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Default Extension="tiff" ContentType="image/tiff"/>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rts/chart1.xml" ContentType="application/vnd.openxmlformats-officedocument.drawingml.chart+xml"/>
  <Override PartName="/ppt/drawings/drawing1.xml" ContentType="application/vnd.openxmlformats-officedocument.drawingml.chartshape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Lst>
  <p:notesMasterIdLst>
    <p:notesMasterId r:id="rId32"/>
  </p:notesMasterIdLst>
  <p:handoutMasterIdLst>
    <p:handoutMasterId r:id="rId33"/>
  </p:handoutMasterIdLst>
  <p:sldIdLst>
    <p:sldId id="2278" r:id="rId2"/>
    <p:sldId id="2285" r:id="rId3"/>
    <p:sldId id="2265" r:id="rId4"/>
    <p:sldId id="2287" r:id="rId5"/>
    <p:sldId id="2282" r:id="rId6"/>
    <p:sldId id="2264" r:id="rId7"/>
    <p:sldId id="2108" r:id="rId8"/>
    <p:sldId id="2268" r:id="rId9"/>
    <p:sldId id="2197" r:id="rId10"/>
    <p:sldId id="2198" r:id="rId11"/>
    <p:sldId id="2280" r:id="rId12"/>
    <p:sldId id="2332" r:id="rId13"/>
    <p:sldId id="2153" r:id="rId14"/>
    <p:sldId id="2220" r:id="rId15"/>
    <p:sldId id="2272" r:id="rId16"/>
    <p:sldId id="2205" r:id="rId17"/>
    <p:sldId id="2211" r:id="rId18"/>
    <p:sldId id="2218" r:id="rId19"/>
    <p:sldId id="2266" r:id="rId20"/>
    <p:sldId id="2269" r:id="rId21"/>
    <p:sldId id="2326" r:id="rId22"/>
    <p:sldId id="2327" r:id="rId23"/>
    <p:sldId id="2328" r:id="rId24"/>
    <p:sldId id="2329" r:id="rId25"/>
    <p:sldId id="2330" r:id="rId26"/>
    <p:sldId id="2164" r:id="rId27"/>
    <p:sldId id="2235" r:id="rId28"/>
    <p:sldId id="2163" r:id="rId29"/>
    <p:sldId id="2236" r:id="rId30"/>
    <p:sldId id="2237" r:id="rId31"/>
  </p:sldIdLst>
  <p:sldSz cx="9144000" cy="6858000" type="screen4x3"/>
  <p:notesSz cx="7315200" cy="9601200"/>
  <p:kinsoku lang="ja-JP" invalStChars="、。，．・：；？！゛゜ヽヾゝゞ々ー’”）〕］｝〉》」』】°‰′″℃￠％ぁぃぅぇぉっゃゅょゎァィゥェォッャュョヮヵヶ!%),.:;?]}｡｣､･ｧｨｩｪｫｬｭｮｯｰﾞﾟ" invalEndChars="‘“（〔［｛〈《「『【￥＄$([\{｢￡"/>
  <p:defaultTextStyle>
    <a:defPPr>
      <a:defRPr lang="en-US"/>
    </a:defPPr>
    <a:lvl1pPr algn="l" rtl="0" eaLnBrk="0" fontAlgn="base" hangingPunct="0">
      <a:spcBef>
        <a:spcPct val="0"/>
      </a:spcBef>
      <a:spcAft>
        <a:spcPct val="0"/>
      </a:spcAft>
      <a:defRPr sz="4000" kern="1200">
        <a:solidFill>
          <a:schemeClr val="tx1"/>
        </a:solidFill>
        <a:latin typeface="Arial" charset="0"/>
        <a:ea typeface="+mn-ea"/>
        <a:cs typeface="+mn-cs"/>
      </a:defRPr>
    </a:lvl1pPr>
    <a:lvl2pPr marL="457200" algn="l" rtl="0" eaLnBrk="0" fontAlgn="base" hangingPunct="0">
      <a:spcBef>
        <a:spcPct val="0"/>
      </a:spcBef>
      <a:spcAft>
        <a:spcPct val="0"/>
      </a:spcAft>
      <a:defRPr sz="4000" kern="1200">
        <a:solidFill>
          <a:schemeClr val="tx1"/>
        </a:solidFill>
        <a:latin typeface="Arial" charset="0"/>
        <a:ea typeface="+mn-ea"/>
        <a:cs typeface="+mn-cs"/>
      </a:defRPr>
    </a:lvl2pPr>
    <a:lvl3pPr marL="914400" algn="l" rtl="0" eaLnBrk="0" fontAlgn="base" hangingPunct="0">
      <a:spcBef>
        <a:spcPct val="0"/>
      </a:spcBef>
      <a:spcAft>
        <a:spcPct val="0"/>
      </a:spcAft>
      <a:defRPr sz="4000" kern="1200">
        <a:solidFill>
          <a:schemeClr val="tx1"/>
        </a:solidFill>
        <a:latin typeface="Arial" charset="0"/>
        <a:ea typeface="+mn-ea"/>
        <a:cs typeface="+mn-cs"/>
      </a:defRPr>
    </a:lvl3pPr>
    <a:lvl4pPr marL="1371600" algn="l" rtl="0" eaLnBrk="0" fontAlgn="base" hangingPunct="0">
      <a:spcBef>
        <a:spcPct val="0"/>
      </a:spcBef>
      <a:spcAft>
        <a:spcPct val="0"/>
      </a:spcAft>
      <a:defRPr sz="4000" kern="1200">
        <a:solidFill>
          <a:schemeClr val="tx1"/>
        </a:solidFill>
        <a:latin typeface="Arial" charset="0"/>
        <a:ea typeface="+mn-ea"/>
        <a:cs typeface="+mn-cs"/>
      </a:defRPr>
    </a:lvl4pPr>
    <a:lvl5pPr marL="1828800" algn="l" rtl="0" eaLnBrk="0" fontAlgn="base" hangingPunct="0">
      <a:spcBef>
        <a:spcPct val="0"/>
      </a:spcBef>
      <a:spcAft>
        <a:spcPct val="0"/>
      </a:spcAft>
      <a:defRPr sz="4000" kern="1200">
        <a:solidFill>
          <a:schemeClr val="tx1"/>
        </a:solidFill>
        <a:latin typeface="Arial" charset="0"/>
        <a:ea typeface="+mn-ea"/>
        <a:cs typeface="+mn-cs"/>
      </a:defRPr>
    </a:lvl5pPr>
    <a:lvl6pPr marL="2286000" algn="l" defTabSz="914400" rtl="0" eaLnBrk="1" latinLnBrk="0" hangingPunct="1">
      <a:defRPr sz="4000" kern="1200">
        <a:solidFill>
          <a:schemeClr val="tx1"/>
        </a:solidFill>
        <a:latin typeface="Arial" charset="0"/>
        <a:ea typeface="+mn-ea"/>
        <a:cs typeface="+mn-cs"/>
      </a:defRPr>
    </a:lvl6pPr>
    <a:lvl7pPr marL="2743200" algn="l" defTabSz="914400" rtl="0" eaLnBrk="1" latinLnBrk="0" hangingPunct="1">
      <a:defRPr sz="4000" kern="1200">
        <a:solidFill>
          <a:schemeClr val="tx1"/>
        </a:solidFill>
        <a:latin typeface="Arial" charset="0"/>
        <a:ea typeface="+mn-ea"/>
        <a:cs typeface="+mn-cs"/>
      </a:defRPr>
    </a:lvl7pPr>
    <a:lvl8pPr marL="3200400" algn="l" defTabSz="914400" rtl="0" eaLnBrk="1" latinLnBrk="0" hangingPunct="1">
      <a:defRPr sz="4000" kern="1200">
        <a:solidFill>
          <a:schemeClr val="tx1"/>
        </a:solidFill>
        <a:latin typeface="Arial" charset="0"/>
        <a:ea typeface="+mn-ea"/>
        <a:cs typeface="+mn-cs"/>
      </a:defRPr>
    </a:lvl8pPr>
    <a:lvl9pPr marL="3657600" algn="l" defTabSz="914400" rtl="0" eaLnBrk="1" latinLnBrk="0" hangingPunct="1">
      <a:defRPr sz="4000"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4036">
          <p15:clr>
            <a:srgbClr val="A4A3A4"/>
          </p15:clr>
        </p15:guide>
        <p15:guide id="2" pos="300">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CCFF"/>
    <a:srgbClr val="FFCC99"/>
    <a:srgbClr val="00FFFF"/>
    <a:srgbClr val="FFFF00"/>
    <a:srgbClr val="FF9900"/>
    <a:srgbClr val="CC9900"/>
    <a:srgbClr val="FF66FF"/>
    <a:srgbClr val="7167F7"/>
    <a:srgbClr val="FF00FF"/>
    <a:srgbClr val="180F9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176" autoAdjust="0"/>
    <p:restoredTop sz="94435" autoAdjust="0"/>
  </p:normalViewPr>
  <p:slideViewPr>
    <p:cSldViewPr snapToGrid="0">
      <p:cViewPr varScale="1">
        <p:scale>
          <a:sx n="93" d="100"/>
          <a:sy n="93" d="100"/>
        </p:scale>
        <p:origin x="1888" y="192"/>
      </p:cViewPr>
      <p:guideLst>
        <p:guide orient="horz" pos="4036"/>
        <p:guide pos="300"/>
      </p:guideLst>
    </p:cSldViewPr>
  </p:slideViewPr>
  <p:notesTextViewPr>
    <p:cViewPr>
      <p:scale>
        <a:sx n="100" d="100"/>
        <a:sy n="100" d="100"/>
      </p:scale>
      <p:origin x="0" y="0"/>
    </p:cViewPr>
  </p:notesTextViewPr>
  <p:sorterViewPr>
    <p:cViewPr varScale="1">
      <p:scale>
        <a:sx n="1" d="1"/>
        <a:sy n="1" d="1"/>
      </p:scale>
      <p:origin x="0" y="0"/>
    </p:cViewPr>
  </p:sorterViewPr>
  <p:notesViewPr>
    <p:cSldViewPr snapToGrid="0">
      <p:cViewPr varScale="1">
        <p:scale>
          <a:sx n="84" d="100"/>
          <a:sy n="84" d="100"/>
        </p:scale>
        <p:origin x="-3768" y="-90"/>
      </p:cViewPr>
      <p:guideLst>
        <p:guide orient="horz" pos="3024"/>
        <p:guide pos="2304"/>
      </p:guideLst>
    </p:cSldViewPr>
  </p:notesViewPr>
  <p:gridSpacing cx="228600" cy="2286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charts/_rels/chart1.xml.rels><?xml version="1.0" encoding="UTF-8" standalone="yes"?>
<Relationships xmlns="http://schemas.openxmlformats.org/package/2006/relationships"><Relationship Id="rId2" Type="http://schemas.openxmlformats.org/officeDocument/2006/relationships/chartUserShapes" Target="../drawings/drawing1.xml"/><Relationship Id="rId1" Type="http://schemas.openxmlformats.org/officeDocument/2006/relationships/oleObject" Target="../embeddings/oleObject9.bin"/></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90"/>
      <c:rotY val="0"/>
      <c:rAngAx val="0"/>
      <c:perspective val="0"/>
    </c:view3D>
    <c:floor>
      <c:thickness val="0"/>
    </c:floor>
    <c:sideWall>
      <c:thickness val="0"/>
    </c:sideWall>
    <c:backWall>
      <c:thickness val="0"/>
    </c:backWall>
    <c:plotArea>
      <c:layout>
        <c:manualLayout>
          <c:layoutTarget val="inner"/>
          <c:xMode val="edge"/>
          <c:yMode val="edge"/>
          <c:x val="2.2647702407002292E-2"/>
          <c:y val="2.7225126400605846E-2"/>
          <c:w val="0.72992349971570869"/>
          <c:h val="0.85637335921616697"/>
        </c:manualLayout>
      </c:layout>
      <c:surfaceChart>
        <c:wireframe val="0"/>
        <c:ser>
          <c:idx val="0"/>
          <c:order val="0"/>
          <c:tx>
            <c:strRef>
              <c:f>'[Copy of CorrNonLinearLog_TBVIs-Biowet.xlsx]Contour plot Cotton-Maize'!$B$1</c:f>
              <c:strCache>
                <c:ptCount val="1"/>
                <c:pt idx="0">
                  <c:v>422</c:v>
                </c:pt>
              </c:strCache>
            </c:strRef>
          </c:tx>
          <c:cat>
            <c:numRef>
              <c:f>'[Copy of CorrNonLinearLog_TBVIs-Biowet.xlsx]Contour plot Cotton-Maize'!$A$2:$A$159</c:f>
              <c:numCache>
                <c:formatCode>General</c:formatCode>
                <c:ptCount val="158"/>
                <c:pt idx="0">
                  <c:v>422</c:v>
                </c:pt>
                <c:pt idx="1">
                  <c:v>432</c:v>
                </c:pt>
                <c:pt idx="2">
                  <c:v>442</c:v>
                </c:pt>
                <c:pt idx="3">
                  <c:v>452</c:v>
                </c:pt>
                <c:pt idx="4">
                  <c:v>463</c:v>
                </c:pt>
                <c:pt idx="5">
                  <c:v>473</c:v>
                </c:pt>
                <c:pt idx="6">
                  <c:v>483</c:v>
                </c:pt>
                <c:pt idx="7">
                  <c:v>493</c:v>
                </c:pt>
                <c:pt idx="8">
                  <c:v>503</c:v>
                </c:pt>
                <c:pt idx="9">
                  <c:v>513</c:v>
                </c:pt>
                <c:pt idx="10">
                  <c:v>524</c:v>
                </c:pt>
                <c:pt idx="11">
                  <c:v>534</c:v>
                </c:pt>
                <c:pt idx="12">
                  <c:v>544</c:v>
                </c:pt>
                <c:pt idx="13">
                  <c:v>554</c:v>
                </c:pt>
                <c:pt idx="14">
                  <c:v>564</c:v>
                </c:pt>
                <c:pt idx="15">
                  <c:v>574</c:v>
                </c:pt>
                <c:pt idx="16">
                  <c:v>585</c:v>
                </c:pt>
                <c:pt idx="17">
                  <c:v>595</c:v>
                </c:pt>
                <c:pt idx="18">
                  <c:v>605</c:v>
                </c:pt>
                <c:pt idx="19">
                  <c:v>615</c:v>
                </c:pt>
                <c:pt idx="20">
                  <c:v>625</c:v>
                </c:pt>
                <c:pt idx="21">
                  <c:v>635</c:v>
                </c:pt>
                <c:pt idx="22">
                  <c:v>646</c:v>
                </c:pt>
                <c:pt idx="23">
                  <c:v>656</c:v>
                </c:pt>
                <c:pt idx="24">
                  <c:v>666</c:v>
                </c:pt>
                <c:pt idx="25">
                  <c:v>676</c:v>
                </c:pt>
                <c:pt idx="26">
                  <c:v>686</c:v>
                </c:pt>
                <c:pt idx="27">
                  <c:v>697</c:v>
                </c:pt>
                <c:pt idx="28">
                  <c:v>707</c:v>
                </c:pt>
                <c:pt idx="29">
                  <c:v>717</c:v>
                </c:pt>
                <c:pt idx="30">
                  <c:v>727</c:v>
                </c:pt>
                <c:pt idx="31">
                  <c:v>737</c:v>
                </c:pt>
                <c:pt idx="32">
                  <c:v>747</c:v>
                </c:pt>
                <c:pt idx="33">
                  <c:v>758</c:v>
                </c:pt>
                <c:pt idx="34">
                  <c:v>768</c:v>
                </c:pt>
                <c:pt idx="35">
                  <c:v>778</c:v>
                </c:pt>
                <c:pt idx="36">
                  <c:v>788</c:v>
                </c:pt>
                <c:pt idx="37">
                  <c:v>798</c:v>
                </c:pt>
                <c:pt idx="38">
                  <c:v>808</c:v>
                </c:pt>
                <c:pt idx="39">
                  <c:v>819</c:v>
                </c:pt>
                <c:pt idx="40">
                  <c:v>829</c:v>
                </c:pt>
                <c:pt idx="41">
                  <c:v>839</c:v>
                </c:pt>
                <c:pt idx="42">
                  <c:v>849</c:v>
                </c:pt>
                <c:pt idx="43">
                  <c:v>859</c:v>
                </c:pt>
                <c:pt idx="44">
                  <c:v>870</c:v>
                </c:pt>
                <c:pt idx="45">
                  <c:v>880</c:v>
                </c:pt>
                <c:pt idx="46">
                  <c:v>890</c:v>
                </c:pt>
                <c:pt idx="47">
                  <c:v>900</c:v>
                </c:pt>
                <c:pt idx="48">
                  <c:v>910</c:v>
                </c:pt>
                <c:pt idx="49">
                  <c:v>920</c:v>
                </c:pt>
                <c:pt idx="50">
                  <c:v>929</c:v>
                </c:pt>
                <c:pt idx="51">
                  <c:v>939</c:v>
                </c:pt>
                <c:pt idx="52">
                  <c:v>949</c:v>
                </c:pt>
                <c:pt idx="53">
                  <c:v>959</c:v>
                </c:pt>
                <c:pt idx="54">
                  <c:v>969</c:v>
                </c:pt>
                <c:pt idx="55">
                  <c:v>979</c:v>
                </c:pt>
                <c:pt idx="56">
                  <c:v>989</c:v>
                </c:pt>
                <c:pt idx="57">
                  <c:v>999</c:v>
                </c:pt>
                <c:pt idx="58">
                  <c:v>1009</c:v>
                </c:pt>
                <c:pt idx="59">
                  <c:v>1019</c:v>
                </c:pt>
                <c:pt idx="60">
                  <c:v>1029</c:v>
                </c:pt>
                <c:pt idx="61">
                  <c:v>1040</c:v>
                </c:pt>
                <c:pt idx="62">
                  <c:v>1051</c:v>
                </c:pt>
                <c:pt idx="63">
                  <c:v>1061</c:v>
                </c:pt>
                <c:pt idx="64">
                  <c:v>1071</c:v>
                </c:pt>
                <c:pt idx="65">
                  <c:v>1081</c:v>
                </c:pt>
                <c:pt idx="66">
                  <c:v>1091</c:v>
                </c:pt>
                <c:pt idx="67">
                  <c:v>1101</c:v>
                </c:pt>
                <c:pt idx="68">
                  <c:v>1111</c:v>
                </c:pt>
                <c:pt idx="69">
                  <c:v>1121</c:v>
                </c:pt>
                <c:pt idx="70">
                  <c:v>1131</c:v>
                </c:pt>
                <c:pt idx="71">
                  <c:v>1141</c:v>
                </c:pt>
                <c:pt idx="72">
                  <c:v>1151</c:v>
                </c:pt>
                <c:pt idx="73">
                  <c:v>1161</c:v>
                </c:pt>
                <c:pt idx="74">
                  <c:v>1171</c:v>
                </c:pt>
                <c:pt idx="75">
                  <c:v>1181</c:v>
                </c:pt>
                <c:pt idx="76">
                  <c:v>1191</c:v>
                </c:pt>
                <c:pt idx="77">
                  <c:v>1201</c:v>
                </c:pt>
                <c:pt idx="78">
                  <c:v>1211</c:v>
                </c:pt>
                <c:pt idx="79">
                  <c:v>1221</c:v>
                </c:pt>
                <c:pt idx="80">
                  <c:v>1231</c:v>
                </c:pt>
                <c:pt idx="81">
                  <c:v>1241</c:v>
                </c:pt>
                <c:pt idx="82">
                  <c:v>1251</c:v>
                </c:pt>
                <c:pt idx="83">
                  <c:v>1261</c:v>
                </c:pt>
                <c:pt idx="84">
                  <c:v>1272</c:v>
                </c:pt>
                <c:pt idx="85">
                  <c:v>1282</c:v>
                </c:pt>
                <c:pt idx="86">
                  <c:v>1292</c:v>
                </c:pt>
                <c:pt idx="87">
                  <c:v>1302</c:v>
                </c:pt>
                <c:pt idx="88">
                  <c:v>1312</c:v>
                </c:pt>
                <c:pt idx="89">
                  <c:v>1322</c:v>
                </c:pt>
                <c:pt idx="90">
                  <c:v>1332</c:v>
                </c:pt>
                <c:pt idx="91">
                  <c:v>1472</c:v>
                </c:pt>
                <c:pt idx="92">
                  <c:v>1483</c:v>
                </c:pt>
                <c:pt idx="93">
                  <c:v>1493</c:v>
                </c:pt>
                <c:pt idx="94">
                  <c:v>1503</c:v>
                </c:pt>
                <c:pt idx="95">
                  <c:v>1513</c:v>
                </c:pt>
                <c:pt idx="96">
                  <c:v>1523</c:v>
                </c:pt>
                <c:pt idx="97">
                  <c:v>1533</c:v>
                </c:pt>
                <c:pt idx="98">
                  <c:v>1543</c:v>
                </c:pt>
                <c:pt idx="99">
                  <c:v>1553</c:v>
                </c:pt>
                <c:pt idx="100">
                  <c:v>1563</c:v>
                </c:pt>
                <c:pt idx="101">
                  <c:v>1573</c:v>
                </c:pt>
                <c:pt idx="102">
                  <c:v>1583</c:v>
                </c:pt>
                <c:pt idx="103">
                  <c:v>1594</c:v>
                </c:pt>
                <c:pt idx="104">
                  <c:v>1604</c:v>
                </c:pt>
                <c:pt idx="105">
                  <c:v>1614</c:v>
                </c:pt>
                <c:pt idx="106">
                  <c:v>1624</c:v>
                </c:pt>
                <c:pt idx="107">
                  <c:v>1634</c:v>
                </c:pt>
                <c:pt idx="108">
                  <c:v>1644</c:v>
                </c:pt>
                <c:pt idx="109">
                  <c:v>1654</c:v>
                </c:pt>
                <c:pt idx="110">
                  <c:v>1664</c:v>
                </c:pt>
                <c:pt idx="111">
                  <c:v>1674</c:v>
                </c:pt>
                <c:pt idx="112">
                  <c:v>1684</c:v>
                </c:pt>
                <c:pt idx="113">
                  <c:v>1694</c:v>
                </c:pt>
                <c:pt idx="114">
                  <c:v>1704</c:v>
                </c:pt>
                <c:pt idx="115">
                  <c:v>1715</c:v>
                </c:pt>
                <c:pt idx="116">
                  <c:v>1725</c:v>
                </c:pt>
                <c:pt idx="117">
                  <c:v>1735</c:v>
                </c:pt>
                <c:pt idx="118">
                  <c:v>1745</c:v>
                </c:pt>
                <c:pt idx="119">
                  <c:v>1755</c:v>
                </c:pt>
                <c:pt idx="120">
                  <c:v>1765</c:v>
                </c:pt>
                <c:pt idx="121">
                  <c:v>1775</c:v>
                </c:pt>
                <c:pt idx="122">
                  <c:v>1785</c:v>
                </c:pt>
                <c:pt idx="123">
                  <c:v>1977</c:v>
                </c:pt>
                <c:pt idx="124">
                  <c:v>1987</c:v>
                </c:pt>
                <c:pt idx="125">
                  <c:v>2027</c:v>
                </c:pt>
                <c:pt idx="126">
                  <c:v>2037</c:v>
                </c:pt>
                <c:pt idx="127">
                  <c:v>2047</c:v>
                </c:pt>
                <c:pt idx="128">
                  <c:v>2058</c:v>
                </c:pt>
                <c:pt idx="129">
                  <c:v>2068</c:v>
                </c:pt>
                <c:pt idx="130">
                  <c:v>2078</c:v>
                </c:pt>
                <c:pt idx="131">
                  <c:v>2088</c:v>
                </c:pt>
                <c:pt idx="132">
                  <c:v>2098</c:v>
                </c:pt>
                <c:pt idx="133">
                  <c:v>2108</c:v>
                </c:pt>
                <c:pt idx="134">
                  <c:v>2118</c:v>
                </c:pt>
                <c:pt idx="135">
                  <c:v>2128</c:v>
                </c:pt>
                <c:pt idx="136">
                  <c:v>2138</c:v>
                </c:pt>
                <c:pt idx="137">
                  <c:v>2148</c:v>
                </c:pt>
                <c:pt idx="138">
                  <c:v>2158</c:v>
                </c:pt>
                <c:pt idx="139">
                  <c:v>2169</c:v>
                </c:pt>
                <c:pt idx="140">
                  <c:v>2179</c:v>
                </c:pt>
                <c:pt idx="141">
                  <c:v>2189</c:v>
                </c:pt>
                <c:pt idx="142">
                  <c:v>2199</c:v>
                </c:pt>
                <c:pt idx="143">
                  <c:v>2209</c:v>
                </c:pt>
                <c:pt idx="144">
                  <c:v>2219</c:v>
                </c:pt>
                <c:pt idx="145">
                  <c:v>2229</c:v>
                </c:pt>
                <c:pt idx="146">
                  <c:v>2239</c:v>
                </c:pt>
                <c:pt idx="147">
                  <c:v>2249</c:v>
                </c:pt>
                <c:pt idx="148">
                  <c:v>2259</c:v>
                </c:pt>
                <c:pt idx="149">
                  <c:v>2269</c:v>
                </c:pt>
                <c:pt idx="150">
                  <c:v>2280</c:v>
                </c:pt>
                <c:pt idx="151">
                  <c:v>2290</c:v>
                </c:pt>
                <c:pt idx="152">
                  <c:v>2300</c:v>
                </c:pt>
                <c:pt idx="153">
                  <c:v>2310</c:v>
                </c:pt>
                <c:pt idx="154">
                  <c:v>2320</c:v>
                </c:pt>
                <c:pt idx="155">
                  <c:v>2330</c:v>
                </c:pt>
                <c:pt idx="156">
                  <c:v>2340</c:v>
                </c:pt>
                <c:pt idx="157">
                  <c:v>2350</c:v>
                </c:pt>
              </c:numCache>
            </c:numRef>
          </c:cat>
          <c:val>
            <c:numRef>
              <c:f>'[Copy of CorrNonLinearLog_TBVIs-Biowet.xlsx]Contour plot Cotton-Maize'!$B$2:$B$159</c:f>
              <c:numCache>
                <c:formatCode>General</c:formatCode>
                <c:ptCount val="158"/>
                <c:pt idx="0">
                  <c:v>0</c:v>
                </c:pt>
                <c:pt idx="28">
                  <c:v>0.48801401640000008</c:v>
                </c:pt>
                <c:pt idx="30">
                  <c:v>0.6165547441</c:v>
                </c:pt>
                <c:pt idx="31">
                  <c:v>0.46818437760000076</c:v>
                </c:pt>
                <c:pt idx="34">
                  <c:v>0.6939389809000005</c:v>
                </c:pt>
                <c:pt idx="50">
                  <c:v>0.74028816000000008</c:v>
                </c:pt>
                <c:pt idx="51">
                  <c:v>0.56791295999999958</c:v>
                </c:pt>
                <c:pt idx="52">
                  <c:v>0.49288824360000111</c:v>
                </c:pt>
                <c:pt idx="56">
                  <c:v>0.41384775610000007</c:v>
                </c:pt>
                <c:pt idx="57">
                  <c:v>0.50126399999999827</c:v>
                </c:pt>
                <c:pt idx="58">
                  <c:v>0.49096647610000105</c:v>
                </c:pt>
                <c:pt idx="59">
                  <c:v>0.49524998760000061</c:v>
                </c:pt>
                <c:pt idx="60">
                  <c:v>0.51133940640000064</c:v>
                </c:pt>
                <c:pt idx="61">
                  <c:v>0.51390259690000006</c:v>
                </c:pt>
                <c:pt idx="62">
                  <c:v>0.51602672250000003</c:v>
                </c:pt>
                <c:pt idx="63">
                  <c:v>0.53079967360000246</c:v>
                </c:pt>
                <c:pt idx="64">
                  <c:v>0.5362193529</c:v>
                </c:pt>
                <c:pt idx="65">
                  <c:v>0.53636581690000062</c:v>
                </c:pt>
                <c:pt idx="66">
                  <c:v>0.58752224999999847</c:v>
                </c:pt>
                <c:pt idx="67">
                  <c:v>0.6479284036000027</c:v>
                </c:pt>
                <c:pt idx="68">
                  <c:v>0.78501372009999959</c:v>
                </c:pt>
                <c:pt idx="69">
                  <c:v>0.84584808999999994</c:v>
                </c:pt>
                <c:pt idx="70">
                  <c:v>0.57688582090000062</c:v>
                </c:pt>
                <c:pt idx="71">
                  <c:v>0.69989956000000131</c:v>
                </c:pt>
                <c:pt idx="72">
                  <c:v>0.42081169000000085</c:v>
                </c:pt>
                <c:pt idx="74">
                  <c:v>0.5940863928999992</c:v>
                </c:pt>
                <c:pt idx="75">
                  <c:v>0.65506360960000065</c:v>
                </c:pt>
                <c:pt idx="76">
                  <c:v>0.62970573160000198</c:v>
                </c:pt>
                <c:pt idx="77">
                  <c:v>0.65184631690000172</c:v>
                </c:pt>
                <c:pt idx="78">
                  <c:v>0.59904504040000073</c:v>
                </c:pt>
                <c:pt idx="79">
                  <c:v>0.59231494439999921</c:v>
                </c:pt>
                <c:pt idx="80">
                  <c:v>0.59893668809999956</c:v>
                </c:pt>
                <c:pt idx="81">
                  <c:v>0.63083306250000148</c:v>
                </c:pt>
                <c:pt idx="82">
                  <c:v>0.64916860410000121</c:v>
                </c:pt>
                <c:pt idx="83">
                  <c:v>0.68865102250000254</c:v>
                </c:pt>
                <c:pt idx="84">
                  <c:v>0.57524640250000125</c:v>
                </c:pt>
                <c:pt idx="85">
                  <c:v>0.60799446760000186</c:v>
                </c:pt>
                <c:pt idx="86">
                  <c:v>0.67302334440000122</c:v>
                </c:pt>
                <c:pt idx="87">
                  <c:v>0.70481062090000002</c:v>
                </c:pt>
                <c:pt idx="88">
                  <c:v>0.74606406250000123</c:v>
                </c:pt>
                <c:pt idx="89">
                  <c:v>0.80285184040000124</c:v>
                </c:pt>
                <c:pt idx="90">
                  <c:v>0.81263013160000064</c:v>
                </c:pt>
                <c:pt idx="91">
                  <c:v>0.52008616889999826</c:v>
                </c:pt>
                <c:pt idx="94">
                  <c:v>0.62669388960000161</c:v>
                </c:pt>
                <c:pt idx="95">
                  <c:v>0.68523628409999959</c:v>
                </c:pt>
                <c:pt idx="96">
                  <c:v>0.69345590760000131</c:v>
                </c:pt>
                <c:pt idx="97">
                  <c:v>0.75049301610000185</c:v>
                </c:pt>
                <c:pt idx="98">
                  <c:v>0.74618499240000136</c:v>
                </c:pt>
                <c:pt idx="99">
                  <c:v>0.78533271610000011</c:v>
                </c:pt>
                <c:pt idx="100">
                  <c:v>0.79703827290000062</c:v>
                </c:pt>
                <c:pt idx="101">
                  <c:v>0.78542133760000121</c:v>
                </c:pt>
                <c:pt idx="102">
                  <c:v>0.7794064655999996</c:v>
                </c:pt>
                <c:pt idx="103">
                  <c:v>0.80895633640000064</c:v>
                </c:pt>
                <c:pt idx="104">
                  <c:v>0.78566950439999994</c:v>
                </c:pt>
                <c:pt idx="105">
                  <c:v>0.77995392250000095</c:v>
                </c:pt>
                <c:pt idx="106">
                  <c:v>0.79989769690000123</c:v>
                </c:pt>
                <c:pt idx="107">
                  <c:v>0.81786700960000014</c:v>
                </c:pt>
                <c:pt idx="108">
                  <c:v>0.79862819560000065</c:v>
                </c:pt>
                <c:pt idx="109">
                  <c:v>0.77960070250000202</c:v>
                </c:pt>
                <c:pt idx="110">
                  <c:v>0.79619929000000123</c:v>
                </c:pt>
                <c:pt idx="111">
                  <c:v>0.79172624409999992</c:v>
                </c:pt>
                <c:pt idx="112">
                  <c:v>0.78561632249999991</c:v>
                </c:pt>
                <c:pt idx="113">
                  <c:v>0.79689543610000246</c:v>
                </c:pt>
                <c:pt idx="114">
                  <c:v>0.7957888849000001</c:v>
                </c:pt>
                <c:pt idx="115">
                  <c:v>0.80285184040000124</c:v>
                </c:pt>
                <c:pt idx="116">
                  <c:v>0.81848208999999827</c:v>
                </c:pt>
                <c:pt idx="117">
                  <c:v>0.80475252639999995</c:v>
                </c:pt>
                <c:pt idx="118">
                  <c:v>0.82246761000000013</c:v>
                </c:pt>
                <c:pt idx="119">
                  <c:v>0.82533591040000065</c:v>
                </c:pt>
                <c:pt idx="120">
                  <c:v>0.85431200409999986</c:v>
                </c:pt>
                <c:pt idx="121">
                  <c:v>0.83759104000000062</c:v>
                </c:pt>
                <c:pt idx="122">
                  <c:v>0.85773529960000172</c:v>
                </c:pt>
                <c:pt idx="124">
                  <c:v>0.65221775999999998</c:v>
                </c:pt>
                <c:pt idx="126">
                  <c:v>0.58862652840000051</c:v>
                </c:pt>
                <c:pt idx="127">
                  <c:v>0.77248278809999871</c:v>
                </c:pt>
                <c:pt idx="128">
                  <c:v>0.55369969210000247</c:v>
                </c:pt>
                <c:pt idx="129">
                  <c:v>0.46294416000000038</c:v>
                </c:pt>
                <c:pt idx="130">
                  <c:v>0.5257265048999995</c:v>
                </c:pt>
                <c:pt idx="131">
                  <c:v>0.61842496000000002</c:v>
                </c:pt>
                <c:pt idx="132">
                  <c:v>0.58764489640000228</c:v>
                </c:pt>
                <c:pt idx="133">
                  <c:v>0.64126462410000062</c:v>
                </c:pt>
                <c:pt idx="134">
                  <c:v>0.66951669760000065</c:v>
                </c:pt>
                <c:pt idx="135">
                  <c:v>0.59718892839999949</c:v>
                </c:pt>
                <c:pt idx="136">
                  <c:v>0.64936198890000008</c:v>
                </c:pt>
                <c:pt idx="137">
                  <c:v>0.73174337640000187</c:v>
                </c:pt>
                <c:pt idx="138">
                  <c:v>0.76040144010000099</c:v>
                </c:pt>
                <c:pt idx="139">
                  <c:v>0.66212396410000063</c:v>
                </c:pt>
                <c:pt idx="140">
                  <c:v>0.74039141160000221</c:v>
                </c:pt>
                <c:pt idx="141">
                  <c:v>0.8054883000999995</c:v>
                </c:pt>
                <c:pt idx="142">
                  <c:v>0.73467183690000237</c:v>
                </c:pt>
                <c:pt idx="143">
                  <c:v>0.65767234089999993</c:v>
                </c:pt>
                <c:pt idx="144">
                  <c:v>0.74457915210000136</c:v>
                </c:pt>
                <c:pt idx="145">
                  <c:v>0.80025548489999998</c:v>
                </c:pt>
                <c:pt idx="146">
                  <c:v>0.68835230889999921</c:v>
                </c:pt>
                <c:pt idx="147">
                  <c:v>0.69182469760000265</c:v>
                </c:pt>
                <c:pt idx="148">
                  <c:v>0.6798002500000021</c:v>
                </c:pt>
                <c:pt idx="149">
                  <c:v>0.67126887610000185</c:v>
                </c:pt>
                <c:pt idx="150">
                  <c:v>0.71536072410000007</c:v>
                </c:pt>
                <c:pt idx="151">
                  <c:v>0.74730838089999996</c:v>
                </c:pt>
                <c:pt idx="152">
                  <c:v>0.67051532250000112</c:v>
                </c:pt>
                <c:pt idx="153">
                  <c:v>0.74078727610000172</c:v>
                </c:pt>
                <c:pt idx="154">
                  <c:v>0.72559731240000136</c:v>
                </c:pt>
                <c:pt idx="155">
                  <c:v>0.76211154010000004</c:v>
                </c:pt>
                <c:pt idx="156">
                  <c:v>0.67760884890000173</c:v>
                </c:pt>
                <c:pt idx="157">
                  <c:v>0.66977856000000136</c:v>
                </c:pt>
              </c:numCache>
            </c:numRef>
          </c:val>
          <c:extLst>
            <c:ext xmlns:c16="http://schemas.microsoft.com/office/drawing/2014/chart" uri="{C3380CC4-5D6E-409C-BE32-E72D297353CC}">
              <c16:uniqueId val="{00000000-DD10-409B-87F1-B2F8D6ACD275}"/>
            </c:ext>
          </c:extLst>
        </c:ser>
        <c:ser>
          <c:idx val="1"/>
          <c:order val="1"/>
          <c:tx>
            <c:strRef>
              <c:f>'[Copy of CorrNonLinearLog_TBVIs-Biowet.xlsx]Contour plot Cotton-Maize'!$C$1</c:f>
              <c:strCache>
                <c:ptCount val="1"/>
                <c:pt idx="0">
                  <c:v>432</c:v>
                </c:pt>
              </c:strCache>
            </c:strRef>
          </c:tx>
          <c:cat>
            <c:numRef>
              <c:f>'[Copy of CorrNonLinearLog_TBVIs-Biowet.xlsx]Contour plot Cotton-Maize'!$A$2:$A$159</c:f>
              <c:numCache>
                <c:formatCode>General</c:formatCode>
                <c:ptCount val="158"/>
                <c:pt idx="0">
                  <c:v>422</c:v>
                </c:pt>
                <c:pt idx="1">
                  <c:v>432</c:v>
                </c:pt>
                <c:pt idx="2">
                  <c:v>442</c:v>
                </c:pt>
                <c:pt idx="3">
                  <c:v>452</c:v>
                </c:pt>
                <c:pt idx="4">
                  <c:v>463</c:v>
                </c:pt>
                <c:pt idx="5">
                  <c:v>473</c:v>
                </c:pt>
                <c:pt idx="6">
                  <c:v>483</c:v>
                </c:pt>
                <c:pt idx="7">
                  <c:v>493</c:v>
                </c:pt>
                <c:pt idx="8">
                  <c:v>503</c:v>
                </c:pt>
                <c:pt idx="9">
                  <c:v>513</c:v>
                </c:pt>
                <c:pt idx="10">
                  <c:v>524</c:v>
                </c:pt>
                <c:pt idx="11">
                  <c:v>534</c:v>
                </c:pt>
                <c:pt idx="12">
                  <c:v>544</c:v>
                </c:pt>
                <c:pt idx="13">
                  <c:v>554</c:v>
                </c:pt>
                <c:pt idx="14">
                  <c:v>564</c:v>
                </c:pt>
                <c:pt idx="15">
                  <c:v>574</c:v>
                </c:pt>
                <c:pt idx="16">
                  <c:v>585</c:v>
                </c:pt>
                <c:pt idx="17">
                  <c:v>595</c:v>
                </c:pt>
                <c:pt idx="18">
                  <c:v>605</c:v>
                </c:pt>
                <c:pt idx="19">
                  <c:v>615</c:v>
                </c:pt>
                <c:pt idx="20">
                  <c:v>625</c:v>
                </c:pt>
                <c:pt idx="21">
                  <c:v>635</c:v>
                </c:pt>
                <c:pt idx="22">
                  <c:v>646</c:v>
                </c:pt>
                <c:pt idx="23">
                  <c:v>656</c:v>
                </c:pt>
                <c:pt idx="24">
                  <c:v>666</c:v>
                </c:pt>
                <c:pt idx="25">
                  <c:v>676</c:v>
                </c:pt>
                <c:pt idx="26">
                  <c:v>686</c:v>
                </c:pt>
                <c:pt idx="27">
                  <c:v>697</c:v>
                </c:pt>
                <c:pt idx="28">
                  <c:v>707</c:v>
                </c:pt>
                <c:pt idx="29">
                  <c:v>717</c:v>
                </c:pt>
                <c:pt idx="30">
                  <c:v>727</c:v>
                </c:pt>
                <c:pt idx="31">
                  <c:v>737</c:v>
                </c:pt>
                <c:pt idx="32">
                  <c:v>747</c:v>
                </c:pt>
                <c:pt idx="33">
                  <c:v>758</c:v>
                </c:pt>
                <c:pt idx="34">
                  <c:v>768</c:v>
                </c:pt>
                <c:pt idx="35">
                  <c:v>778</c:v>
                </c:pt>
                <c:pt idx="36">
                  <c:v>788</c:v>
                </c:pt>
                <c:pt idx="37">
                  <c:v>798</c:v>
                </c:pt>
                <c:pt idx="38">
                  <c:v>808</c:v>
                </c:pt>
                <c:pt idx="39">
                  <c:v>819</c:v>
                </c:pt>
                <c:pt idx="40">
                  <c:v>829</c:v>
                </c:pt>
                <c:pt idx="41">
                  <c:v>839</c:v>
                </c:pt>
                <c:pt idx="42">
                  <c:v>849</c:v>
                </c:pt>
                <c:pt idx="43">
                  <c:v>859</c:v>
                </c:pt>
                <c:pt idx="44">
                  <c:v>870</c:v>
                </c:pt>
                <c:pt idx="45">
                  <c:v>880</c:v>
                </c:pt>
                <c:pt idx="46">
                  <c:v>890</c:v>
                </c:pt>
                <c:pt idx="47">
                  <c:v>900</c:v>
                </c:pt>
                <c:pt idx="48">
                  <c:v>910</c:v>
                </c:pt>
                <c:pt idx="49">
                  <c:v>920</c:v>
                </c:pt>
                <c:pt idx="50">
                  <c:v>929</c:v>
                </c:pt>
                <c:pt idx="51">
                  <c:v>939</c:v>
                </c:pt>
                <c:pt idx="52">
                  <c:v>949</c:v>
                </c:pt>
                <c:pt idx="53">
                  <c:v>959</c:v>
                </c:pt>
                <c:pt idx="54">
                  <c:v>969</c:v>
                </c:pt>
                <c:pt idx="55">
                  <c:v>979</c:v>
                </c:pt>
                <c:pt idx="56">
                  <c:v>989</c:v>
                </c:pt>
                <c:pt idx="57">
                  <c:v>999</c:v>
                </c:pt>
                <c:pt idx="58">
                  <c:v>1009</c:v>
                </c:pt>
                <c:pt idx="59">
                  <c:v>1019</c:v>
                </c:pt>
                <c:pt idx="60">
                  <c:v>1029</c:v>
                </c:pt>
                <c:pt idx="61">
                  <c:v>1040</c:v>
                </c:pt>
                <c:pt idx="62">
                  <c:v>1051</c:v>
                </c:pt>
                <c:pt idx="63">
                  <c:v>1061</c:v>
                </c:pt>
                <c:pt idx="64">
                  <c:v>1071</c:v>
                </c:pt>
                <c:pt idx="65">
                  <c:v>1081</c:v>
                </c:pt>
                <c:pt idx="66">
                  <c:v>1091</c:v>
                </c:pt>
                <c:pt idx="67">
                  <c:v>1101</c:v>
                </c:pt>
                <c:pt idx="68">
                  <c:v>1111</c:v>
                </c:pt>
                <c:pt idx="69">
                  <c:v>1121</c:v>
                </c:pt>
                <c:pt idx="70">
                  <c:v>1131</c:v>
                </c:pt>
                <c:pt idx="71">
                  <c:v>1141</c:v>
                </c:pt>
                <c:pt idx="72">
                  <c:v>1151</c:v>
                </c:pt>
                <c:pt idx="73">
                  <c:v>1161</c:v>
                </c:pt>
                <c:pt idx="74">
                  <c:v>1171</c:v>
                </c:pt>
                <c:pt idx="75">
                  <c:v>1181</c:v>
                </c:pt>
                <c:pt idx="76">
                  <c:v>1191</c:v>
                </c:pt>
                <c:pt idx="77">
                  <c:v>1201</c:v>
                </c:pt>
                <c:pt idx="78">
                  <c:v>1211</c:v>
                </c:pt>
                <c:pt idx="79">
                  <c:v>1221</c:v>
                </c:pt>
                <c:pt idx="80">
                  <c:v>1231</c:v>
                </c:pt>
                <c:pt idx="81">
                  <c:v>1241</c:v>
                </c:pt>
                <c:pt idx="82">
                  <c:v>1251</c:v>
                </c:pt>
                <c:pt idx="83">
                  <c:v>1261</c:v>
                </c:pt>
                <c:pt idx="84">
                  <c:v>1272</c:v>
                </c:pt>
                <c:pt idx="85">
                  <c:v>1282</c:v>
                </c:pt>
                <c:pt idx="86">
                  <c:v>1292</c:v>
                </c:pt>
                <c:pt idx="87">
                  <c:v>1302</c:v>
                </c:pt>
                <c:pt idx="88">
                  <c:v>1312</c:v>
                </c:pt>
                <c:pt idx="89">
                  <c:v>1322</c:v>
                </c:pt>
                <c:pt idx="90">
                  <c:v>1332</c:v>
                </c:pt>
                <c:pt idx="91">
                  <c:v>1472</c:v>
                </c:pt>
                <c:pt idx="92">
                  <c:v>1483</c:v>
                </c:pt>
                <c:pt idx="93">
                  <c:v>1493</c:v>
                </c:pt>
                <c:pt idx="94">
                  <c:v>1503</c:v>
                </c:pt>
                <c:pt idx="95">
                  <c:v>1513</c:v>
                </c:pt>
                <c:pt idx="96">
                  <c:v>1523</c:v>
                </c:pt>
                <c:pt idx="97">
                  <c:v>1533</c:v>
                </c:pt>
                <c:pt idx="98">
                  <c:v>1543</c:v>
                </c:pt>
                <c:pt idx="99">
                  <c:v>1553</c:v>
                </c:pt>
                <c:pt idx="100">
                  <c:v>1563</c:v>
                </c:pt>
                <c:pt idx="101">
                  <c:v>1573</c:v>
                </c:pt>
                <c:pt idx="102">
                  <c:v>1583</c:v>
                </c:pt>
                <c:pt idx="103">
                  <c:v>1594</c:v>
                </c:pt>
                <c:pt idx="104">
                  <c:v>1604</c:v>
                </c:pt>
                <c:pt idx="105">
                  <c:v>1614</c:v>
                </c:pt>
                <c:pt idx="106">
                  <c:v>1624</c:v>
                </c:pt>
                <c:pt idx="107">
                  <c:v>1634</c:v>
                </c:pt>
                <c:pt idx="108">
                  <c:v>1644</c:v>
                </c:pt>
                <c:pt idx="109">
                  <c:v>1654</c:v>
                </c:pt>
                <c:pt idx="110">
                  <c:v>1664</c:v>
                </c:pt>
                <c:pt idx="111">
                  <c:v>1674</c:v>
                </c:pt>
                <c:pt idx="112">
                  <c:v>1684</c:v>
                </c:pt>
                <c:pt idx="113">
                  <c:v>1694</c:v>
                </c:pt>
                <c:pt idx="114">
                  <c:v>1704</c:v>
                </c:pt>
                <c:pt idx="115">
                  <c:v>1715</c:v>
                </c:pt>
                <c:pt idx="116">
                  <c:v>1725</c:v>
                </c:pt>
                <c:pt idx="117">
                  <c:v>1735</c:v>
                </c:pt>
                <c:pt idx="118">
                  <c:v>1745</c:v>
                </c:pt>
                <c:pt idx="119">
                  <c:v>1755</c:v>
                </c:pt>
                <c:pt idx="120">
                  <c:v>1765</c:v>
                </c:pt>
                <c:pt idx="121">
                  <c:v>1775</c:v>
                </c:pt>
                <c:pt idx="122">
                  <c:v>1785</c:v>
                </c:pt>
                <c:pt idx="123">
                  <c:v>1977</c:v>
                </c:pt>
                <c:pt idx="124">
                  <c:v>1987</c:v>
                </c:pt>
                <c:pt idx="125">
                  <c:v>2027</c:v>
                </c:pt>
                <c:pt idx="126">
                  <c:v>2037</c:v>
                </c:pt>
                <c:pt idx="127">
                  <c:v>2047</c:v>
                </c:pt>
                <c:pt idx="128">
                  <c:v>2058</c:v>
                </c:pt>
                <c:pt idx="129">
                  <c:v>2068</c:v>
                </c:pt>
                <c:pt idx="130">
                  <c:v>2078</c:v>
                </c:pt>
                <c:pt idx="131">
                  <c:v>2088</c:v>
                </c:pt>
                <c:pt idx="132">
                  <c:v>2098</c:v>
                </c:pt>
                <c:pt idx="133">
                  <c:v>2108</c:v>
                </c:pt>
                <c:pt idx="134">
                  <c:v>2118</c:v>
                </c:pt>
                <c:pt idx="135">
                  <c:v>2128</c:v>
                </c:pt>
                <c:pt idx="136">
                  <c:v>2138</c:v>
                </c:pt>
                <c:pt idx="137">
                  <c:v>2148</c:v>
                </c:pt>
                <c:pt idx="138">
                  <c:v>2158</c:v>
                </c:pt>
                <c:pt idx="139">
                  <c:v>2169</c:v>
                </c:pt>
                <c:pt idx="140">
                  <c:v>2179</c:v>
                </c:pt>
                <c:pt idx="141">
                  <c:v>2189</c:v>
                </c:pt>
                <c:pt idx="142">
                  <c:v>2199</c:v>
                </c:pt>
                <c:pt idx="143">
                  <c:v>2209</c:v>
                </c:pt>
                <c:pt idx="144">
                  <c:v>2219</c:v>
                </c:pt>
                <c:pt idx="145">
                  <c:v>2229</c:v>
                </c:pt>
                <c:pt idx="146">
                  <c:v>2239</c:v>
                </c:pt>
                <c:pt idx="147">
                  <c:v>2249</c:v>
                </c:pt>
                <c:pt idx="148">
                  <c:v>2259</c:v>
                </c:pt>
                <c:pt idx="149">
                  <c:v>2269</c:v>
                </c:pt>
                <c:pt idx="150">
                  <c:v>2280</c:v>
                </c:pt>
                <c:pt idx="151">
                  <c:v>2290</c:v>
                </c:pt>
                <c:pt idx="152">
                  <c:v>2300</c:v>
                </c:pt>
                <c:pt idx="153">
                  <c:v>2310</c:v>
                </c:pt>
                <c:pt idx="154">
                  <c:v>2320</c:v>
                </c:pt>
                <c:pt idx="155">
                  <c:v>2330</c:v>
                </c:pt>
                <c:pt idx="156">
                  <c:v>2340</c:v>
                </c:pt>
                <c:pt idx="157">
                  <c:v>2350</c:v>
                </c:pt>
              </c:numCache>
            </c:numRef>
          </c:cat>
          <c:val>
            <c:numRef>
              <c:f>'[Copy of CorrNonLinearLog_TBVIs-Biowet.xlsx]Contour plot Cotton-Maize'!$C$2:$C$159</c:f>
              <c:numCache>
                <c:formatCode>General</c:formatCode>
                <c:ptCount val="158"/>
                <c:pt idx="28">
                  <c:v>0.48241359360000058</c:v>
                </c:pt>
                <c:pt idx="30">
                  <c:v>0.61515786240000137</c:v>
                </c:pt>
                <c:pt idx="31">
                  <c:v>0.4482972024999996</c:v>
                </c:pt>
                <c:pt idx="34">
                  <c:v>0.68136770250000045</c:v>
                </c:pt>
                <c:pt idx="50">
                  <c:v>0.74839800999999995</c:v>
                </c:pt>
                <c:pt idx="51">
                  <c:v>0.58499552250000131</c:v>
                </c:pt>
                <c:pt idx="52">
                  <c:v>0.51752197209999995</c:v>
                </c:pt>
                <c:pt idx="55">
                  <c:v>0.42506488090000116</c:v>
                </c:pt>
                <c:pt idx="56">
                  <c:v>0.45313092250000003</c:v>
                </c:pt>
                <c:pt idx="57">
                  <c:v>0.53392249000000003</c:v>
                </c:pt>
                <c:pt idx="58">
                  <c:v>0.52190510489999997</c:v>
                </c:pt>
                <c:pt idx="59">
                  <c:v>0.52527705760000065</c:v>
                </c:pt>
                <c:pt idx="60">
                  <c:v>0.54087199360000138</c:v>
                </c:pt>
                <c:pt idx="61">
                  <c:v>0.54287424000000062</c:v>
                </c:pt>
                <c:pt idx="62">
                  <c:v>0.5447620863999999</c:v>
                </c:pt>
                <c:pt idx="63">
                  <c:v>0.55920484000000004</c:v>
                </c:pt>
                <c:pt idx="64">
                  <c:v>0.56448174239999993</c:v>
                </c:pt>
                <c:pt idx="65">
                  <c:v>0.56281504410000005</c:v>
                </c:pt>
                <c:pt idx="66">
                  <c:v>0.60975795690000112</c:v>
                </c:pt>
                <c:pt idx="67">
                  <c:v>0.66574176490000136</c:v>
                </c:pt>
                <c:pt idx="68">
                  <c:v>0.7937206281000011</c:v>
                </c:pt>
                <c:pt idx="69">
                  <c:v>0.84884896889999994</c:v>
                </c:pt>
                <c:pt idx="70">
                  <c:v>0.60273484960000134</c:v>
                </c:pt>
                <c:pt idx="71">
                  <c:v>0.71478570250000184</c:v>
                </c:pt>
                <c:pt idx="72">
                  <c:v>0.46101384040000004</c:v>
                </c:pt>
                <c:pt idx="74">
                  <c:v>0.62818305640000138</c:v>
                </c:pt>
                <c:pt idx="75">
                  <c:v>0.68295348810000045</c:v>
                </c:pt>
                <c:pt idx="76">
                  <c:v>0.65866209640000173</c:v>
                </c:pt>
                <c:pt idx="77">
                  <c:v>0.67922322250000255</c:v>
                </c:pt>
                <c:pt idx="78">
                  <c:v>0.63188190810000122</c:v>
                </c:pt>
                <c:pt idx="79">
                  <c:v>0.62349974440000122</c:v>
                </c:pt>
                <c:pt idx="80">
                  <c:v>0.63115080250000222</c:v>
                </c:pt>
                <c:pt idx="81">
                  <c:v>0.65999376000000065</c:v>
                </c:pt>
                <c:pt idx="82">
                  <c:v>0.67524019290000126</c:v>
                </c:pt>
                <c:pt idx="83">
                  <c:v>0.712673640000001</c:v>
                </c:pt>
                <c:pt idx="84">
                  <c:v>0.61007034490000012</c:v>
                </c:pt>
                <c:pt idx="85">
                  <c:v>0.63902437210000185</c:v>
                </c:pt>
                <c:pt idx="86">
                  <c:v>0.69887928010000167</c:v>
                </c:pt>
                <c:pt idx="87">
                  <c:v>0.72581880250000186</c:v>
                </c:pt>
                <c:pt idx="88">
                  <c:v>0.76455787210000148</c:v>
                </c:pt>
                <c:pt idx="89">
                  <c:v>0.81633032010000006</c:v>
                </c:pt>
                <c:pt idx="90">
                  <c:v>0.82246761000000013</c:v>
                </c:pt>
                <c:pt idx="91">
                  <c:v>0.53087253210000063</c:v>
                </c:pt>
                <c:pt idx="94">
                  <c:v>0.65966884000000148</c:v>
                </c:pt>
                <c:pt idx="95">
                  <c:v>0.7112392225000016</c:v>
                </c:pt>
                <c:pt idx="96">
                  <c:v>0.72035958760000063</c:v>
                </c:pt>
                <c:pt idx="97">
                  <c:v>0.77501612250000063</c:v>
                </c:pt>
                <c:pt idx="98">
                  <c:v>0.77033973610000095</c:v>
                </c:pt>
                <c:pt idx="99">
                  <c:v>0.81140460840000062</c:v>
                </c:pt>
                <c:pt idx="100">
                  <c:v>0.82119844000000064</c:v>
                </c:pt>
                <c:pt idx="101">
                  <c:v>0.80696085610000134</c:v>
                </c:pt>
                <c:pt idx="102">
                  <c:v>0.80613462250000134</c:v>
                </c:pt>
                <c:pt idx="103">
                  <c:v>0.8318352025000022</c:v>
                </c:pt>
                <c:pt idx="104">
                  <c:v>0.80861459289999993</c:v>
                </c:pt>
                <c:pt idx="105">
                  <c:v>0.80915422090000011</c:v>
                </c:pt>
                <c:pt idx="106">
                  <c:v>0.82482724000000063</c:v>
                </c:pt>
                <c:pt idx="107">
                  <c:v>0.83852480410000063</c:v>
                </c:pt>
                <c:pt idx="108">
                  <c:v>0.82346550249999995</c:v>
                </c:pt>
                <c:pt idx="109">
                  <c:v>0.80270848360000124</c:v>
                </c:pt>
                <c:pt idx="110">
                  <c:v>0.81897070090000013</c:v>
                </c:pt>
                <c:pt idx="111">
                  <c:v>0.81627611039999992</c:v>
                </c:pt>
                <c:pt idx="112">
                  <c:v>0.80778751289999995</c:v>
                </c:pt>
                <c:pt idx="113">
                  <c:v>0.81954998410000002</c:v>
                </c:pt>
                <c:pt idx="114">
                  <c:v>0.81548124159999991</c:v>
                </c:pt>
                <c:pt idx="115">
                  <c:v>0.82301184000000005</c:v>
                </c:pt>
                <c:pt idx="116">
                  <c:v>0.83819518089999989</c:v>
                </c:pt>
                <c:pt idx="117">
                  <c:v>0.82299369610000184</c:v>
                </c:pt>
                <c:pt idx="118">
                  <c:v>0.84321979290000004</c:v>
                </c:pt>
                <c:pt idx="119">
                  <c:v>0.84090734010000001</c:v>
                </c:pt>
                <c:pt idx="120">
                  <c:v>0.86447225290000063</c:v>
                </c:pt>
                <c:pt idx="121">
                  <c:v>0.84883054240000111</c:v>
                </c:pt>
                <c:pt idx="122">
                  <c:v>0.86352414760000062</c:v>
                </c:pt>
                <c:pt idx="124">
                  <c:v>0.66134303290000174</c:v>
                </c:pt>
                <c:pt idx="126">
                  <c:v>0.59805475560000043</c:v>
                </c:pt>
                <c:pt idx="127">
                  <c:v>0.77825919610000094</c:v>
                </c:pt>
                <c:pt idx="128">
                  <c:v>0.56526338559999956</c:v>
                </c:pt>
                <c:pt idx="129">
                  <c:v>0.48258030240000038</c:v>
                </c:pt>
                <c:pt idx="130">
                  <c:v>0.54629837439999995</c:v>
                </c:pt>
                <c:pt idx="131">
                  <c:v>0.63551189610000125</c:v>
                </c:pt>
                <c:pt idx="132">
                  <c:v>0.60733966240000148</c:v>
                </c:pt>
                <c:pt idx="133">
                  <c:v>0.6563430225000022</c:v>
                </c:pt>
                <c:pt idx="134">
                  <c:v>0.68406132640000095</c:v>
                </c:pt>
                <c:pt idx="135">
                  <c:v>0.61779600000000123</c:v>
                </c:pt>
                <c:pt idx="136">
                  <c:v>0.66740730250000113</c:v>
                </c:pt>
                <c:pt idx="137">
                  <c:v>0.74523509290000123</c:v>
                </c:pt>
                <c:pt idx="138">
                  <c:v>0.77593195690000094</c:v>
                </c:pt>
                <c:pt idx="139">
                  <c:v>0.6770327524000016</c:v>
                </c:pt>
                <c:pt idx="140">
                  <c:v>0.75596069160000123</c:v>
                </c:pt>
                <c:pt idx="141">
                  <c:v>0.8161857648999995</c:v>
                </c:pt>
                <c:pt idx="142">
                  <c:v>0.75227867560000172</c:v>
                </c:pt>
                <c:pt idx="143">
                  <c:v>0.67359773290000124</c:v>
                </c:pt>
                <c:pt idx="144">
                  <c:v>0.76195441000000186</c:v>
                </c:pt>
                <c:pt idx="145">
                  <c:v>0.81472286440000063</c:v>
                </c:pt>
                <c:pt idx="146">
                  <c:v>0.69877896490000035</c:v>
                </c:pt>
                <c:pt idx="147">
                  <c:v>0.70236132489999958</c:v>
                </c:pt>
                <c:pt idx="148">
                  <c:v>0.69084356890000043</c:v>
                </c:pt>
                <c:pt idx="149">
                  <c:v>0.68201170560000057</c:v>
                </c:pt>
                <c:pt idx="150">
                  <c:v>0.72370750409999995</c:v>
                </c:pt>
                <c:pt idx="151">
                  <c:v>0.75923339560000003</c:v>
                </c:pt>
                <c:pt idx="152">
                  <c:v>0.68540185210000193</c:v>
                </c:pt>
                <c:pt idx="153">
                  <c:v>0.7488998521000032</c:v>
                </c:pt>
                <c:pt idx="154">
                  <c:v>0.73595809440000126</c:v>
                </c:pt>
                <c:pt idx="155">
                  <c:v>0.77418881440000153</c:v>
                </c:pt>
                <c:pt idx="156">
                  <c:v>0.68392900000000112</c:v>
                </c:pt>
                <c:pt idx="157">
                  <c:v>0.68482245160000166</c:v>
                </c:pt>
              </c:numCache>
            </c:numRef>
          </c:val>
          <c:extLst>
            <c:ext xmlns:c16="http://schemas.microsoft.com/office/drawing/2014/chart" uri="{C3380CC4-5D6E-409C-BE32-E72D297353CC}">
              <c16:uniqueId val="{00000001-DD10-409B-87F1-B2F8D6ACD275}"/>
            </c:ext>
          </c:extLst>
        </c:ser>
        <c:ser>
          <c:idx val="2"/>
          <c:order val="2"/>
          <c:tx>
            <c:strRef>
              <c:f>'[Copy of CorrNonLinearLog_TBVIs-Biowet.xlsx]Contour plot Cotton-Maize'!$D$1</c:f>
              <c:strCache>
                <c:ptCount val="1"/>
                <c:pt idx="0">
                  <c:v>442</c:v>
                </c:pt>
              </c:strCache>
            </c:strRef>
          </c:tx>
          <c:cat>
            <c:numRef>
              <c:f>'[Copy of CorrNonLinearLog_TBVIs-Biowet.xlsx]Contour plot Cotton-Maize'!$A$2:$A$159</c:f>
              <c:numCache>
                <c:formatCode>General</c:formatCode>
                <c:ptCount val="158"/>
                <c:pt idx="0">
                  <c:v>422</c:v>
                </c:pt>
                <c:pt idx="1">
                  <c:v>432</c:v>
                </c:pt>
                <c:pt idx="2">
                  <c:v>442</c:v>
                </c:pt>
                <c:pt idx="3">
                  <c:v>452</c:v>
                </c:pt>
                <c:pt idx="4">
                  <c:v>463</c:v>
                </c:pt>
                <c:pt idx="5">
                  <c:v>473</c:v>
                </c:pt>
                <c:pt idx="6">
                  <c:v>483</c:v>
                </c:pt>
                <c:pt idx="7">
                  <c:v>493</c:v>
                </c:pt>
                <c:pt idx="8">
                  <c:v>503</c:v>
                </c:pt>
                <c:pt idx="9">
                  <c:v>513</c:v>
                </c:pt>
                <c:pt idx="10">
                  <c:v>524</c:v>
                </c:pt>
                <c:pt idx="11">
                  <c:v>534</c:v>
                </c:pt>
                <c:pt idx="12">
                  <c:v>544</c:v>
                </c:pt>
                <c:pt idx="13">
                  <c:v>554</c:v>
                </c:pt>
                <c:pt idx="14">
                  <c:v>564</c:v>
                </c:pt>
                <c:pt idx="15">
                  <c:v>574</c:v>
                </c:pt>
                <c:pt idx="16">
                  <c:v>585</c:v>
                </c:pt>
                <c:pt idx="17">
                  <c:v>595</c:v>
                </c:pt>
                <c:pt idx="18">
                  <c:v>605</c:v>
                </c:pt>
                <c:pt idx="19">
                  <c:v>615</c:v>
                </c:pt>
                <c:pt idx="20">
                  <c:v>625</c:v>
                </c:pt>
                <c:pt idx="21">
                  <c:v>635</c:v>
                </c:pt>
                <c:pt idx="22">
                  <c:v>646</c:v>
                </c:pt>
                <c:pt idx="23">
                  <c:v>656</c:v>
                </c:pt>
                <c:pt idx="24">
                  <c:v>666</c:v>
                </c:pt>
                <c:pt idx="25">
                  <c:v>676</c:v>
                </c:pt>
                <c:pt idx="26">
                  <c:v>686</c:v>
                </c:pt>
                <c:pt idx="27">
                  <c:v>697</c:v>
                </c:pt>
                <c:pt idx="28">
                  <c:v>707</c:v>
                </c:pt>
                <c:pt idx="29">
                  <c:v>717</c:v>
                </c:pt>
                <c:pt idx="30">
                  <c:v>727</c:v>
                </c:pt>
                <c:pt idx="31">
                  <c:v>737</c:v>
                </c:pt>
                <c:pt idx="32">
                  <c:v>747</c:v>
                </c:pt>
                <c:pt idx="33">
                  <c:v>758</c:v>
                </c:pt>
                <c:pt idx="34">
                  <c:v>768</c:v>
                </c:pt>
                <c:pt idx="35">
                  <c:v>778</c:v>
                </c:pt>
                <c:pt idx="36">
                  <c:v>788</c:v>
                </c:pt>
                <c:pt idx="37">
                  <c:v>798</c:v>
                </c:pt>
                <c:pt idx="38">
                  <c:v>808</c:v>
                </c:pt>
                <c:pt idx="39">
                  <c:v>819</c:v>
                </c:pt>
                <c:pt idx="40">
                  <c:v>829</c:v>
                </c:pt>
                <c:pt idx="41">
                  <c:v>839</c:v>
                </c:pt>
                <c:pt idx="42">
                  <c:v>849</c:v>
                </c:pt>
                <c:pt idx="43">
                  <c:v>859</c:v>
                </c:pt>
                <c:pt idx="44">
                  <c:v>870</c:v>
                </c:pt>
                <c:pt idx="45">
                  <c:v>880</c:v>
                </c:pt>
                <c:pt idx="46">
                  <c:v>890</c:v>
                </c:pt>
                <c:pt idx="47">
                  <c:v>900</c:v>
                </c:pt>
                <c:pt idx="48">
                  <c:v>910</c:v>
                </c:pt>
                <c:pt idx="49">
                  <c:v>920</c:v>
                </c:pt>
                <c:pt idx="50">
                  <c:v>929</c:v>
                </c:pt>
                <c:pt idx="51">
                  <c:v>939</c:v>
                </c:pt>
                <c:pt idx="52">
                  <c:v>949</c:v>
                </c:pt>
                <c:pt idx="53">
                  <c:v>959</c:v>
                </c:pt>
                <c:pt idx="54">
                  <c:v>969</c:v>
                </c:pt>
                <c:pt idx="55">
                  <c:v>979</c:v>
                </c:pt>
                <c:pt idx="56">
                  <c:v>989</c:v>
                </c:pt>
                <c:pt idx="57">
                  <c:v>999</c:v>
                </c:pt>
                <c:pt idx="58">
                  <c:v>1009</c:v>
                </c:pt>
                <c:pt idx="59">
                  <c:v>1019</c:v>
                </c:pt>
                <c:pt idx="60">
                  <c:v>1029</c:v>
                </c:pt>
                <c:pt idx="61">
                  <c:v>1040</c:v>
                </c:pt>
                <c:pt idx="62">
                  <c:v>1051</c:v>
                </c:pt>
                <c:pt idx="63">
                  <c:v>1061</c:v>
                </c:pt>
                <c:pt idx="64">
                  <c:v>1071</c:v>
                </c:pt>
                <c:pt idx="65">
                  <c:v>1081</c:v>
                </c:pt>
                <c:pt idx="66">
                  <c:v>1091</c:v>
                </c:pt>
                <c:pt idx="67">
                  <c:v>1101</c:v>
                </c:pt>
                <c:pt idx="68">
                  <c:v>1111</c:v>
                </c:pt>
                <c:pt idx="69">
                  <c:v>1121</c:v>
                </c:pt>
                <c:pt idx="70">
                  <c:v>1131</c:v>
                </c:pt>
                <c:pt idx="71">
                  <c:v>1141</c:v>
                </c:pt>
                <c:pt idx="72">
                  <c:v>1151</c:v>
                </c:pt>
                <c:pt idx="73">
                  <c:v>1161</c:v>
                </c:pt>
                <c:pt idx="74">
                  <c:v>1171</c:v>
                </c:pt>
                <c:pt idx="75">
                  <c:v>1181</c:v>
                </c:pt>
                <c:pt idx="76">
                  <c:v>1191</c:v>
                </c:pt>
                <c:pt idx="77">
                  <c:v>1201</c:v>
                </c:pt>
                <c:pt idx="78">
                  <c:v>1211</c:v>
                </c:pt>
                <c:pt idx="79">
                  <c:v>1221</c:v>
                </c:pt>
                <c:pt idx="80">
                  <c:v>1231</c:v>
                </c:pt>
                <c:pt idx="81">
                  <c:v>1241</c:v>
                </c:pt>
                <c:pt idx="82">
                  <c:v>1251</c:v>
                </c:pt>
                <c:pt idx="83">
                  <c:v>1261</c:v>
                </c:pt>
                <c:pt idx="84">
                  <c:v>1272</c:v>
                </c:pt>
                <c:pt idx="85">
                  <c:v>1282</c:v>
                </c:pt>
                <c:pt idx="86">
                  <c:v>1292</c:v>
                </c:pt>
                <c:pt idx="87">
                  <c:v>1302</c:v>
                </c:pt>
                <c:pt idx="88">
                  <c:v>1312</c:v>
                </c:pt>
                <c:pt idx="89">
                  <c:v>1322</c:v>
                </c:pt>
                <c:pt idx="90">
                  <c:v>1332</c:v>
                </c:pt>
                <c:pt idx="91">
                  <c:v>1472</c:v>
                </c:pt>
                <c:pt idx="92">
                  <c:v>1483</c:v>
                </c:pt>
                <c:pt idx="93">
                  <c:v>1493</c:v>
                </c:pt>
                <c:pt idx="94">
                  <c:v>1503</c:v>
                </c:pt>
                <c:pt idx="95">
                  <c:v>1513</c:v>
                </c:pt>
                <c:pt idx="96">
                  <c:v>1523</c:v>
                </c:pt>
                <c:pt idx="97">
                  <c:v>1533</c:v>
                </c:pt>
                <c:pt idx="98">
                  <c:v>1543</c:v>
                </c:pt>
                <c:pt idx="99">
                  <c:v>1553</c:v>
                </c:pt>
                <c:pt idx="100">
                  <c:v>1563</c:v>
                </c:pt>
                <c:pt idx="101">
                  <c:v>1573</c:v>
                </c:pt>
                <c:pt idx="102">
                  <c:v>1583</c:v>
                </c:pt>
                <c:pt idx="103">
                  <c:v>1594</c:v>
                </c:pt>
                <c:pt idx="104">
                  <c:v>1604</c:v>
                </c:pt>
                <c:pt idx="105">
                  <c:v>1614</c:v>
                </c:pt>
                <c:pt idx="106">
                  <c:v>1624</c:v>
                </c:pt>
                <c:pt idx="107">
                  <c:v>1634</c:v>
                </c:pt>
                <c:pt idx="108">
                  <c:v>1644</c:v>
                </c:pt>
                <c:pt idx="109">
                  <c:v>1654</c:v>
                </c:pt>
                <c:pt idx="110">
                  <c:v>1664</c:v>
                </c:pt>
                <c:pt idx="111">
                  <c:v>1674</c:v>
                </c:pt>
                <c:pt idx="112">
                  <c:v>1684</c:v>
                </c:pt>
                <c:pt idx="113">
                  <c:v>1694</c:v>
                </c:pt>
                <c:pt idx="114">
                  <c:v>1704</c:v>
                </c:pt>
                <c:pt idx="115">
                  <c:v>1715</c:v>
                </c:pt>
                <c:pt idx="116">
                  <c:v>1725</c:v>
                </c:pt>
                <c:pt idx="117">
                  <c:v>1735</c:v>
                </c:pt>
                <c:pt idx="118">
                  <c:v>1745</c:v>
                </c:pt>
                <c:pt idx="119">
                  <c:v>1755</c:v>
                </c:pt>
                <c:pt idx="120">
                  <c:v>1765</c:v>
                </c:pt>
                <c:pt idx="121">
                  <c:v>1775</c:v>
                </c:pt>
                <c:pt idx="122">
                  <c:v>1785</c:v>
                </c:pt>
                <c:pt idx="123">
                  <c:v>1977</c:v>
                </c:pt>
                <c:pt idx="124">
                  <c:v>1987</c:v>
                </c:pt>
                <c:pt idx="125">
                  <c:v>2027</c:v>
                </c:pt>
                <c:pt idx="126">
                  <c:v>2037</c:v>
                </c:pt>
                <c:pt idx="127">
                  <c:v>2047</c:v>
                </c:pt>
                <c:pt idx="128">
                  <c:v>2058</c:v>
                </c:pt>
                <c:pt idx="129">
                  <c:v>2068</c:v>
                </c:pt>
                <c:pt idx="130">
                  <c:v>2078</c:v>
                </c:pt>
                <c:pt idx="131">
                  <c:v>2088</c:v>
                </c:pt>
                <c:pt idx="132">
                  <c:v>2098</c:v>
                </c:pt>
                <c:pt idx="133">
                  <c:v>2108</c:v>
                </c:pt>
                <c:pt idx="134">
                  <c:v>2118</c:v>
                </c:pt>
                <c:pt idx="135">
                  <c:v>2128</c:v>
                </c:pt>
                <c:pt idx="136">
                  <c:v>2138</c:v>
                </c:pt>
                <c:pt idx="137">
                  <c:v>2148</c:v>
                </c:pt>
                <c:pt idx="138">
                  <c:v>2158</c:v>
                </c:pt>
                <c:pt idx="139">
                  <c:v>2169</c:v>
                </c:pt>
                <c:pt idx="140">
                  <c:v>2179</c:v>
                </c:pt>
                <c:pt idx="141">
                  <c:v>2189</c:v>
                </c:pt>
                <c:pt idx="142">
                  <c:v>2199</c:v>
                </c:pt>
                <c:pt idx="143">
                  <c:v>2209</c:v>
                </c:pt>
                <c:pt idx="144">
                  <c:v>2219</c:v>
                </c:pt>
                <c:pt idx="145">
                  <c:v>2229</c:v>
                </c:pt>
                <c:pt idx="146">
                  <c:v>2239</c:v>
                </c:pt>
                <c:pt idx="147">
                  <c:v>2249</c:v>
                </c:pt>
                <c:pt idx="148">
                  <c:v>2259</c:v>
                </c:pt>
                <c:pt idx="149">
                  <c:v>2269</c:v>
                </c:pt>
                <c:pt idx="150">
                  <c:v>2280</c:v>
                </c:pt>
                <c:pt idx="151">
                  <c:v>2290</c:v>
                </c:pt>
                <c:pt idx="152">
                  <c:v>2300</c:v>
                </c:pt>
                <c:pt idx="153">
                  <c:v>2310</c:v>
                </c:pt>
                <c:pt idx="154">
                  <c:v>2320</c:v>
                </c:pt>
                <c:pt idx="155">
                  <c:v>2330</c:v>
                </c:pt>
                <c:pt idx="156">
                  <c:v>2340</c:v>
                </c:pt>
                <c:pt idx="157">
                  <c:v>2350</c:v>
                </c:pt>
              </c:numCache>
            </c:numRef>
          </c:cat>
          <c:val>
            <c:numRef>
              <c:f>'[Copy of CorrNonLinearLog_TBVIs-Biowet.xlsx]Contour plot Cotton-Maize'!$D$2:$D$159</c:f>
              <c:numCache>
                <c:formatCode>General</c:formatCode>
                <c:ptCount val="158"/>
                <c:pt idx="28">
                  <c:v>0.46000949759999998</c:v>
                </c:pt>
                <c:pt idx="30">
                  <c:v>0.59376271360000044</c:v>
                </c:pt>
                <c:pt idx="31">
                  <c:v>0.43571880810000063</c:v>
                </c:pt>
                <c:pt idx="34">
                  <c:v>0.67422163210000308</c:v>
                </c:pt>
                <c:pt idx="50">
                  <c:v>0.73714244490000014</c:v>
                </c:pt>
                <c:pt idx="51">
                  <c:v>0.57718967290000123</c:v>
                </c:pt>
                <c:pt idx="52">
                  <c:v>0.50611841640000121</c:v>
                </c:pt>
                <c:pt idx="55">
                  <c:v>0.41109896890000092</c:v>
                </c:pt>
                <c:pt idx="56">
                  <c:v>0.43944966810000075</c:v>
                </c:pt>
                <c:pt idx="57">
                  <c:v>0.52038910440000008</c:v>
                </c:pt>
                <c:pt idx="58">
                  <c:v>0.50846882489999956</c:v>
                </c:pt>
                <c:pt idx="59">
                  <c:v>0.51202611359999994</c:v>
                </c:pt>
                <c:pt idx="60">
                  <c:v>0.52823823999999997</c:v>
                </c:pt>
                <c:pt idx="61">
                  <c:v>0.52992576160000004</c:v>
                </c:pt>
                <c:pt idx="62">
                  <c:v>0.53152848360000005</c:v>
                </c:pt>
                <c:pt idx="63">
                  <c:v>0.54561859559999992</c:v>
                </c:pt>
                <c:pt idx="64">
                  <c:v>0.55106867559999995</c:v>
                </c:pt>
                <c:pt idx="65">
                  <c:v>0.54903654089999876</c:v>
                </c:pt>
                <c:pt idx="66">
                  <c:v>0.59532026489999956</c:v>
                </c:pt>
                <c:pt idx="67">
                  <c:v>0.65165256250000136</c:v>
                </c:pt>
                <c:pt idx="68">
                  <c:v>0.78432278439999958</c:v>
                </c:pt>
                <c:pt idx="69">
                  <c:v>0.84730184010000065</c:v>
                </c:pt>
                <c:pt idx="70">
                  <c:v>0.59199174810000055</c:v>
                </c:pt>
                <c:pt idx="71">
                  <c:v>0.70697827240000222</c:v>
                </c:pt>
                <c:pt idx="72">
                  <c:v>0.44639769690000042</c:v>
                </c:pt>
                <c:pt idx="74">
                  <c:v>0.61214976000000065</c:v>
                </c:pt>
                <c:pt idx="75">
                  <c:v>0.668322600100001</c:v>
                </c:pt>
                <c:pt idx="76">
                  <c:v>0.64456812249999995</c:v>
                </c:pt>
                <c:pt idx="77">
                  <c:v>0.66575808360000222</c:v>
                </c:pt>
                <c:pt idx="78">
                  <c:v>0.61697883040000234</c:v>
                </c:pt>
                <c:pt idx="79">
                  <c:v>0.60947687610000123</c:v>
                </c:pt>
                <c:pt idx="80">
                  <c:v>0.61735591840000126</c:v>
                </c:pt>
                <c:pt idx="81">
                  <c:v>0.64598191290000184</c:v>
                </c:pt>
                <c:pt idx="82">
                  <c:v>0.66230299240000123</c:v>
                </c:pt>
                <c:pt idx="83">
                  <c:v>0.69994975690000194</c:v>
                </c:pt>
                <c:pt idx="84">
                  <c:v>0.59470316889999919</c:v>
                </c:pt>
                <c:pt idx="85">
                  <c:v>0.62534882410000137</c:v>
                </c:pt>
                <c:pt idx="86">
                  <c:v>0.68596493290000082</c:v>
                </c:pt>
                <c:pt idx="87">
                  <c:v>0.71348430239999994</c:v>
                </c:pt>
                <c:pt idx="88">
                  <c:v>0.75300741760000234</c:v>
                </c:pt>
                <c:pt idx="89">
                  <c:v>0.80890237210000004</c:v>
                </c:pt>
                <c:pt idx="90">
                  <c:v>0.8145243001000001</c:v>
                </c:pt>
                <c:pt idx="91">
                  <c:v>0.53526782440000009</c:v>
                </c:pt>
                <c:pt idx="94">
                  <c:v>0.6636872089000011</c:v>
                </c:pt>
                <c:pt idx="95">
                  <c:v>0.71534380840000122</c:v>
                </c:pt>
                <c:pt idx="96">
                  <c:v>0.72500116089999989</c:v>
                </c:pt>
                <c:pt idx="97">
                  <c:v>0.7798126248999997</c:v>
                </c:pt>
                <c:pt idx="98">
                  <c:v>0.77346748089999906</c:v>
                </c:pt>
                <c:pt idx="99">
                  <c:v>0.81488534410000002</c:v>
                </c:pt>
                <c:pt idx="100">
                  <c:v>0.82125281290000063</c:v>
                </c:pt>
                <c:pt idx="101">
                  <c:v>0.80946009000000008</c:v>
                </c:pt>
                <c:pt idx="102">
                  <c:v>0.80917221160000063</c:v>
                </c:pt>
                <c:pt idx="103">
                  <c:v>0.83119688999999997</c:v>
                </c:pt>
                <c:pt idx="104">
                  <c:v>0.80663749690000064</c:v>
                </c:pt>
                <c:pt idx="105">
                  <c:v>0.80557805160000062</c:v>
                </c:pt>
                <c:pt idx="106">
                  <c:v>0.82152470439999992</c:v>
                </c:pt>
                <c:pt idx="107">
                  <c:v>0.8387812225000022</c:v>
                </c:pt>
                <c:pt idx="108">
                  <c:v>0.82281226809999997</c:v>
                </c:pt>
                <c:pt idx="109">
                  <c:v>0.8009892004000011</c:v>
                </c:pt>
                <c:pt idx="110">
                  <c:v>0.81493950760000122</c:v>
                </c:pt>
                <c:pt idx="111">
                  <c:v>0.8136581209</c:v>
                </c:pt>
                <c:pt idx="112">
                  <c:v>0.8057575696</c:v>
                </c:pt>
                <c:pt idx="113">
                  <c:v>0.81960430240000148</c:v>
                </c:pt>
                <c:pt idx="114">
                  <c:v>0.81275634089999949</c:v>
                </c:pt>
                <c:pt idx="115">
                  <c:v>0.82199608960000003</c:v>
                </c:pt>
                <c:pt idx="116">
                  <c:v>0.83825011360000135</c:v>
                </c:pt>
                <c:pt idx="117">
                  <c:v>0.81991214009999958</c:v>
                </c:pt>
                <c:pt idx="118">
                  <c:v>0.84105406809999994</c:v>
                </c:pt>
                <c:pt idx="119">
                  <c:v>0.84153102250000122</c:v>
                </c:pt>
                <c:pt idx="120">
                  <c:v>0.86367283560000185</c:v>
                </c:pt>
                <c:pt idx="121">
                  <c:v>0.84616081690000111</c:v>
                </c:pt>
                <c:pt idx="122">
                  <c:v>0.86270659240000125</c:v>
                </c:pt>
                <c:pt idx="124">
                  <c:v>0.65661850240000208</c:v>
                </c:pt>
                <c:pt idx="126">
                  <c:v>0.59884382250000179</c:v>
                </c:pt>
                <c:pt idx="127">
                  <c:v>0.78253485210000062</c:v>
                </c:pt>
                <c:pt idx="128">
                  <c:v>0.56970794409999992</c:v>
                </c:pt>
                <c:pt idx="129">
                  <c:v>0.47565850240000002</c:v>
                </c:pt>
                <c:pt idx="130">
                  <c:v>0.54550041640000124</c:v>
                </c:pt>
                <c:pt idx="131">
                  <c:v>0.63932817640000172</c:v>
                </c:pt>
                <c:pt idx="132">
                  <c:v>0.609836046400001</c:v>
                </c:pt>
                <c:pt idx="133">
                  <c:v>0.66105030250000185</c:v>
                </c:pt>
                <c:pt idx="134">
                  <c:v>0.68671054240000107</c:v>
                </c:pt>
                <c:pt idx="135">
                  <c:v>0.62367347290000208</c:v>
                </c:pt>
                <c:pt idx="136">
                  <c:v>0.67335153640000234</c:v>
                </c:pt>
                <c:pt idx="137">
                  <c:v>0.74780985760000285</c:v>
                </c:pt>
                <c:pt idx="138">
                  <c:v>0.78292412889999996</c:v>
                </c:pt>
                <c:pt idx="139">
                  <c:v>0.67607861760000321</c:v>
                </c:pt>
                <c:pt idx="140">
                  <c:v>0.75893716889999996</c:v>
                </c:pt>
                <c:pt idx="141">
                  <c:v>0.82206862240000134</c:v>
                </c:pt>
                <c:pt idx="142">
                  <c:v>0.74915949160000173</c:v>
                </c:pt>
                <c:pt idx="143">
                  <c:v>0.67071186090000123</c:v>
                </c:pt>
                <c:pt idx="144">
                  <c:v>0.77019931210000225</c:v>
                </c:pt>
                <c:pt idx="145">
                  <c:v>0.82206862240000134</c:v>
                </c:pt>
                <c:pt idx="146">
                  <c:v>0.69797670250000154</c:v>
                </c:pt>
                <c:pt idx="147">
                  <c:v>0.70117176959999994</c:v>
                </c:pt>
                <c:pt idx="148">
                  <c:v>0.69155855999999949</c:v>
                </c:pt>
                <c:pt idx="149">
                  <c:v>0.68097154410000083</c:v>
                </c:pt>
                <c:pt idx="150">
                  <c:v>0.72435418810000007</c:v>
                </c:pt>
                <c:pt idx="151">
                  <c:v>0.76546750809999997</c:v>
                </c:pt>
                <c:pt idx="152">
                  <c:v>0.68797071360000206</c:v>
                </c:pt>
                <c:pt idx="153">
                  <c:v>0.75566510410000065</c:v>
                </c:pt>
                <c:pt idx="154">
                  <c:v>0.73968600250000138</c:v>
                </c:pt>
                <c:pt idx="155">
                  <c:v>0.77440000000000064</c:v>
                </c:pt>
                <c:pt idx="156">
                  <c:v>0.6657254464000032</c:v>
                </c:pt>
                <c:pt idx="157">
                  <c:v>0.67474724490000149</c:v>
                </c:pt>
              </c:numCache>
            </c:numRef>
          </c:val>
          <c:extLst>
            <c:ext xmlns:c16="http://schemas.microsoft.com/office/drawing/2014/chart" uri="{C3380CC4-5D6E-409C-BE32-E72D297353CC}">
              <c16:uniqueId val="{00000002-DD10-409B-87F1-B2F8D6ACD275}"/>
            </c:ext>
          </c:extLst>
        </c:ser>
        <c:ser>
          <c:idx val="3"/>
          <c:order val="3"/>
          <c:tx>
            <c:strRef>
              <c:f>'[Copy of CorrNonLinearLog_TBVIs-Biowet.xlsx]Contour plot Cotton-Maize'!$E$1</c:f>
              <c:strCache>
                <c:ptCount val="1"/>
                <c:pt idx="0">
                  <c:v>452</c:v>
                </c:pt>
              </c:strCache>
            </c:strRef>
          </c:tx>
          <c:cat>
            <c:numRef>
              <c:f>'[Copy of CorrNonLinearLog_TBVIs-Biowet.xlsx]Contour plot Cotton-Maize'!$A$2:$A$159</c:f>
              <c:numCache>
                <c:formatCode>General</c:formatCode>
                <c:ptCount val="158"/>
                <c:pt idx="0">
                  <c:v>422</c:v>
                </c:pt>
                <c:pt idx="1">
                  <c:v>432</c:v>
                </c:pt>
                <c:pt idx="2">
                  <c:v>442</c:v>
                </c:pt>
                <c:pt idx="3">
                  <c:v>452</c:v>
                </c:pt>
                <c:pt idx="4">
                  <c:v>463</c:v>
                </c:pt>
                <c:pt idx="5">
                  <c:v>473</c:v>
                </c:pt>
                <c:pt idx="6">
                  <c:v>483</c:v>
                </c:pt>
                <c:pt idx="7">
                  <c:v>493</c:v>
                </c:pt>
                <c:pt idx="8">
                  <c:v>503</c:v>
                </c:pt>
                <c:pt idx="9">
                  <c:v>513</c:v>
                </c:pt>
                <c:pt idx="10">
                  <c:v>524</c:v>
                </c:pt>
                <c:pt idx="11">
                  <c:v>534</c:v>
                </c:pt>
                <c:pt idx="12">
                  <c:v>544</c:v>
                </c:pt>
                <c:pt idx="13">
                  <c:v>554</c:v>
                </c:pt>
                <c:pt idx="14">
                  <c:v>564</c:v>
                </c:pt>
                <c:pt idx="15">
                  <c:v>574</c:v>
                </c:pt>
                <c:pt idx="16">
                  <c:v>585</c:v>
                </c:pt>
                <c:pt idx="17">
                  <c:v>595</c:v>
                </c:pt>
                <c:pt idx="18">
                  <c:v>605</c:v>
                </c:pt>
                <c:pt idx="19">
                  <c:v>615</c:v>
                </c:pt>
                <c:pt idx="20">
                  <c:v>625</c:v>
                </c:pt>
                <c:pt idx="21">
                  <c:v>635</c:v>
                </c:pt>
                <c:pt idx="22">
                  <c:v>646</c:v>
                </c:pt>
                <c:pt idx="23">
                  <c:v>656</c:v>
                </c:pt>
                <c:pt idx="24">
                  <c:v>666</c:v>
                </c:pt>
                <c:pt idx="25">
                  <c:v>676</c:v>
                </c:pt>
                <c:pt idx="26">
                  <c:v>686</c:v>
                </c:pt>
                <c:pt idx="27">
                  <c:v>697</c:v>
                </c:pt>
                <c:pt idx="28">
                  <c:v>707</c:v>
                </c:pt>
                <c:pt idx="29">
                  <c:v>717</c:v>
                </c:pt>
                <c:pt idx="30">
                  <c:v>727</c:v>
                </c:pt>
                <c:pt idx="31">
                  <c:v>737</c:v>
                </c:pt>
                <c:pt idx="32">
                  <c:v>747</c:v>
                </c:pt>
                <c:pt idx="33">
                  <c:v>758</c:v>
                </c:pt>
                <c:pt idx="34">
                  <c:v>768</c:v>
                </c:pt>
                <c:pt idx="35">
                  <c:v>778</c:v>
                </c:pt>
                <c:pt idx="36">
                  <c:v>788</c:v>
                </c:pt>
                <c:pt idx="37">
                  <c:v>798</c:v>
                </c:pt>
                <c:pt idx="38">
                  <c:v>808</c:v>
                </c:pt>
                <c:pt idx="39">
                  <c:v>819</c:v>
                </c:pt>
                <c:pt idx="40">
                  <c:v>829</c:v>
                </c:pt>
                <c:pt idx="41">
                  <c:v>839</c:v>
                </c:pt>
                <c:pt idx="42">
                  <c:v>849</c:v>
                </c:pt>
                <c:pt idx="43">
                  <c:v>859</c:v>
                </c:pt>
                <c:pt idx="44">
                  <c:v>870</c:v>
                </c:pt>
                <c:pt idx="45">
                  <c:v>880</c:v>
                </c:pt>
                <c:pt idx="46">
                  <c:v>890</c:v>
                </c:pt>
                <c:pt idx="47">
                  <c:v>900</c:v>
                </c:pt>
                <c:pt idx="48">
                  <c:v>910</c:v>
                </c:pt>
                <c:pt idx="49">
                  <c:v>920</c:v>
                </c:pt>
                <c:pt idx="50">
                  <c:v>929</c:v>
                </c:pt>
                <c:pt idx="51">
                  <c:v>939</c:v>
                </c:pt>
                <c:pt idx="52">
                  <c:v>949</c:v>
                </c:pt>
                <c:pt idx="53">
                  <c:v>959</c:v>
                </c:pt>
                <c:pt idx="54">
                  <c:v>969</c:v>
                </c:pt>
                <c:pt idx="55">
                  <c:v>979</c:v>
                </c:pt>
                <c:pt idx="56">
                  <c:v>989</c:v>
                </c:pt>
                <c:pt idx="57">
                  <c:v>999</c:v>
                </c:pt>
                <c:pt idx="58">
                  <c:v>1009</c:v>
                </c:pt>
                <c:pt idx="59">
                  <c:v>1019</c:v>
                </c:pt>
                <c:pt idx="60">
                  <c:v>1029</c:v>
                </c:pt>
                <c:pt idx="61">
                  <c:v>1040</c:v>
                </c:pt>
                <c:pt idx="62">
                  <c:v>1051</c:v>
                </c:pt>
                <c:pt idx="63">
                  <c:v>1061</c:v>
                </c:pt>
                <c:pt idx="64">
                  <c:v>1071</c:v>
                </c:pt>
                <c:pt idx="65">
                  <c:v>1081</c:v>
                </c:pt>
                <c:pt idx="66">
                  <c:v>1091</c:v>
                </c:pt>
                <c:pt idx="67">
                  <c:v>1101</c:v>
                </c:pt>
                <c:pt idx="68">
                  <c:v>1111</c:v>
                </c:pt>
                <c:pt idx="69">
                  <c:v>1121</c:v>
                </c:pt>
                <c:pt idx="70">
                  <c:v>1131</c:v>
                </c:pt>
                <c:pt idx="71">
                  <c:v>1141</c:v>
                </c:pt>
                <c:pt idx="72">
                  <c:v>1151</c:v>
                </c:pt>
                <c:pt idx="73">
                  <c:v>1161</c:v>
                </c:pt>
                <c:pt idx="74">
                  <c:v>1171</c:v>
                </c:pt>
                <c:pt idx="75">
                  <c:v>1181</c:v>
                </c:pt>
                <c:pt idx="76">
                  <c:v>1191</c:v>
                </c:pt>
                <c:pt idx="77">
                  <c:v>1201</c:v>
                </c:pt>
                <c:pt idx="78">
                  <c:v>1211</c:v>
                </c:pt>
                <c:pt idx="79">
                  <c:v>1221</c:v>
                </c:pt>
                <c:pt idx="80">
                  <c:v>1231</c:v>
                </c:pt>
                <c:pt idx="81">
                  <c:v>1241</c:v>
                </c:pt>
                <c:pt idx="82">
                  <c:v>1251</c:v>
                </c:pt>
                <c:pt idx="83">
                  <c:v>1261</c:v>
                </c:pt>
                <c:pt idx="84">
                  <c:v>1272</c:v>
                </c:pt>
                <c:pt idx="85">
                  <c:v>1282</c:v>
                </c:pt>
                <c:pt idx="86">
                  <c:v>1292</c:v>
                </c:pt>
                <c:pt idx="87">
                  <c:v>1302</c:v>
                </c:pt>
                <c:pt idx="88">
                  <c:v>1312</c:v>
                </c:pt>
                <c:pt idx="89">
                  <c:v>1322</c:v>
                </c:pt>
                <c:pt idx="90">
                  <c:v>1332</c:v>
                </c:pt>
                <c:pt idx="91">
                  <c:v>1472</c:v>
                </c:pt>
                <c:pt idx="92">
                  <c:v>1483</c:v>
                </c:pt>
                <c:pt idx="93">
                  <c:v>1493</c:v>
                </c:pt>
                <c:pt idx="94">
                  <c:v>1503</c:v>
                </c:pt>
                <c:pt idx="95">
                  <c:v>1513</c:v>
                </c:pt>
                <c:pt idx="96">
                  <c:v>1523</c:v>
                </c:pt>
                <c:pt idx="97">
                  <c:v>1533</c:v>
                </c:pt>
                <c:pt idx="98">
                  <c:v>1543</c:v>
                </c:pt>
                <c:pt idx="99">
                  <c:v>1553</c:v>
                </c:pt>
                <c:pt idx="100">
                  <c:v>1563</c:v>
                </c:pt>
                <c:pt idx="101">
                  <c:v>1573</c:v>
                </c:pt>
                <c:pt idx="102">
                  <c:v>1583</c:v>
                </c:pt>
                <c:pt idx="103">
                  <c:v>1594</c:v>
                </c:pt>
                <c:pt idx="104">
                  <c:v>1604</c:v>
                </c:pt>
                <c:pt idx="105">
                  <c:v>1614</c:v>
                </c:pt>
                <c:pt idx="106">
                  <c:v>1624</c:v>
                </c:pt>
                <c:pt idx="107">
                  <c:v>1634</c:v>
                </c:pt>
                <c:pt idx="108">
                  <c:v>1644</c:v>
                </c:pt>
                <c:pt idx="109">
                  <c:v>1654</c:v>
                </c:pt>
                <c:pt idx="110">
                  <c:v>1664</c:v>
                </c:pt>
                <c:pt idx="111">
                  <c:v>1674</c:v>
                </c:pt>
                <c:pt idx="112">
                  <c:v>1684</c:v>
                </c:pt>
                <c:pt idx="113">
                  <c:v>1694</c:v>
                </c:pt>
                <c:pt idx="114">
                  <c:v>1704</c:v>
                </c:pt>
                <c:pt idx="115">
                  <c:v>1715</c:v>
                </c:pt>
                <c:pt idx="116">
                  <c:v>1725</c:v>
                </c:pt>
                <c:pt idx="117">
                  <c:v>1735</c:v>
                </c:pt>
                <c:pt idx="118">
                  <c:v>1745</c:v>
                </c:pt>
                <c:pt idx="119">
                  <c:v>1755</c:v>
                </c:pt>
                <c:pt idx="120">
                  <c:v>1765</c:v>
                </c:pt>
                <c:pt idx="121">
                  <c:v>1775</c:v>
                </c:pt>
                <c:pt idx="122">
                  <c:v>1785</c:v>
                </c:pt>
                <c:pt idx="123">
                  <c:v>1977</c:v>
                </c:pt>
                <c:pt idx="124">
                  <c:v>1987</c:v>
                </c:pt>
                <c:pt idx="125">
                  <c:v>2027</c:v>
                </c:pt>
                <c:pt idx="126">
                  <c:v>2037</c:v>
                </c:pt>
                <c:pt idx="127">
                  <c:v>2047</c:v>
                </c:pt>
                <c:pt idx="128">
                  <c:v>2058</c:v>
                </c:pt>
                <c:pt idx="129">
                  <c:v>2068</c:v>
                </c:pt>
                <c:pt idx="130">
                  <c:v>2078</c:v>
                </c:pt>
                <c:pt idx="131">
                  <c:v>2088</c:v>
                </c:pt>
                <c:pt idx="132">
                  <c:v>2098</c:v>
                </c:pt>
                <c:pt idx="133">
                  <c:v>2108</c:v>
                </c:pt>
                <c:pt idx="134">
                  <c:v>2118</c:v>
                </c:pt>
                <c:pt idx="135">
                  <c:v>2128</c:v>
                </c:pt>
                <c:pt idx="136">
                  <c:v>2138</c:v>
                </c:pt>
                <c:pt idx="137">
                  <c:v>2148</c:v>
                </c:pt>
                <c:pt idx="138">
                  <c:v>2158</c:v>
                </c:pt>
                <c:pt idx="139">
                  <c:v>2169</c:v>
                </c:pt>
                <c:pt idx="140">
                  <c:v>2179</c:v>
                </c:pt>
                <c:pt idx="141">
                  <c:v>2189</c:v>
                </c:pt>
                <c:pt idx="142">
                  <c:v>2199</c:v>
                </c:pt>
                <c:pt idx="143">
                  <c:v>2209</c:v>
                </c:pt>
                <c:pt idx="144">
                  <c:v>2219</c:v>
                </c:pt>
                <c:pt idx="145">
                  <c:v>2229</c:v>
                </c:pt>
                <c:pt idx="146">
                  <c:v>2239</c:v>
                </c:pt>
                <c:pt idx="147">
                  <c:v>2249</c:v>
                </c:pt>
                <c:pt idx="148">
                  <c:v>2259</c:v>
                </c:pt>
                <c:pt idx="149">
                  <c:v>2269</c:v>
                </c:pt>
                <c:pt idx="150">
                  <c:v>2280</c:v>
                </c:pt>
                <c:pt idx="151">
                  <c:v>2290</c:v>
                </c:pt>
                <c:pt idx="152">
                  <c:v>2300</c:v>
                </c:pt>
                <c:pt idx="153">
                  <c:v>2310</c:v>
                </c:pt>
                <c:pt idx="154">
                  <c:v>2320</c:v>
                </c:pt>
                <c:pt idx="155">
                  <c:v>2330</c:v>
                </c:pt>
                <c:pt idx="156">
                  <c:v>2340</c:v>
                </c:pt>
                <c:pt idx="157">
                  <c:v>2350</c:v>
                </c:pt>
              </c:numCache>
            </c:numRef>
          </c:cat>
          <c:val>
            <c:numRef>
              <c:f>'[Copy of CorrNonLinearLog_TBVIs-Biowet.xlsx]Contour plot Cotton-Maize'!$E$2:$E$159</c:f>
              <c:numCache>
                <c:formatCode>General</c:formatCode>
                <c:ptCount val="158"/>
                <c:pt idx="28">
                  <c:v>0.50478183040000124</c:v>
                </c:pt>
                <c:pt idx="30">
                  <c:v>0.56806369000000001</c:v>
                </c:pt>
                <c:pt idx="31">
                  <c:v>0.40598560890000074</c:v>
                </c:pt>
                <c:pt idx="34">
                  <c:v>0.64884636010000063</c:v>
                </c:pt>
                <c:pt idx="50">
                  <c:v>0.73767485440000236</c:v>
                </c:pt>
                <c:pt idx="51">
                  <c:v>0.57497339290000005</c:v>
                </c:pt>
                <c:pt idx="52">
                  <c:v>0.50395800999999996</c:v>
                </c:pt>
                <c:pt idx="55">
                  <c:v>0.40935683610000062</c:v>
                </c:pt>
                <c:pt idx="56">
                  <c:v>0.43722511290000032</c:v>
                </c:pt>
                <c:pt idx="57">
                  <c:v>0.51899056809999999</c:v>
                </c:pt>
                <c:pt idx="58">
                  <c:v>0.50638879209999998</c:v>
                </c:pt>
                <c:pt idx="59">
                  <c:v>0.50995309210000062</c:v>
                </c:pt>
                <c:pt idx="60">
                  <c:v>0.52610360890000007</c:v>
                </c:pt>
                <c:pt idx="61">
                  <c:v>0.52768601640000112</c:v>
                </c:pt>
                <c:pt idx="62">
                  <c:v>0.52962006250000149</c:v>
                </c:pt>
                <c:pt idx="63">
                  <c:v>0.54392100010000111</c:v>
                </c:pt>
                <c:pt idx="64">
                  <c:v>0.54900690249999995</c:v>
                </c:pt>
                <c:pt idx="65">
                  <c:v>0.54780721960000123</c:v>
                </c:pt>
                <c:pt idx="66">
                  <c:v>0.59448726089999915</c:v>
                </c:pt>
                <c:pt idx="67">
                  <c:v>0.65084556250000236</c:v>
                </c:pt>
                <c:pt idx="68">
                  <c:v>0.78446449000000007</c:v>
                </c:pt>
                <c:pt idx="69">
                  <c:v>0.84573772960000004</c:v>
                </c:pt>
                <c:pt idx="70">
                  <c:v>0.58904090010000043</c:v>
                </c:pt>
                <c:pt idx="71">
                  <c:v>0.70450842250000134</c:v>
                </c:pt>
                <c:pt idx="72">
                  <c:v>0.44629080250000003</c:v>
                </c:pt>
                <c:pt idx="74">
                  <c:v>0.61163348490000002</c:v>
                </c:pt>
                <c:pt idx="75">
                  <c:v>0.66804467560000236</c:v>
                </c:pt>
                <c:pt idx="76">
                  <c:v>0.64476082090000064</c:v>
                </c:pt>
                <c:pt idx="77">
                  <c:v>0.66590496090000062</c:v>
                </c:pt>
                <c:pt idx="78">
                  <c:v>0.61721449690000063</c:v>
                </c:pt>
                <c:pt idx="79">
                  <c:v>0.60918024999999998</c:v>
                </c:pt>
                <c:pt idx="80">
                  <c:v>0.61679032960000113</c:v>
                </c:pt>
                <c:pt idx="81">
                  <c:v>0.64625521000000186</c:v>
                </c:pt>
                <c:pt idx="82">
                  <c:v>0.66215651290000099</c:v>
                </c:pt>
                <c:pt idx="83">
                  <c:v>0.70001668889999957</c:v>
                </c:pt>
                <c:pt idx="84">
                  <c:v>0.59437932159999951</c:v>
                </c:pt>
                <c:pt idx="85">
                  <c:v>0.62512742250000186</c:v>
                </c:pt>
                <c:pt idx="86">
                  <c:v>0.68541840999999959</c:v>
                </c:pt>
                <c:pt idx="87">
                  <c:v>0.71437994410000005</c:v>
                </c:pt>
                <c:pt idx="88">
                  <c:v>0.75359760999999992</c:v>
                </c:pt>
                <c:pt idx="89">
                  <c:v>0.80913623039999993</c:v>
                </c:pt>
                <c:pt idx="90">
                  <c:v>0.81531870250000005</c:v>
                </c:pt>
                <c:pt idx="91">
                  <c:v>0.5458845456000001</c:v>
                </c:pt>
                <c:pt idx="92">
                  <c:v>0.41292190810000062</c:v>
                </c:pt>
                <c:pt idx="94">
                  <c:v>0.69036157440000034</c:v>
                </c:pt>
                <c:pt idx="95">
                  <c:v>0.73899812250000185</c:v>
                </c:pt>
                <c:pt idx="96">
                  <c:v>0.74634048810000064</c:v>
                </c:pt>
                <c:pt idx="97">
                  <c:v>0.79821716489999828</c:v>
                </c:pt>
                <c:pt idx="98">
                  <c:v>0.79014321000000065</c:v>
                </c:pt>
                <c:pt idx="99">
                  <c:v>0.82851865289999993</c:v>
                </c:pt>
                <c:pt idx="100">
                  <c:v>0.83457360250000112</c:v>
                </c:pt>
                <c:pt idx="101">
                  <c:v>0.82185103360000256</c:v>
                </c:pt>
                <c:pt idx="102">
                  <c:v>0.82293926560000064</c:v>
                </c:pt>
                <c:pt idx="103">
                  <c:v>0.84043056249999992</c:v>
                </c:pt>
                <c:pt idx="104">
                  <c:v>0.81685444000000063</c:v>
                </c:pt>
                <c:pt idx="105">
                  <c:v>0.81893450250000122</c:v>
                </c:pt>
                <c:pt idx="106">
                  <c:v>0.83263800010000111</c:v>
                </c:pt>
                <c:pt idx="107">
                  <c:v>0.84584808999999994</c:v>
                </c:pt>
                <c:pt idx="108">
                  <c:v>0.83320383999999992</c:v>
                </c:pt>
                <c:pt idx="109">
                  <c:v>0.80976601689999994</c:v>
                </c:pt>
                <c:pt idx="110">
                  <c:v>0.82252202489999959</c:v>
                </c:pt>
                <c:pt idx="111">
                  <c:v>0.82188729640000147</c:v>
                </c:pt>
                <c:pt idx="112">
                  <c:v>0.81477702250000172</c:v>
                </c:pt>
                <c:pt idx="113">
                  <c:v>0.82706292489999877</c:v>
                </c:pt>
                <c:pt idx="114">
                  <c:v>0.81947756250000003</c:v>
                </c:pt>
                <c:pt idx="115">
                  <c:v>0.83013965440000148</c:v>
                </c:pt>
                <c:pt idx="116">
                  <c:v>0.84546186010000002</c:v>
                </c:pt>
                <c:pt idx="117">
                  <c:v>0.82793620810000002</c:v>
                </c:pt>
                <c:pt idx="118">
                  <c:v>0.84846205440000011</c:v>
                </c:pt>
                <c:pt idx="119">
                  <c:v>0.8474859481</c:v>
                </c:pt>
                <c:pt idx="120">
                  <c:v>0.86936975999999999</c:v>
                </c:pt>
                <c:pt idx="121">
                  <c:v>0.85237209760000099</c:v>
                </c:pt>
                <c:pt idx="122">
                  <c:v>0.86603497210000147</c:v>
                </c:pt>
                <c:pt idx="124">
                  <c:v>0.66765241000000208</c:v>
                </c:pt>
                <c:pt idx="126">
                  <c:v>0.61265059840000125</c:v>
                </c:pt>
                <c:pt idx="127">
                  <c:v>0.79231361440000003</c:v>
                </c:pt>
                <c:pt idx="128">
                  <c:v>0.58569939610000166</c:v>
                </c:pt>
                <c:pt idx="129">
                  <c:v>0.49467308890000056</c:v>
                </c:pt>
                <c:pt idx="130">
                  <c:v>0.56961737290000003</c:v>
                </c:pt>
                <c:pt idx="131">
                  <c:v>0.6579156544000021</c:v>
                </c:pt>
                <c:pt idx="132">
                  <c:v>0.63040424040000065</c:v>
                </c:pt>
                <c:pt idx="133">
                  <c:v>0.68098804840000071</c:v>
                </c:pt>
                <c:pt idx="134">
                  <c:v>0.70266306250000121</c:v>
                </c:pt>
                <c:pt idx="135">
                  <c:v>0.64072020250000283</c:v>
                </c:pt>
                <c:pt idx="136">
                  <c:v>0.69037819210000095</c:v>
                </c:pt>
                <c:pt idx="137">
                  <c:v>0.75972142440000234</c:v>
                </c:pt>
                <c:pt idx="138">
                  <c:v>0.79728826809999997</c:v>
                </c:pt>
                <c:pt idx="139">
                  <c:v>0.69042804640000155</c:v>
                </c:pt>
                <c:pt idx="140">
                  <c:v>0.77598481000000163</c:v>
                </c:pt>
                <c:pt idx="141">
                  <c:v>0.83435436489999959</c:v>
                </c:pt>
                <c:pt idx="142">
                  <c:v>0.76118645160000065</c:v>
                </c:pt>
                <c:pt idx="143">
                  <c:v>0.68642882010000073</c:v>
                </c:pt>
                <c:pt idx="144">
                  <c:v>0.784889683600001</c:v>
                </c:pt>
                <c:pt idx="145">
                  <c:v>0.83471977690000065</c:v>
                </c:pt>
                <c:pt idx="146">
                  <c:v>0.70763426410000063</c:v>
                </c:pt>
                <c:pt idx="147">
                  <c:v>0.71282560410000173</c:v>
                </c:pt>
                <c:pt idx="148">
                  <c:v>0.70385388160000062</c:v>
                </c:pt>
                <c:pt idx="149">
                  <c:v>0.69327271690000047</c:v>
                </c:pt>
                <c:pt idx="150">
                  <c:v>0.73456898489999956</c:v>
                </c:pt>
                <c:pt idx="151">
                  <c:v>0.77818862250000154</c:v>
                </c:pt>
                <c:pt idx="152">
                  <c:v>0.70108803610000148</c:v>
                </c:pt>
                <c:pt idx="153">
                  <c:v>0.76774396410000134</c:v>
                </c:pt>
                <c:pt idx="154">
                  <c:v>0.75179304360000221</c:v>
                </c:pt>
                <c:pt idx="155">
                  <c:v>0.78586452009999996</c:v>
                </c:pt>
                <c:pt idx="156">
                  <c:v>0.67409026090000124</c:v>
                </c:pt>
                <c:pt idx="157">
                  <c:v>0.68209429210000205</c:v>
                </c:pt>
              </c:numCache>
            </c:numRef>
          </c:val>
          <c:extLst>
            <c:ext xmlns:c16="http://schemas.microsoft.com/office/drawing/2014/chart" uri="{C3380CC4-5D6E-409C-BE32-E72D297353CC}">
              <c16:uniqueId val="{00000003-DD10-409B-87F1-B2F8D6ACD275}"/>
            </c:ext>
          </c:extLst>
        </c:ser>
        <c:ser>
          <c:idx val="4"/>
          <c:order val="4"/>
          <c:tx>
            <c:strRef>
              <c:f>'[Copy of CorrNonLinearLog_TBVIs-Biowet.xlsx]Contour plot Cotton-Maize'!$F$1</c:f>
              <c:strCache>
                <c:ptCount val="1"/>
                <c:pt idx="0">
                  <c:v>463</c:v>
                </c:pt>
              </c:strCache>
            </c:strRef>
          </c:tx>
          <c:cat>
            <c:numRef>
              <c:f>'[Copy of CorrNonLinearLog_TBVIs-Biowet.xlsx]Contour plot Cotton-Maize'!$A$2:$A$159</c:f>
              <c:numCache>
                <c:formatCode>General</c:formatCode>
                <c:ptCount val="158"/>
                <c:pt idx="0">
                  <c:v>422</c:v>
                </c:pt>
                <c:pt idx="1">
                  <c:v>432</c:v>
                </c:pt>
                <c:pt idx="2">
                  <c:v>442</c:v>
                </c:pt>
                <c:pt idx="3">
                  <c:v>452</c:v>
                </c:pt>
                <c:pt idx="4">
                  <c:v>463</c:v>
                </c:pt>
                <c:pt idx="5">
                  <c:v>473</c:v>
                </c:pt>
                <c:pt idx="6">
                  <c:v>483</c:v>
                </c:pt>
                <c:pt idx="7">
                  <c:v>493</c:v>
                </c:pt>
                <c:pt idx="8">
                  <c:v>503</c:v>
                </c:pt>
                <c:pt idx="9">
                  <c:v>513</c:v>
                </c:pt>
                <c:pt idx="10">
                  <c:v>524</c:v>
                </c:pt>
                <c:pt idx="11">
                  <c:v>534</c:v>
                </c:pt>
                <c:pt idx="12">
                  <c:v>544</c:v>
                </c:pt>
                <c:pt idx="13">
                  <c:v>554</c:v>
                </c:pt>
                <c:pt idx="14">
                  <c:v>564</c:v>
                </c:pt>
                <c:pt idx="15">
                  <c:v>574</c:v>
                </c:pt>
                <c:pt idx="16">
                  <c:v>585</c:v>
                </c:pt>
                <c:pt idx="17">
                  <c:v>595</c:v>
                </c:pt>
                <c:pt idx="18">
                  <c:v>605</c:v>
                </c:pt>
                <c:pt idx="19">
                  <c:v>615</c:v>
                </c:pt>
                <c:pt idx="20">
                  <c:v>625</c:v>
                </c:pt>
                <c:pt idx="21">
                  <c:v>635</c:v>
                </c:pt>
                <c:pt idx="22">
                  <c:v>646</c:v>
                </c:pt>
                <c:pt idx="23">
                  <c:v>656</c:v>
                </c:pt>
                <c:pt idx="24">
                  <c:v>666</c:v>
                </c:pt>
                <c:pt idx="25">
                  <c:v>676</c:v>
                </c:pt>
                <c:pt idx="26">
                  <c:v>686</c:v>
                </c:pt>
                <c:pt idx="27">
                  <c:v>697</c:v>
                </c:pt>
                <c:pt idx="28">
                  <c:v>707</c:v>
                </c:pt>
                <c:pt idx="29">
                  <c:v>717</c:v>
                </c:pt>
                <c:pt idx="30">
                  <c:v>727</c:v>
                </c:pt>
                <c:pt idx="31">
                  <c:v>737</c:v>
                </c:pt>
                <c:pt idx="32">
                  <c:v>747</c:v>
                </c:pt>
                <c:pt idx="33">
                  <c:v>758</c:v>
                </c:pt>
                <c:pt idx="34">
                  <c:v>768</c:v>
                </c:pt>
                <c:pt idx="35">
                  <c:v>778</c:v>
                </c:pt>
                <c:pt idx="36">
                  <c:v>788</c:v>
                </c:pt>
                <c:pt idx="37">
                  <c:v>798</c:v>
                </c:pt>
                <c:pt idx="38">
                  <c:v>808</c:v>
                </c:pt>
                <c:pt idx="39">
                  <c:v>819</c:v>
                </c:pt>
                <c:pt idx="40">
                  <c:v>829</c:v>
                </c:pt>
                <c:pt idx="41">
                  <c:v>839</c:v>
                </c:pt>
                <c:pt idx="42">
                  <c:v>849</c:v>
                </c:pt>
                <c:pt idx="43">
                  <c:v>859</c:v>
                </c:pt>
                <c:pt idx="44">
                  <c:v>870</c:v>
                </c:pt>
                <c:pt idx="45">
                  <c:v>880</c:v>
                </c:pt>
                <c:pt idx="46">
                  <c:v>890</c:v>
                </c:pt>
                <c:pt idx="47">
                  <c:v>900</c:v>
                </c:pt>
                <c:pt idx="48">
                  <c:v>910</c:v>
                </c:pt>
                <c:pt idx="49">
                  <c:v>920</c:v>
                </c:pt>
                <c:pt idx="50">
                  <c:v>929</c:v>
                </c:pt>
                <c:pt idx="51">
                  <c:v>939</c:v>
                </c:pt>
                <c:pt idx="52">
                  <c:v>949</c:v>
                </c:pt>
                <c:pt idx="53">
                  <c:v>959</c:v>
                </c:pt>
                <c:pt idx="54">
                  <c:v>969</c:v>
                </c:pt>
                <c:pt idx="55">
                  <c:v>979</c:v>
                </c:pt>
                <c:pt idx="56">
                  <c:v>989</c:v>
                </c:pt>
                <c:pt idx="57">
                  <c:v>999</c:v>
                </c:pt>
                <c:pt idx="58">
                  <c:v>1009</c:v>
                </c:pt>
                <c:pt idx="59">
                  <c:v>1019</c:v>
                </c:pt>
                <c:pt idx="60">
                  <c:v>1029</c:v>
                </c:pt>
                <c:pt idx="61">
                  <c:v>1040</c:v>
                </c:pt>
                <c:pt idx="62">
                  <c:v>1051</c:v>
                </c:pt>
                <c:pt idx="63">
                  <c:v>1061</c:v>
                </c:pt>
                <c:pt idx="64">
                  <c:v>1071</c:v>
                </c:pt>
                <c:pt idx="65">
                  <c:v>1081</c:v>
                </c:pt>
                <c:pt idx="66">
                  <c:v>1091</c:v>
                </c:pt>
                <c:pt idx="67">
                  <c:v>1101</c:v>
                </c:pt>
                <c:pt idx="68">
                  <c:v>1111</c:v>
                </c:pt>
                <c:pt idx="69">
                  <c:v>1121</c:v>
                </c:pt>
                <c:pt idx="70">
                  <c:v>1131</c:v>
                </c:pt>
                <c:pt idx="71">
                  <c:v>1141</c:v>
                </c:pt>
                <c:pt idx="72">
                  <c:v>1151</c:v>
                </c:pt>
                <c:pt idx="73">
                  <c:v>1161</c:v>
                </c:pt>
                <c:pt idx="74">
                  <c:v>1171</c:v>
                </c:pt>
                <c:pt idx="75">
                  <c:v>1181</c:v>
                </c:pt>
                <c:pt idx="76">
                  <c:v>1191</c:v>
                </c:pt>
                <c:pt idx="77">
                  <c:v>1201</c:v>
                </c:pt>
                <c:pt idx="78">
                  <c:v>1211</c:v>
                </c:pt>
                <c:pt idx="79">
                  <c:v>1221</c:v>
                </c:pt>
                <c:pt idx="80">
                  <c:v>1231</c:v>
                </c:pt>
                <c:pt idx="81">
                  <c:v>1241</c:v>
                </c:pt>
                <c:pt idx="82">
                  <c:v>1251</c:v>
                </c:pt>
                <c:pt idx="83">
                  <c:v>1261</c:v>
                </c:pt>
                <c:pt idx="84">
                  <c:v>1272</c:v>
                </c:pt>
                <c:pt idx="85">
                  <c:v>1282</c:v>
                </c:pt>
                <c:pt idx="86">
                  <c:v>1292</c:v>
                </c:pt>
                <c:pt idx="87">
                  <c:v>1302</c:v>
                </c:pt>
                <c:pt idx="88">
                  <c:v>1312</c:v>
                </c:pt>
                <c:pt idx="89">
                  <c:v>1322</c:v>
                </c:pt>
                <c:pt idx="90">
                  <c:v>1332</c:v>
                </c:pt>
                <c:pt idx="91">
                  <c:v>1472</c:v>
                </c:pt>
                <c:pt idx="92">
                  <c:v>1483</c:v>
                </c:pt>
                <c:pt idx="93">
                  <c:v>1493</c:v>
                </c:pt>
                <c:pt idx="94">
                  <c:v>1503</c:v>
                </c:pt>
                <c:pt idx="95">
                  <c:v>1513</c:v>
                </c:pt>
                <c:pt idx="96">
                  <c:v>1523</c:v>
                </c:pt>
                <c:pt idx="97">
                  <c:v>1533</c:v>
                </c:pt>
                <c:pt idx="98">
                  <c:v>1543</c:v>
                </c:pt>
                <c:pt idx="99">
                  <c:v>1553</c:v>
                </c:pt>
                <c:pt idx="100">
                  <c:v>1563</c:v>
                </c:pt>
                <c:pt idx="101">
                  <c:v>1573</c:v>
                </c:pt>
                <c:pt idx="102">
                  <c:v>1583</c:v>
                </c:pt>
                <c:pt idx="103">
                  <c:v>1594</c:v>
                </c:pt>
                <c:pt idx="104">
                  <c:v>1604</c:v>
                </c:pt>
                <c:pt idx="105">
                  <c:v>1614</c:v>
                </c:pt>
                <c:pt idx="106">
                  <c:v>1624</c:v>
                </c:pt>
                <c:pt idx="107">
                  <c:v>1634</c:v>
                </c:pt>
                <c:pt idx="108">
                  <c:v>1644</c:v>
                </c:pt>
                <c:pt idx="109">
                  <c:v>1654</c:v>
                </c:pt>
                <c:pt idx="110">
                  <c:v>1664</c:v>
                </c:pt>
                <c:pt idx="111">
                  <c:v>1674</c:v>
                </c:pt>
                <c:pt idx="112">
                  <c:v>1684</c:v>
                </c:pt>
                <c:pt idx="113">
                  <c:v>1694</c:v>
                </c:pt>
                <c:pt idx="114">
                  <c:v>1704</c:v>
                </c:pt>
                <c:pt idx="115">
                  <c:v>1715</c:v>
                </c:pt>
                <c:pt idx="116">
                  <c:v>1725</c:v>
                </c:pt>
                <c:pt idx="117">
                  <c:v>1735</c:v>
                </c:pt>
                <c:pt idx="118">
                  <c:v>1745</c:v>
                </c:pt>
                <c:pt idx="119">
                  <c:v>1755</c:v>
                </c:pt>
                <c:pt idx="120">
                  <c:v>1765</c:v>
                </c:pt>
                <c:pt idx="121">
                  <c:v>1775</c:v>
                </c:pt>
                <c:pt idx="122">
                  <c:v>1785</c:v>
                </c:pt>
                <c:pt idx="123">
                  <c:v>1977</c:v>
                </c:pt>
                <c:pt idx="124">
                  <c:v>1987</c:v>
                </c:pt>
                <c:pt idx="125">
                  <c:v>2027</c:v>
                </c:pt>
                <c:pt idx="126">
                  <c:v>2037</c:v>
                </c:pt>
                <c:pt idx="127">
                  <c:v>2047</c:v>
                </c:pt>
                <c:pt idx="128">
                  <c:v>2058</c:v>
                </c:pt>
                <c:pt idx="129">
                  <c:v>2068</c:v>
                </c:pt>
                <c:pt idx="130">
                  <c:v>2078</c:v>
                </c:pt>
                <c:pt idx="131">
                  <c:v>2088</c:v>
                </c:pt>
                <c:pt idx="132">
                  <c:v>2098</c:v>
                </c:pt>
                <c:pt idx="133">
                  <c:v>2108</c:v>
                </c:pt>
                <c:pt idx="134">
                  <c:v>2118</c:v>
                </c:pt>
                <c:pt idx="135">
                  <c:v>2128</c:v>
                </c:pt>
                <c:pt idx="136">
                  <c:v>2138</c:v>
                </c:pt>
                <c:pt idx="137">
                  <c:v>2148</c:v>
                </c:pt>
                <c:pt idx="138">
                  <c:v>2158</c:v>
                </c:pt>
                <c:pt idx="139">
                  <c:v>2169</c:v>
                </c:pt>
                <c:pt idx="140">
                  <c:v>2179</c:v>
                </c:pt>
                <c:pt idx="141">
                  <c:v>2189</c:v>
                </c:pt>
                <c:pt idx="142">
                  <c:v>2199</c:v>
                </c:pt>
                <c:pt idx="143">
                  <c:v>2209</c:v>
                </c:pt>
                <c:pt idx="144">
                  <c:v>2219</c:v>
                </c:pt>
                <c:pt idx="145">
                  <c:v>2229</c:v>
                </c:pt>
                <c:pt idx="146">
                  <c:v>2239</c:v>
                </c:pt>
                <c:pt idx="147">
                  <c:v>2249</c:v>
                </c:pt>
                <c:pt idx="148">
                  <c:v>2259</c:v>
                </c:pt>
                <c:pt idx="149">
                  <c:v>2269</c:v>
                </c:pt>
                <c:pt idx="150">
                  <c:v>2280</c:v>
                </c:pt>
                <c:pt idx="151">
                  <c:v>2290</c:v>
                </c:pt>
                <c:pt idx="152">
                  <c:v>2300</c:v>
                </c:pt>
                <c:pt idx="153">
                  <c:v>2310</c:v>
                </c:pt>
                <c:pt idx="154">
                  <c:v>2320</c:v>
                </c:pt>
                <c:pt idx="155">
                  <c:v>2330</c:v>
                </c:pt>
                <c:pt idx="156">
                  <c:v>2340</c:v>
                </c:pt>
                <c:pt idx="157">
                  <c:v>2350</c:v>
                </c:pt>
              </c:numCache>
            </c:numRef>
          </c:cat>
          <c:val>
            <c:numRef>
              <c:f>'[Copy of CorrNonLinearLog_TBVIs-Biowet.xlsx]Contour plot Cotton-Maize'!$F$2:$F$159</c:f>
              <c:numCache>
                <c:formatCode>General</c:formatCode>
                <c:ptCount val="158"/>
                <c:pt idx="28">
                  <c:v>0.49577089210000092</c:v>
                </c:pt>
                <c:pt idx="30">
                  <c:v>0.55362528360000185</c:v>
                </c:pt>
                <c:pt idx="34">
                  <c:v>0.63944012250000126</c:v>
                </c:pt>
                <c:pt idx="50">
                  <c:v>0.74128656039999996</c:v>
                </c:pt>
                <c:pt idx="51">
                  <c:v>0.57880142410000113</c:v>
                </c:pt>
                <c:pt idx="52">
                  <c:v>0.51018163290000063</c:v>
                </c:pt>
                <c:pt idx="55">
                  <c:v>0.41886784000000032</c:v>
                </c:pt>
                <c:pt idx="56">
                  <c:v>0.44550285160000042</c:v>
                </c:pt>
                <c:pt idx="57">
                  <c:v>0.52555250249999996</c:v>
                </c:pt>
                <c:pt idx="58">
                  <c:v>0.51421806809999959</c:v>
                </c:pt>
                <c:pt idx="59">
                  <c:v>0.51765147040000148</c:v>
                </c:pt>
                <c:pt idx="60">
                  <c:v>0.53351337639999996</c:v>
                </c:pt>
                <c:pt idx="61">
                  <c:v>0.53475581290000174</c:v>
                </c:pt>
                <c:pt idx="62">
                  <c:v>0.53586792089999957</c:v>
                </c:pt>
                <c:pt idx="63">
                  <c:v>0.5499112336000016</c:v>
                </c:pt>
                <c:pt idx="64">
                  <c:v>0.55501010010000007</c:v>
                </c:pt>
                <c:pt idx="65">
                  <c:v>0.55422069160000065</c:v>
                </c:pt>
                <c:pt idx="66">
                  <c:v>0.60047001000000111</c:v>
                </c:pt>
                <c:pt idx="67">
                  <c:v>0.65644024410000124</c:v>
                </c:pt>
                <c:pt idx="68">
                  <c:v>0.78717707289999994</c:v>
                </c:pt>
                <c:pt idx="69">
                  <c:v>0.84647360160000062</c:v>
                </c:pt>
                <c:pt idx="70">
                  <c:v>0.59146866489999905</c:v>
                </c:pt>
                <c:pt idx="71">
                  <c:v>0.70670923560000198</c:v>
                </c:pt>
                <c:pt idx="72">
                  <c:v>0.45472094889999998</c:v>
                </c:pt>
                <c:pt idx="74">
                  <c:v>0.61793748809999993</c:v>
                </c:pt>
                <c:pt idx="75">
                  <c:v>0.67287568410000198</c:v>
                </c:pt>
                <c:pt idx="76">
                  <c:v>0.65018419560000063</c:v>
                </c:pt>
                <c:pt idx="77">
                  <c:v>0.67118694760000064</c:v>
                </c:pt>
                <c:pt idx="78">
                  <c:v>0.6232155136000016</c:v>
                </c:pt>
                <c:pt idx="79">
                  <c:v>0.61564423690000247</c:v>
                </c:pt>
                <c:pt idx="80">
                  <c:v>0.62264724640000246</c:v>
                </c:pt>
                <c:pt idx="81">
                  <c:v>0.65131356159999998</c:v>
                </c:pt>
                <c:pt idx="82">
                  <c:v>0.66696622240000125</c:v>
                </c:pt>
                <c:pt idx="83">
                  <c:v>0.70429020840000112</c:v>
                </c:pt>
                <c:pt idx="84">
                  <c:v>0.60017558410000005</c:v>
                </c:pt>
                <c:pt idx="85">
                  <c:v>0.63056304640000005</c:v>
                </c:pt>
                <c:pt idx="86">
                  <c:v>0.69002926240000206</c:v>
                </c:pt>
                <c:pt idx="87">
                  <c:v>0.71788339840000004</c:v>
                </c:pt>
                <c:pt idx="88">
                  <c:v>0.75670861210000295</c:v>
                </c:pt>
                <c:pt idx="89">
                  <c:v>0.81106234809999889</c:v>
                </c:pt>
                <c:pt idx="90">
                  <c:v>0.81801171360000136</c:v>
                </c:pt>
                <c:pt idx="91">
                  <c:v>0.54757040039999993</c:v>
                </c:pt>
                <c:pt idx="92">
                  <c:v>0.42230502250000007</c:v>
                </c:pt>
                <c:pt idx="94">
                  <c:v>0.69602311840000131</c:v>
                </c:pt>
                <c:pt idx="95">
                  <c:v>0.74432030760000112</c:v>
                </c:pt>
                <c:pt idx="96">
                  <c:v>0.75019849960000184</c:v>
                </c:pt>
                <c:pt idx="97">
                  <c:v>0.80050598409999996</c:v>
                </c:pt>
                <c:pt idx="98">
                  <c:v>0.79275873690000065</c:v>
                </c:pt>
                <c:pt idx="99">
                  <c:v>0.82982990250000233</c:v>
                </c:pt>
                <c:pt idx="100">
                  <c:v>0.83548740250000064</c:v>
                </c:pt>
                <c:pt idx="101">
                  <c:v>0.82226810409999951</c:v>
                </c:pt>
                <c:pt idx="102">
                  <c:v>0.82373775999999999</c:v>
                </c:pt>
                <c:pt idx="103">
                  <c:v>0.84237519610000122</c:v>
                </c:pt>
                <c:pt idx="104">
                  <c:v>0.81840971560000064</c:v>
                </c:pt>
                <c:pt idx="105">
                  <c:v>0.81987592089999994</c:v>
                </c:pt>
                <c:pt idx="106">
                  <c:v>0.83331337959999996</c:v>
                </c:pt>
                <c:pt idx="107">
                  <c:v>0.84754118440000004</c:v>
                </c:pt>
                <c:pt idx="108">
                  <c:v>0.83331337959999996</c:v>
                </c:pt>
                <c:pt idx="109">
                  <c:v>0.81136857760000003</c:v>
                </c:pt>
                <c:pt idx="110">
                  <c:v>0.82397375290000063</c:v>
                </c:pt>
                <c:pt idx="111">
                  <c:v>0.82183290250000063</c:v>
                </c:pt>
                <c:pt idx="112">
                  <c:v>0.81495756250000062</c:v>
                </c:pt>
                <c:pt idx="113">
                  <c:v>0.82679011840000138</c:v>
                </c:pt>
                <c:pt idx="114">
                  <c:v>0.82107157690000065</c:v>
                </c:pt>
                <c:pt idx="115">
                  <c:v>0.83072287360000197</c:v>
                </c:pt>
                <c:pt idx="116">
                  <c:v>0.84548024999999949</c:v>
                </c:pt>
                <c:pt idx="117">
                  <c:v>0.82846404000000007</c:v>
                </c:pt>
                <c:pt idx="118">
                  <c:v>0.84980742250000163</c:v>
                </c:pt>
                <c:pt idx="119">
                  <c:v>0.84868313760000125</c:v>
                </c:pt>
                <c:pt idx="120">
                  <c:v>0.87030240999999986</c:v>
                </c:pt>
                <c:pt idx="121">
                  <c:v>0.85333253760000005</c:v>
                </c:pt>
                <c:pt idx="122">
                  <c:v>0.86784129640000285</c:v>
                </c:pt>
                <c:pt idx="124">
                  <c:v>0.67336794810000011</c:v>
                </c:pt>
                <c:pt idx="126">
                  <c:v>0.6193217808999999</c:v>
                </c:pt>
                <c:pt idx="127">
                  <c:v>0.79532507610000136</c:v>
                </c:pt>
                <c:pt idx="128">
                  <c:v>0.59145328359999949</c:v>
                </c:pt>
                <c:pt idx="129">
                  <c:v>0.50320579689999989</c:v>
                </c:pt>
                <c:pt idx="130">
                  <c:v>0.57717447840000125</c:v>
                </c:pt>
                <c:pt idx="131">
                  <c:v>0.66476300889999995</c:v>
                </c:pt>
                <c:pt idx="132">
                  <c:v>0.63886450409999995</c:v>
                </c:pt>
                <c:pt idx="133">
                  <c:v>0.68586554889999951</c:v>
                </c:pt>
                <c:pt idx="134">
                  <c:v>0.70931768410000007</c:v>
                </c:pt>
                <c:pt idx="135">
                  <c:v>0.64545156000000004</c:v>
                </c:pt>
                <c:pt idx="136">
                  <c:v>0.69407227210000155</c:v>
                </c:pt>
                <c:pt idx="137">
                  <c:v>0.7648377025000016</c:v>
                </c:pt>
                <c:pt idx="138">
                  <c:v>0.79823503360000136</c:v>
                </c:pt>
                <c:pt idx="139">
                  <c:v>0.69432222760000073</c:v>
                </c:pt>
                <c:pt idx="140">
                  <c:v>0.77762414890000064</c:v>
                </c:pt>
                <c:pt idx="141">
                  <c:v>0.83770086760000173</c:v>
                </c:pt>
                <c:pt idx="142">
                  <c:v>0.76443546240000126</c:v>
                </c:pt>
                <c:pt idx="143">
                  <c:v>0.69086019240000107</c:v>
                </c:pt>
                <c:pt idx="144">
                  <c:v>0.7873722756</c:v>
                </c:pt>
                <c:pt idx="145">
                  <c:v>0.83702371210000126</c:v>
                </c:pt>
                <c:pt idx="146">
                  <c:v>0.71307891360000186</c:v>
                </c:pt>
                <c:pt idx="147">
                  <c:v>0.71839185640000247</c:v>
                </c:pt>
                <c:pt idx="148">
                  <c:v>0.70886296360000001</c:v>
                </c:pt>
                <c:pt idx="149">
                  <c:v>0.70016729760000063</c:v>
                </c:pt>
                <c:pt idx="150">
                  <c:v>0.7390325088999995</c:v>
                </c:pt>
                <c:pt idx="151">
                  <c:v>0.78002457610000064</c:v>
                </c:pt>
                <c:pt idx="152">
                  <c:v>0.70798761640000174</c:v>
                </c:pt>
                <c:pt idx="153">
                  <c:v>0.77128793290000064</c:v>
                </c:pt>
                <c:pt idx="154">
                  <c:v>0.75644766760000126</c:v>
                </c:pt>
                <c:pt idx="155">
                  <c:v>0.78815332840000007</c:v>
                </c:pt>
                <c:pt idx="156">
                  <c:v>0.68235860250000169</c:v>
                </c:pt>
                <c:pt idx="157">
                  <c:v>0.68826934440000054</c:v>
                </c:pt>
              </c:numCache>
            </c:numRef>
          </c:val>
          <c:extLst>
            <c:ext xmlns:c16="http://schemas.microsoft.com/office/drawing/2014/chart" uri="{C3380CC4-5D6E-409C-BE32-E72D297353CC}">
              <c16:uniqueId val="{00000004-DD10-409B-87F1-B2F8D6ACD275}"/>
            </c:ext>
          </c:extLst>
        </c:ser>
        <c:ser>
          <c:idx val="5"/>
          <c:order val="5"/>
          <c:tx>
            <c:strRef>
              <c:f>'[Copy of CorrNonLinearLog_TBVIs-Biowet.xlsx]Contour plot Cotton-Maize'!$G$1</c:f>
              <c:strCache>
                <c:ptCount val="1"/>
                <c:pt idx="0">
                  <c:v>473</c:v>
                </c:pt>
              </c:strCache>
            </c:strRef>
          </c:tx>
          <c:cat>
            <c:numRef>
              <c:f>'[Copy of CorrNonLinearLog_TBVIs-Biowet.xlsx]Contour plot Cotton-Maize'!$A$2:$A$159</c:f>
              <c:numCache>
                <c:formatCode>General</c:formatCode>
                <c:ptCount val="158"/>
                <c:pt idx="0">
                  <c:v>422</c:v>
                </c:pt>
                <c:pt idx="1">
                  <c:v>432</c:v>
                </c:pt>
                <c:pt idx="2">
                  <c:v>442</c:v>
                </c:pt>
                <c:pt idx="3">
                  <c:v>452</c:v>
                </c:pt>
                <c:pt idx="4">
                  <c:v>463</c:v>
                </c:pt>
                <c:pt idx="5">
                  <c:v>473</c:v>
                </c:pt>
                <c:pt idx="6">
                  <c:v>483</c:v>
                </c:pt>
                <c:pt idx="7">
                  <c:v>493</c:v>
                </c:pt>
                <c:pt idx="8">
                  <c:v>503</c:v>
                </c:pt>
                <c:pt idx="9">
                  <c:v>513</c:v>
                </c:pt>
                <c:pt idx="10">
                  <c:v>524</c:v>
                </c:pt>
                <c:pt idx="11">
                  <c:v>534</c:v>
                </c:pt>
                <c:pt idx="12">
                  <c:v>544</c:v>
                </c:pt>
                <c:pt idx="13">
                  <c:v>554</c:v>
                </c:pt>
                <c:pt idx="14">
                  <c:v>564</c:v>
                </c:pt>
                <c:pt idx="15">
                  <c:v>574</c:v>
                </c:pt>
                <c:pt idx="16">
                  <c:v>585</c:v>
                </c:pt>
                <c:pt idx="17">
                  <c:v>595</c:v>
                </c:pt>
                <c:pt idx="18">
                  <c:v>605</c:v>
                </c:pt>
                <c:pt idx="19">
                  <c:v>615</c:v>
                </c:pt>
                <c:pt idx="20">
                  <c:v>625</c:v>
                </c:pt>
                <c:pt idx="21">
                  <c:v>635</c:v>
                </c:pt>
                <c:pt idx="22">
                  <c:v>646</c:v>
                </c:pt>
                <c:pt idx="23">
                  <c:v>656</c:v>
                </c:pt>
                <c:pt idx="24">
                  <c:v>666</c:v>
                </c:pt>
                <c:pt idx="25">
                  <c:v>676</c:v>
                </c:pt>
                <c:pt idx="26">
                  <c:v>686</c:v>
                </c:pt>
                <c:pt idx="27">
                  <c:v>697</c:v>
                </c:pt>
                <c:pt idx="28">
                  <c:v>707</c:v>
                </c:pt>
                <c:pt idx="29">
                  <c:v>717</c:v>
                </c:pt>
                <c:pt idx="30">
                  <c:v>727</c:v>
                </c:pt>
                <c:pt idx="31">
                  <c:v>737</c:v>
                </c:pt>
                <c:pt idx="32">
                  <c:v>747</c:v>
                </c:pt>
                <c:pt idx="33">
                  <c:v>758</c:v>
                </c:pt>
                <c:pt idx="34">
                  <c:v>768</c:v>
                </c:pt>
                <c:pt idx="35">
                  <c:v>778</c:v>
                </c:pt>
                <c:pt idx="36">
                  <c:v>788</c:v>
                </c:pt>
                <c:pt idx="37">
                  <c:v>798</c:v>
                </c:pt>
                <c:pt idx="38">
                  <c:v>808</c:v>
                </c:pt>
                <c:pt idx="39">
                  <c:v>819</c:v>
                </c:pt>
                <c:pt idx="40">
                  <c:v>829</c:v>
                </c:pt>
                <c:pt idx="41">
                  <c:v>839</c:v>
                </c:pt>
                <c:pt idx="42">
                  <c:v>849</c:v>
                </c:pt>
                <c:pt idx="43">
                  <c:v>859</c:v>
                </c:pt>
                <c:pt idx="44">
                  <c:v>870</c:v>
                </c:pt>
                <c:pt idx="45">
                  <c:v>880</c:v>
                </c:pt>
                <c:pt idx="46">
                  <c:v>890</c:v>
                </c:pt>
                <c:pt idx="47">
                  <c:v>900</c:v>
                </c:pt>
                <c:pt idx="48">
                  <c:v>910</c:v>
                </c:pt>
                <c:pt idx="49">
                  <c:v>920</c:v>
                </c:pt>
                <c:pt idx="50">
                  <c:v>929</c:v>
                </c:pt>
                <c:pt idx="51">
                  <c:v>939</c:v>
                </c:pt>
                <c:pt idx="52">
                  <c:v>949</c:v>
                </c:pt>
                <c:pt idx="53">
                  <c:v>959</c:v>
                </c:pt>
                <c:pt idx="54">
                  <c:v>969</c:v>
                </c:pt>
                <c:pt idx="55">
                  <c:v>979</c:v>
                </c:pt>
                <c:pt idx="56">
                  <c:v>989</c:v>
                </c:pt>
                <c:pt idx="57">
                  <c:v>999</c:v>
                </c:pt>
                <c:pt idx="58">
                  <c:v>1009</c:v>
                </c:pt>
                <c:pt idx="59">
                  <c:v>1019</c:v>
                </c:pt>
                <c:pt idx="60">
                  <c:v>1029</c:v>
                </c:pt>
                <c:pt idx="61">
                  <c:v>1040</c:v>
                </c:pt>
                <c:pt idx="62">
                  <c:v>1051</c:v>
                </c:pt>
                <c:pt idx="63">
                  <c:v>1061</c:v>
                </c:pt>
                <c:pt idx="64">
                  <c:v>1071</c:v>
                </c:pt>
                <c:pt idx="65">
                  <c:v>1081</c:v>
                </c:pt>
                <c:pt idx="66">
                  <c:v>1091</c:v>
                </c:pt>
                <c:pt idx="67">
                  <c:v>1101</c:v>
                </c:pt>
                <c:pt idx="68">
                  <c:v>1111</c:v>
                </c:pt>
                <c:pt idx="69">
                  <c:v>1121</c:v>
                </c:pt>
                <c:pt idx="70">
                  <c:v>1131</c:v>
                </c:pt>
                <c:pt idx="71">
                  <c:v>1141</c:v>
                </c:pt>
                <c:pt idx="72">
                  <c:v>1151</c:v>
                </c:pt>
                <c:pt idx="73">
                  <c:v>1161</c:v>
                </c:pt>
                <c:pt idx="74">
                  <c:v>1171</c:v>
                </c:pt>
                <c:pt idx="75">
                  <c:v>1181</c:v>
                </c:pt>
                <c:pt idx="76">
                  <c:v>1191</c:v>
                </c:pt>
                <c:pt idx="77">
                  <c:v>1201</c:v>
                </c:pt>
                <c:pt idx="78">
                  <c:v>1211</c:v>
                </c:pt>
                <c:pt idx="79">
                  <c:v>1221</c:v>
                </c:pt>
                <c:pt idx="80">
                  <c:v>1231</c:v>
                </c:pt>
                <c:pt idx="81">
                  <c:v>1241</c:v>
                </c:pt>
                <c:pt idx="82">
                  <c:v>1251</c:v>
                </c:pt>
                <c:pt idx="83">
                  <c:v>1261</c:v>
                </c:pt>
                <c:pt idx="84">
                  <c:v>1272</c:v>
                </c:pt>
                <c:pt idx="85">
                  <c:v>1282</c:v>
                </c:pt>
                <c:pt idx="86">
                  <c:v>1292</c:v>
                </c:pt>
                <c:pt idx="87">
                  <c:v>1302</c:v>
                </c:pt>
                <c:pt idx="88">
                  <c:v>1312</c:v>
                </c:pt>
                <c:pt idx="89">
                  <c:v>1322</c:v>
                </c:pt>
                <c:pt idx="90">
                  <c:v>1332</c:v>
                </c:pt>
                <c:pt idx="91">
                  <c:v>1472</c:v>
                </c:pt>
                <c:pt idx="92">
                  <c:v>1483</c:v>
                </c:pt>
                <c:pt idx="93">
                  <c:v>1493</c:v>
                </c:pt>
                <c:pt idx="94">
                  <c:v>1503</c:v>
                </c:pt>
                <c:pt idx="95">
                  <c:v>1513</c:v>
                </c:pt>
                <c:pt idx="96">
                  <c:v>1523</c:v>
                </c:pt>
                <c:pt idx="97">
                  <c:v>1533</c:v>
                </c:pt>
                <c:pt idx="98">
                  <c:v>1543</c:v>
                </c:pt>
                <c:pt idx="99">
                  <c:v>1553</c:v>
                </c:pt>
                <c:pt idx="100">
                  <c:v>1563</c:v>
                </c:pt>
                <c:pt idx="101">
                  <c:v>1573</c:v>
                </c:pt>
                <c:pt idx="102">
                  <c:v>1583</c:v>
                </c:pt>
                <c:pt idx="103">
                  <c:v>1594</c:v>
                </c:pt>
                <c:pt idx="104">
                  <c:v>1604</c:v>
                </c:pt>
                <c:pt idx="105">
                  <c:v>1614</c:v>
                </c:pt>
                <c:pt idx="106">
                  <c:v>1624</c:v>
                </c:pt>
                <c:pt idx="107">
                  <c:v>1634</c:v>
                </c:pt>
                <c:pt idx="108">
                  <c:v>1644</c:v>
                </c:pt>
                <c:pt idx="109">
                  <c:v>1654</c:v>
                </c:pt>
                <c:pt idx="110">
                  <c:v>1664</c:v>
                </c:pt>
                <c:pt idx="111">
                  <c:v>1674</c:v>
                </c:pt>
                <c:pt idx="112">
                  <c:v>1684</c:v>
                </c:pt>
                <c:pt idx="113">
                  <c:v>1694</c:v>
                </c:pt>
                <c:pt idx="114">
                  <c:v>1704</c:v>
                </c:pt>
                <c:pt idx="115">
                  <c:v>1715</c:v>
                </c:pt>
                <c:pt idx="116">
                  <c:v>1725</c:v>
                </c:pt>
                <c:pt idx="117">
                  <c:v>1735</c:v>
                </c:pt>
                <c:pt idx="118">
                  <c:v>1745</c:v>
                </c:pt>
                <c:pt idx="119">
                  <c:v>1755</c:v>
                </c:pt>
                <c:pt idx="120">
                  <c:v>1765</c:v>
                </c:pt>
                <c:pt idx="121">
                  <c:v>1775</c:v>
                </c:pt>
                <c:pt idx="122">
                  <c:v>1785</c:v>
                </c:pt>
                <c:pt idx="123">
                  <c:v>1977</c:v>
                </c:pt>
                <c:pt idx="124">
                  <c:v>1987</c:v>
                </c:pt>
                <c:pt idx="125">
                  <c:v>2027</c:v>
                </c:pt>
                <c:pt idx="126">
                  <c:v>2037</c:v>
                </c:pt>
                <c:pt idx="127">
                  <c:v>2047</c:v>
                </c:pt>
                <c:pt idx="128">
                  <c:v>2058</c:v>
                </c:pt>
                <c:pt idx="129">
                  <c:v>2068</c:v>
                </c:pt>
                <c:pt idx="130">
                  <c:v>2078</c:v>
                </c:pt>
                <c:pt idx="131">
                  <c:v>2088</c:v>
                </c:pt>
                <c:pt idx="132">
                  <c:v>2098</c:v>
                </c:pt>
                <c:pt idx="133">
                  <c:v>2108</c:v>
                </c:pt>
                <c:pt idx="134">
                  <c:v>2118</c:v>
                </c:pt>
                <c:pt idx="135">
                  <c:v>2128</c:v>
                </c:pt>
                <c:pt idx="136">
                  <c:v>2138</c:v>
                </c:pt>
                <c:pt idx="137">
                  <c:v>2148</c:v>
                </c:pt>
                <c:pt idx="138">
                  <c:v>2158</c:v>
                </c:pt>
                <c:pt idx="139">
                  <c:v>2169</c:v>
                </c:pt>
                <c:pt idx="140">
                  <c:v>2179</c:v>
                </c:pt>
                <c:pt idx="141">
                  <c:v>2189</c:v>
                </c:pt>
                <c:pt idx="142">
                  <c:v>2199</c:v>
                </c:pt>
                <c:pt idx="143">
                  <c:v>2209</c:v>
                </c:pt>
                <c:pt idx="144">
                  <c:v>2219</c:v>
                </c:pt>
                <c:pt idx="145">
                  <c:v>2229</c:v>
                </c:pt>
                <c:pt idx="146">
                  <c:v>2239</c:v>
                </c:pt>
                <c:pt idx="147">
                  <c:v>2249</c:v>
                </c:pt>
                <c:pt idx="148">
                  <c:v>2259</c:v>
                </c:pt>
                <c:pt idx="149">
                  <c:v>2269</c:v>
                </c:pt>
                <c:pt idx="150">
                  <c:v>2280</c:v>
                </c:pt>
                <c:pt idx="151">
                  <c:v>2290</c:v>
                </c:pt>
                <c:pt idx="152">
                  <c:v>2300</c:v>
                </c:pt>
                <c:pt idx="153">
                  <c:v>2310</c:v>
                </c:pt>
                <c:pt idx="154">
                  <c:v>2320</c:v>
                </c:pt>
                <c:pt idx="155">
                  <c:v>2330</c:v>
                </c:pt>
                <c:pt idx="156">
                  <c:v>2340</c:v>
                </c:pt>
                <c:pt idx="157">
                  <c:v>2350</c:v>
                </c:pt>
              </c:numCache>
            </c:numRef>
          </c:cat>
          <c:val>
            <c:numRef>
              <c:f>'[Copy of CorrNonLinearLog_TBVIs-Biowet.xlsx]Contour plot Cotton-Maize'!$G$2:$G$159</c:f>
              <c:numCache>
                <c:formatCode>General</c:formatCode>
                <c:ptCount val="158"/>
                <c:pt idx="28">
                  <c:v>0.51143952249999991</c:v>
                </c:pt>
                <c:pt idx="30">
                  <c:v>0.52578451210000121</c:v>
                </c:pt>
                <c:pt idx="34">
                  <c:v>0.6232155136000016</c:v>
                </c:pt>
                <c:pt idx="50">
                  <c:v>0.73539200250000136</c:v>
                </c:pt>
                <c:pt idx="51">
                  <c:v>0.56740062760000065</c:v>
                </c:pt>
                <c:pt idx="52">
                  <c:v>0.49441992250000061</c:v>
                </c:pt>
                <c:pt idx="56">
                  <c:v>0.42475199290000032</c:v>
                </c:pt>
                <c:pt idx="57">
                  <c:v>0.50634609639999995</c:v>
                </c:pt>
                <c:pt idx="58">
                  <c:v>0.49478562810000032</c:v>
                </c:pt>
                <c:pt idx="59">
                  <c:v>0.49863369959999998</c:v>
                </c:pt>
                <c:pt idx="60">
                  <c:v>0.51483495040000005</c:v>
                </c:pt>
                <c:pt idx="61">
                  <c:v>0.51632847360000123</c:v>
                </c:pt>
                <c:pt idx="62">
                  <c:v>0.51852960810000004</c:v>
                </c:pt>
                <c:pt idx="63">
                  <c:v>0.53278320640000065</c:v>
                </c:pt>
                <c:pt idx="64">
                  <c:v>0.53796357159999997</c:v>
                </c:pt>
                <c:pt idx="65">
                  <c:v>0.53775822240000126</c:v>
                </c:pt>
                <c:pt idx="66">
                  <c:v>0.58597494009999951</c:v>
                </c:pt>
                <c:pt idx="67">
                  <c:v>0.64366924410000126</c:v>
                </c:pt>
                <c:pt idx="68">
                  <c:v>0.78067827360000186</c:v>
                </c:pt>
                <c:pt idx="69">
                  <c:v>0.84263220250000148</c:v>
                </c:pt>
                <c:pt idx="70">
                  <c:v>0.57517056</c:v>
                </c:pt>
                <c:pt idx="71">
                  <c:v>0.69407227210000155</c:v>
                </c:pt>
                <c:pt idx="72">
                  <c:v>0.43300348090000074</c:v>
                </c:pt>
                <c:pt idx="74">
                  <c:v>0.59796195840000044</c:v>
                </c:pt>
                <c:pt idx="75">
                  <c:v>0.6559542081000016</c:v>
                </c:pt>
                <c:pt idx="76">
                  <c:v>0.63309074889999994</c:v>
                </c:pt>
                <c:pt idx="77">
                  <c:v>0.65507979690000184</c:v>
                </c:pt>
                <c:pt idx="78">
                  <c:v>0.60452180010000123</c:v>
                </c:pt>
                <c:pt idx="79">
                  <c:v>0.59708074409999956</c:v>
                </c:pt>
                <c:pt idx="80">
                  <c:v>0.60427302250000126</c:v>
                </c:pt>
                <c:pt idx="81">
                  <c:v>0.63388666890000012</c:v>
                </c:pt>
                <c:pt idx="82">
                  <c:v>0.65050677160000003</c:v>
                </c:pt>
                <c:pt idx="83">
                  <c:v>0.68924864410000131</c:v>
                </c:pt>
                <c:pt idx="84">
                  <c:v>0.58072020250000178</c:v>
                </c:pt>
                <c:pt idx="85">
                  <c:v>0.61305768040000064</c:v>
                </c:pt>
                <c:pt idx="86">
                  <c:v>0.67463224960000123</c:v>
                </c:pt>
                <c:pt idx="87">
                  <c:v>0.70561680010000005</c:v>
                </c:pt>
                <c:pt idx="88">
                  <c:v>0.74480352040000064</c:v>
                </c:pt>
                <c:pt idx="89">
                  <c:v>0.80226057610000001</c:v>
                </c:pt>
                <c:pt idx="90">
                  <c:v>0.81165684640000135</c:v>
                </c:pt>
                <c:pt idx="91">
                  <c:v>0.55093506250000113</c:v>
                </c:pt>
                <c:pt idx="92">
                  <c:v>0.42580845160000091</c:v>
                </c:pt>
                <c:pt idx="94">
                  <c:v>0.70573440640000185</c:v>
                </c:pt>
                <c:pt idx="95">
                  <c:v>0.75378860410000148</c:v>
                </c:pt>
                <c:pt idx="96">
                  <c:v>0.75820556250000148</c:v>
                </c:pt>
                <c:pt idx="97">
                  <c:v>0.80593710759999992</c:v>
                </c:pt>
                <c:pt idx="98">
                  <c:v>0.79566400000000004</c:v>
                </c:pt>
                <c:pt idx="99">
                  <c:v>0.83181696159999996</c:v>
                </c:pt>
                <c:pt idx="100">
                  <c:v>0.83398903290000126</c:v>
                </c:pt>
                <c:pt idx="101">
                  <c:v>0.8233929081000001</c:v>
                </c:pt>
                <c:pt idx="102">
                  <c:v>0.82406452840000011</c:v>
                </c:pt>
                <c:pt idx="103">
                  <c:v>0.83854311839999995</c:v>
                </c:pt>
                <c:pt idx="104">
                  <c:v>0.81450624999999877</c:v>
                </c:pt>
                <c:pt idx="105">
                  <c:v>0.81530064360000065</c:v>
                </c:pt>
                <c:pt idx="106">
                  <c:v>0.82837302250000122</c:v>
                </c:pt>
                <c:pt idx="107">
                  <c:v>0.84200811210000148</c:v>
                </c:pt>
                <c:pt idx="108">
                  <c:v>0.82840942890000002</c:v>
                </c:pt>
                <c:pt idx="109">
                  <c:v>0.80582938240000124</c:v>
                </c:pt>
                <c:pt idx="110">
                  <c:v>0.81804789160000124</c:v>
                </c:pt>
                <c:pt idx="111">
                  <c:v>0.81645681640000134</c:v>
                </c:pt>
                <c:pt idx="112">
                  <c:v>0.81153072250000002</c:v>
                </c:pt>
                <c:pt idx="113">
                  <c:v>0.82324772889999998</c:v>
                </c:pt>
                <c:pt idx="114">
                  <c:v>0.81793936</c:v>
                </c:pt>
                <c:pt idx="115">
                  <c:v>0.82780882560000124</c:v>
                </c:pt>
                <c:pt idx="116">
                  <c:v>0.84211822889999999</c:v>
                </c:pt>
                <c:pt idx="117">
                  <c:v>0.82495439290000061</c:v>
                </c:pt>
                <c:pt idx="118">
                  <c:v>0.8448551056000011</c:v>
                </c:pt>
                <c:pt idx="119">
                  <c:v>0.8467312324000027</c:v>
                </c:pt>
                <c:pt idx="120">
                  <c:v>0.86858672040000007</c:v>
                </c:pt>
                <c:pt idx="121">
                  <c:v>0.85093245160000064</c:v>
                </c:pt>
                <c:pt idx="122">
                  <c:v>0.86780403360000269</c:v>
                </c:pt>
                <c:pt idx="124">
                  <c:v>0.67548673440000062</c:v>
                </c:pt>
                <c:pt idx="126">
                  <c:v>0.62867455210000234</c:v>
                </c:pt>
                <c:pt idx="127">
                  <c:v>0.79855670439999948</c:v>
                </c:pt>
                <c:pt idx="128">
                  <c:v>0.5989831235999995</c:v>
                </c:pt>
                <c:pt idx="129">
                  <c:v>0.50748526439999997</c:v>
                </c:pt>
                <c:pt idx="130">
                  <c:v>0.58553103999999956</c:v>
                </c:pt>
                <c:pt idx="131">
                  <c:v>0.67051532250000112</c:v>
                </c:pt>
                <c:pt idx="132">
                  <c:v>0.64540335690000061</c:v>
                </c:pt>
                <c:pt idx="133">
                  <c:v>0.69303960010000143</c:v>
                </c:pt>
                <c:pt idx="134">
                  <c:v>0.71167783210000235</c:v>
                </c:pt>
                <c:pt idx="135">
                  <c:v>0.65254084000000112</c:v>
                </c:pt>
                <c:pt idx="136">
                  <c:v>0.70274689000000135</c:v>
                </c:pt>
                <c:pt idx="137">
                  <c:v>0.76893607210000126</c:v>
                </c:pt>
                <c:pt idx="138">
                  <c:v>0.80512934410000003</c:v>
                </c:pt>
                <c:pt idx="139">
                  <c:v>0.70197586560000136</c:v>
                </c:pt>
                <c:pt idx="140">
                  <c:v>0.78173890559999992</c:v>
                </c:pt>
                <c:pt idx="141">
                  <c:v>0.83933082250000124</c:v>
                </c:pt>
                <c:pt idx="142">
                  <c:v>0.76828731040000064</c:v>
                </c:pt>
                <c:pt idx="143">
                  <c:v>0.69923044000000067</c:v>
                </c:pt>
                <c:pt idx="144">
                  <c:v>0.79445134240000004</c:v>
                </c:pt>
                <c:pt idx="145">
                  <c:v>0.84250369440000061</c:v>
                </c:pt>
                <c:pt idx="146">
                  <c:v>0.71878179610000126</c:v>
                </c:pt>
                <c:pt idx="147">
                  <c:v>0.72345231359999995</c:v>
                </c:pt>
                <c:pt idx="148">
                  <c:v>0.71502244809999993</c:v>
                </c:pt>
                <c:pt idx="149">
                  <c:v>0.70553280160000009</c:v>
                </c:pt>
                <c:pt idx="150">
                  <c:v>0.74708363560000124</c:v>
                </c:pt>
                <c:pt idx="151">
                  <c:v>0.7874787599999995</c:v>
                </c:pt>
                <c:pt idx="152">
                  <c:v>0.71703636839999996</c:v>
                </c:pt>
                <c:pt idx="153">
                  <c:v>0.77914163610000264</c:v>
                </c:pt>
                <c:pt idx="154">
                  <c:v>0.76176238409999997</c:v>
                </c:pt>
                <c:pt idx="155">
                  <c:v>0.79044546490000001</c:v>
                </c:pt>
                <c:pt idx="156">
                  <c:v>0.68399516160000107</c:v>
                </c:pt>
                <c:pt idx="157">
                  <c:v>0.68989636000000043</c:v>
                </c:pt>
              </c:numCache>
            </c:numRef>
          </c:val>
          <c:extLst>
            <c:ext xmlns:c16="http://schemas.microsoft.com/office/drawing/2014/chart" uri="{C3380CC4-5D6E-409C-BE32-E72D297353CC}">
              <c16:uniqueId val="{00000005-DD10-409B-87F1-B2F8D6ACD275}"/>
            </c:ext>
          </c:extLst>
        </c:ser>
        <c:ser>
          <c:idx val="6"/>
          <c:order val="6"/>
          <c:tx>
            <c:strRef>
              <c:f>'[Copy of CorrNonLinearLog_TBVIs-Biowet.xlsx]Contour plot Cotton-Maize'!$H$1</c:f>
              <c:strCache>
                <c:ptCount val="1"/>
                <c:pt idx="0">
                  <c:v>483</c:v>
                </c:pt>
              </c:strCache>
            </c:strRef>
          </c:tx>
          <c:cat>
            <c:numRef>
              <c:f>'[Copy of CorrNonLinearLog_TBVIs-Biowet.xlsx]Contour plot Cotton-Maize'!$A$2:$A$159</c:f>
              <c:numCache>
                <c:formatCode>General</c:formatCode>
                <c:ptCount val="158"/>
                <c:pt idx="0">
                  <c:v>422</c:v>
                </c:pt>
                <c:pt idx="1">
                  <c:v>432</c:v>
                </c:pt>
                <c:pt idx="2">
                  <c:v>442</c:v>
                </c:pt>
                <c:pt idx="3">
                  <c:v>452</c:v>
                </c:pt>
                <c:pt idx="4">
                  <c:v>463</c:v>
                </c:pt>
                <c:pt idx="5">
                  <c:v>473</c:v>
                </c:pt>
                <c:pt idx="6">
                  <c:v>483</c:v>
                </c:pt>
                <c:pt idx="7">
                  <c:v>493</c:v>
                </c:pt>
                <c:pt idx="8">
                  <c:v>503</c:v>
                </c:pt>
                <c:pt idx="9">
                  <c:v>513</c:v>
                </c:pt>
                <c:pt idx="10">
                  <c:v>524</c:v>
                </c:pt>
                <c:pt idx="11">
                  <c:v>534</c:v>
                </c:pt>
                <c:pt idx="12">
                  <c:v>544</c:v>
                </c:pt>
                <c:pt idx="13">
                  <c:v>554</c:v>
                </c:pt>
                <c:pt idx="14">
                  <c:v>564</c:v>
                </c:pt>
                <c:pt idx="15">
                  <c:v>574</c:v>
                </c:pt>
                <c:pt idx="16">
                  <c:v>585</c:v>
                </c:pt>
                <c:pt idx="17">
                  <c:v>595</c:v>
                </c:pt>
                <c:pt idx="18">
                  <c:v>605</c:v>
                </c:pt>
                <c:pt idx="19">
                  <c:v>615</c:v>
                </c:pt>
                <c:pt idx="20">
                  <c:v>625</c:v>
                </c:pt>
                <c:pt idx="21">
                  <c:v>635</c:v>
                </c:pt>
                <c:pt idx="22">
                  <c:v>646</c:v>
                </c:pt>
                <c:pt idx="23">
                  <c:v>656</c:v>
                </c:pt>
                <c:pt idx="24">
                  <c:v>666</c:v>
                </c:pt>
                <c:pt idx="25">
                  <c:v>676</c:v>
                </c:pt>
                <c:pt idx="26">
                  <c:v>686</c:v>
                </c:pt>
                <c:pt idx="27">
                  <c:v>697</c:v>
                </c:pt>
                <c:pt idx="28">
                  <c:v>707</c:v>
                </c:pt>
                <c:pt idx="29">
                  <c:v>717</c:v>
                </c:pt>
                <c:pt idx="30">
                  <c:v>727</c:v>
                </c:pt>
                <c:pt idx="31">
                  <c:v>737</c:v>
                </c:pt>
                <c:pt idx="32">
                  <c:v>747</c:v>
                </c:pt>
                <c:pt idx="33">
                  <c:v>758</c:v>
                </c:pt>
                <c:pt idx="34">
                  <c:v>768</c:v>
                </c:pt>
                <c:pt idx="35">
                  <c:v>778</c:v>
                </c:pt>
                <c:pt idx="36">
                  <c:v>788</c:v>
                </c:pt>
                <c:pt idx="37">
                  <c:v>798</c:v>
                </c:pt>
                <c:pt idx="38">
                  <c:v>808</c:v>
                </c:pt>
                <c:pt idx="39">
                  <c:v>819</c:v>
                </c:pt>
                <c:pt idx="40">
                  <c:v>829</c:v>
                </c:pt>
                <c:pt idx="41">
                  <c:v>839</c:v>
                </c:pt>
                <c:pt idx="42">
                  <c:v>849</c:v>
                </c:pt>
                <c:pt idx="43">
                  <c:v>859</c:v>
                </c:pt>
                <c:pt idx="44">
                  <c:v>870</c:v>
                </c:pt>
                <c:pt idx="45">
                  <c:v>880</c:v>
                </c:pt>
                <c:pt idx="46">
                  <c:v>890</c:v>
                </c:pt>
                <c:pt idx="47">
                  <c:v>900</c:v>
                </c:pt>
                <c:pt idx="48">
                  <c:v>910</c:v>
                </c:pt>
                <c:pt idx="49">
                  <c:v>920</c:v>
                </c:pt>
                <c:pt idx="50">
                  <c:v>929</c:v>
                </c:pt>
                <c:pt idx="51">
                  <c:v>939</c:v>
                </c:pt>
                <c:pt idx="52">
                  <c:v>949</c:v>
                </c:pt>
                <c:pt idx="53">
                  <c:v>959</c:v>
                </c:pt>
                <c:pt idx="54">
                  <c:v>969</c:v>
                </c:pt>
                <c:pt idx="55">
                  <c:v>979</c:v>
                </c:pt>
                <c:pt idx="56">
                  <c:v>989</c:v>
                </c:pt>
                <c:pt idx="57">
                  <c:v>999</c:v>
                </c:pt>
                <c:pt idx="58">
                  <c:v>1009</c:v>
                </c:pt>
                <c:pt idx="59">
                  <c:v>1019</c:v>
                </c:pt>
                <c:pt idx="60">
                  <c:v>1029</c:v>
                </c:pt>
                <c:pt idx="61">
                  <c:v>1040</c:v>
                </c:pt>
                <c:pt idx="62">
                  <c:v>1051</c:v>
                </c:pt>
                <c:pt idx="63">
                  <c:v>1061</c:v>
                </c:pt>
                <c:pt idx="64">
                  <c:v>1071</c:v>
                </c:pt>
                <c:pt idx="65">
                  <c:v>1081</c:v>
                </c:pt>
                <c:pt idx="66">
                  <c:v>1091</c:v>
                </c:pt>
                <c:pt idx="67">
                  <c:v>1101</c:v>
                </c:pt>
                <c:pt idx="68">
                  <c:v>1111</c:v>
                </c:pt>
                <c:pt idx="69">
                  <c:v>1121</c:v>
                </c:pt>
                <c:pt idx="70">
                  <c:v>1131</c:v>
                </c:pt>
                <c:pt idx="71">
                  <c:v>1141</c:v>
                </c:pt>
                <c:pt idx="72">
                  <c:v>1151</c:v>
                </c:pt>
                <c:pt idx="73">
                  <c:v>1161</c:v>
                </c:pt>
                <c:pt idx="74">
                  <c:v>1171</c:v>
                </c:pt>
                <c:pt idx="75">
                  <c:v>1181</c:v>
                </c:pt>
                <c:pt idx="76">
                  <c:v>1191</c:v>
                </c:pt>
                <c:pt idx="77">
                  <c:v>1201</c:v>
                </c:pt>
                <c:pt idx="78">
                  <c:v>1211</c:v>
                </c:pt>
                <c:pt idx="79">
                  <c:v>1221</c:v>
                </c:pt>
                <c:pt idx="80">
                  <c:v>1231</c:v>
                </c:pt>
                <c:pt idx="81">
                  <c:v>1241</c:v>
                </c:pt>
                <c:pt idx="82">
                  <c:v>1251</c:v>
                </c:pt>
                <c:pt idx="83">
                  <c:v>1261</c:v>
                </c:pt>
                <c:pt idx="84">
                  <c:v>1272</c:v>
                </c:pt>
                <c:pt idx="85">
                  <c:v>1282</c:v>
                </c:pt>
                <c:pt idx="86">
                  <c:v>1292</c:v>
                </c:pt>
                <c:pt idx="87">
                  <c:v>1302</c:v>
                </c:pt>
                <c:pt idx="88">
                  <c:v>1312</c:v>
                </c:pt>
                <c:pt idx="89">
                  <c:v>1322</c:v>
                </c:pt>
                <c:pt idx="90">
                  <c:v>1332</c:v>
                </c:pt>
                <c:pt idx="91">
                  <c:v>1472</c:v>
                </c:pt>
                <c:pt idx="92">
                  <c:v>1483</c:v>
                </c:pt>
                <c:pt idx="93">
                  <c:v>1493</c:v>
                </c:pt>
                <c:pt idx="94">
                  <c:v>1503</c:v>
                </c:pt>
                <c:pt idx="95">
                  <c:v>1513</c:v>
                </c:pt>
                <c:pt idx="96">
                  <c:v>1523</c:v>
                </c:pt>
                <c:pt idx="97">
                  <c:v>1533</c:v>
                </c:pt>
                <c:pt idx="98">
                  <c:v>1543</c:v>
                </c:pt>
                <c:pt idx="99">
                  <c:v>1553</c:v>
                </c:pt>
                <c:pt idx="100">
                  <c:v>1563</c:v>
                </c:pt>
                <c:pt idx="101">
                  <c:v>1573</c:v>
                </c:pt>
                <c:pt idx="102">
                  <c:v>1583</c:v>
                </c:pt>
                <c:pt idx="103">
                  <c:v>1594</c:v>
                </c:pt>
                <c:pt idx="104">
                  <c:v>1604</c:v>
                </c:pt>
                <c:pt idx="105">
                  <c:v>1614</c:v>
                </c:pt>
                <c:pt idx="106">
                  <c:v>1624</c:v>
                </c:pt>
                <c:pt idx="107">
                  <c:v>1634</c:v>
                </c:pt>
                <c:pt idx="108">
                  <c:v>1644</c:v>
                </c:pt>
                <c:pt idx="109">
                  <c:v>1654</c:v>
                </c:pt>
                <c:pt idx="110">
                  <c:v>1664</c:v>
                </c:pt>
                <c:pt idx="111">
                  <c:v>1674</c:v>
                </c:pt>
                <c:pt idx="112">
                  <c:v>1684</c:v>
                </c:pt>
                <c:pt idx="113">
                  <c:v>1694</c:v>
                </c:pt>
                <c:pt idx="114">
                  <c:v>1704</c:v>
                </c:pt>
                <c:pt idx="115">
                  <c:v>1715</c:v>
                </c:pt>
                <c:pt idx="116">
                  <c:v>1725</c:v>
                </c:pt>
                <c:pt idx="117">
                  <c:v>1735</c:v>
                </c:pt>
                <c:pt idx="118">
                  <c:v>1745</c:v>
                </c:pt>
                <c:pt idx="119">
                  <c:v>1755</c:v>
                </c:pt>
                <c:pt idx="120">
                  <c:v>1765</c:v>
                </c:pt>
                <c:pt idx="121">
                  <c:v>1775</c:v>
                </c:pt>
                <c:pt idx="122">
                  <c:v>1785</c:v>
                </c:pt>
                <c:pt idx="123">
                  <c:v>1977</c:v>
                </c:pt>
                <c:pt idx="124">
                  <c:v>1987</c:v>
                </c:pt>
                <c:pt idx="125">
                  <c:v>2027</c:v>
                </c:pt>
                <c:pt idx="126">
                  <c:v>2037</c:v>
                </c:pt>
                <c:pt idx="127">
                  <c:v>2047</c:v>
                </c:pt>
                <c:pt idx="128">
                  <c:v>2058</c:v>
                </c:pt>
                <c:pt idx="129">
                  <c:v>2068</c:v>
                </c:pt>
                <c:pt idx="130">
                  <c:v>2078</c:v>
                </c:pt>
                <c:pt idx="131">
                  <c:v>2088</c:v>
                </c:pt>
                <c:pt idx="132">
                  <c:v>2098</c:v>
                </c:pt>
                <c:pt idx="133">
                  <c:v>2108</c:v>
                </c:pt>
                <c:pt idx="134">
                  <c:v>2118</c:v>
                </c:pt>
                <c:pt idx="135">
                  <c:v>2128</c:v>
                </c:pt>
                <c:pt idx="136">
                  <c:v>2138</c:v>
                </c:pt>
                <c:pt idx="137">
                  <c:v>2148</c:v>
                </c:pt>
                <c:pt idx="138">
                  <c:v>2158</c:v>
                </c:pt>
                <c:pt idx="139">
                  <c:v>2169</c:v>
                </c:pt>
                <c:pt idx="140">
                  <c:v>2179</c:v>
                </c:pt>
                <c:pt idx="141">
                  <c:v>2189</c:v>
                </c:pt>
                <c:pt idx="142">
                  <c:v>2199</c:v>
                </c:pt>
                <c:pt idx="143">
                  <c:v>2209</c:v>
                </c:pt>
                <c:pt idx="144">
                  <c:v>2219</c:v>
                </c:pt>
                <c:pt idx="145">
                  <c:v>2229</c:v>
                </c:pt>
                <c:pt idx="146">
                  <c:v>2239</c:v>
                </c:pt>
                <c:pt idx="147">
                  <c:v>2249</c:v>
                </c:pt>
                <c:pt idx="148">
                  <c:v>2259</c:v>
                </c:pt>
                <c:pt idx="149">
                  <c:v>2269</c:v>
                </c:pt>
                <c:pt idx="150">
                  <c:v>2280</c:v>
                </c:pt>
                <c:pt idx="151">
                  <c:v>2290</c:v>
                </c:pt>
                <c:pt idx="152">
                  <c:v>2300</c:v>
                </c:pt>
                <c:pt idx="153">
                  <c:v>2310</c:v>
                </c:pt>
                <c:pt idx="154">
                  <c:v>2320</c:v>
                </c:pt>
                <c:pt idx="155">
                  <c:v>2330</c:v>
                </c:pt>
                <c:pt idx="156">
                  <c:v>2340</c:v>
                </c:pt>
                <c:pt idx="157">
                  <c:v>2350</c:v>
                </c:pt>
              </c:numCache>
            </c:numRef>
          </c:cat>
          <c:val>
            <c:numRef>
              <c:f>'[Copy of CorrNonLinearLog_TBVIs-Biowet.xlsx]Contour plot Cotton-Maize'!$H$2:$H$159</c:f>
              <c:numCache>
                <c:formatCode>General</c:formatCode>
                <c:ptCount val="158"/>
                <c:pt idx="3">
                  <c:v>0.47991641760000092</c:v>
                </c:pt>
                <c:pt idx="11">
                  <c:v>0.48525155999999997</c:v>
                </c:pt>
                <c:pt idx="12">
                  <c:v>0.48617150760000055</c:v>
                </c:pt>
                <c:pt idx="13">
                  <c:v>0.45639482490000038</c:v>
                </c:pt>
                <c:pt idx="28">
                  <c:v>0.53774355610000124</c:v>
                </c:pt>
                <c:pt idx="30">
                  <c:v>0.50835474009999959</c:v>
                </c:pt>
                <c:pt idx="34">
                  <c:v>0.60712147240000247</c:v>
                </c:pt>
                <c:pt idx="50">
                  <c:v>0.73631844810000002</c:v>
                </c:pt>
                <c:pt idx="51">
                  <c:v>0.56518820409999992</c:v>
                </c:pt>
                <c:pt idx="52">
                  <c:v>0.49128884640000031</c:v>
                </c:pt>
                <c:pt idx="56">
                  <c:v>0.42292910890000063</c:v>
                </c:pt>
                <c:pt idx="57">
                  <c:v>0.50543568360000002</c:v>
                </c:pt>
                <c:pt idx="58">
                  <c:v>0.49359055359999998</c:v>
                </c:pt>
                <c:pt idx="59">
                  <c:v>0.49805483290000063</c:v>
                </c:pt>
                <c:pt idx="60">
                  <c:v>0.51410334009999958</c:v>
                </c:pt>
                <c:pt idx="61">
                  <c:v>0.51552399999999876</c:v>
                </c:pt>
                <c:pt idx="62">
                  <c:v>0.51818402249999995</c:v>
                </c:pt>
                <c:pt idx="63">
                  <c:v>0.53247668409999949</c:v>
                </c:pt>
                <c:pt idx="64">
                  <c:v>0.53721570249999995</c:v>
                </c:pt>
                <c:pt idx="65">
                  <c:v>0.53699584000000122</c:v>
                </c:pt>
                <c:pt idx="66">
                  <c:v>0.58635774759999959</c:v>
                </c:pt>
                <c:pt idx="67">
                  <c:v>0.64416675999999951</c:v>
                </c:pt>
                <c:pt idx="68">
                  <c:v>0.78133224489999875</c:v>
                </c:pt>
                <c:pt idx="69">
                  <c:v>0.84239355240000124</c:v>
                </c:pt>
                <c:pt idx="70">
                  <c:v>0.56960227840000099</c:v>
                </c:pt>
                <c:pt idx="71">
                  <c:v>0.69170825610000264</c:v>
                </c:pt>
                <c:pt idx="72">
                  <c:v>0.42983758440000008</c:v>
                </c:pt>
                <c:pt idx="74">
                  <c:v>0.59652452250000043</c:v>
                </c:pt>
                <c:pt idx="75">
                  <c:v>0.65587321960000233</c:v>
                </c:pt>
                <c:pt idx="76">
                  <c:v>0.63379113210000237</c:v>
                </c:pt>
                <c:pt idx="77">
                  <c:v>0.65530644009999994</c:v>
                </c:pt>
                <c:pt idx="78">
                  <c:v>0.60424192889999995</c:v>
                </c:pt>
                <c:pt idx="79">
                  <c:v>0.59708074409999956</c:v>
                </c:pt>
                <c:pt idx="80">
                  <c:v>0.60438185640000186</c:v>
                </c:pt>
                <c:pt idx="81">
                  <c:v>0.63412554240000185</c:v>
                </c:pt>
                <c:pt idx="82">
                  <c:v>0.65050677160000003</c:v>
                </c:pt>
                <c:pt idx="83">
                  <c:v>0.6897634704000013</c:v>
                </c:pt>
                <c:pt idx="84">
                  <c:v>0.5802478276000006</c:v>
                </c:pt>
                <c:pt idx="85">
                  <c:v>0.61354322410000062</c:v>
                </c:pt>
                <c:pt idx="86">
                  <c:v>0.6750758569000026</c:v>
                </c:pt>
                <c:pt idx="87">
                  <c:v>0.70669242250000186</c:v>
                </c:pt>
                <c:pt idx="88">
                  <c:v>0.74525235840000004</c:v>
                </c:pt>
                <c:pt idx="89">
                  <c:v>0.80301313209999992</c:v>
                </c:pt>
                <c:pt idx="90">
                  <c:v>0.81235971610000113</c:v>
                </c:pt>
                <c:pt idx="91">
                  <c:v>0.55790442490000003</c:v>
                </c:pt>
                <c:pt idx="92">
                  <c:v>0.43672272250000038</c:v>
                </c:pt>
                <c:pt idx="94">
                  <c:v>0.72134446240000138</c:v>
                </c:pt>
                <c:pt idx="95">
                  <c:v>0.76846262439999991</c:v>
                </c:pt>
                <c:pt idx="96">
                  <c:v>0.7735906116000012</c:v>
                </c:pt>
                <c:pt idx="97">
                  <c:v>0.81877161960000222</c:v>
                </c:pt>
                <c:pt idx="98">
                  <c:v>0.8078054884000011</c:v>
                </c:pt>
                <c:pt idx="99">
                  <c:v>0.84219164410000136</c:v>
                </c:pt>
                <c:pt idx="100">
                  <c:v>0.84327489000000111</c:v>
                </c:pt>
                <c:pt idx="101">
                  <c:v>0.83241901690000064</c:v>
                </c:pt>
                <c:pt idx="102">
                  <c:v>0.83324035240000138</c:v>
                </c:pt>
                <c:pt idx="103">
                  <c:v>0.84579290890000003</c:v>
                </c:pt>
                <c:pt idx="104">
                  <c:v>0.82379221690000148</c:v>
                </c:pt>
                <c:pt idx="105">
                  <c:v>0.82451848089999957</c:v>
                </c:pt>
                <c:pt idx="106">
                  <c:v>0.83629196010000062</c:v>
                </c:pt>
                <c:pt idx="107">
                  <c:v>0.84927283360000161</c:v>
                </c:pt>
                <c:pt idx="108">
                  <c:v>0.83548740250000064</c:v>
                </c:pt>
                <c:pt idx="109">
                  <c:v>0.81425356960000006</c:v>
                </c:pt>
                <c:pt idx="110">
                  <c:v>0.82446400000000009</c:v>
                </c:pt>
                <c:pt idx="111">
                  <c:v>0.82277598490000003</c:v>
                </c:pt>
                <c:pt idx="112">
                  <c:v>0.82027437610000065</c:v>
                </c:pt>
                <c:pt idx="113">
                  <c:v>0.82957485610000148</c:v>
                </c:pt>
                <c:pt idx="114">
                  <c:v>0.82524506489999994</c:v>
                </c:pt>
                <c:pt idx="115">
                  <c:v>0.83581649289999993</c:v>
                </c:pt>
                <c:pt idx="116">
                  <c:v>0.8487936900000016</c:v>
                </c:pt>
                <c:pt idx="117">
                  <c:v>0.83063173210000185</c:v>
                </c:pt>
                <c:pt idx="118">
                  <c:v>0.85015776159999989</c:v>
                </c:pt>
                <c:pt idx="119">
                  <c:v>0.85283378010000011</c:v>
                </c:pt>
                <c:pt idx="120">
                  <c:v>0.87274832410000125</c:v>
                </c:pt>
                <c:pt idx="121">
                  <c:v>0.85445989690000124</c:v>
                </c:pt>
                <c:pt idx="122">
                  <c:v>0.87108622240000122</c:v>
                </c:pt>
                <c:pt idx="124">
                  <c:v>0.68055900160000082</c:v>
                </c:pt>
                <c:pt idx="126">
                  <c:v>0.63875260840000136</c:v>
                </c:pt>
                <c:pt idx="127">
                  <c:v>0.80371224999999957</c:v>
                </c:pt>
                <c:pt idx="128">
                  <c:v>0.61121124000000004</c:v>
                </c:pt>
                <c:pt idx="129">
                  <c:v>0.51734933290000062</c:v>
                </c:pt>
                <c:pt idx="130">
                  <c:v>0.60000515999999993</c:v>
                </c:pt>
                <c:pt idx="131">
                  <c:v>0.68381322490000052</c:v>
                </c:pt>
                <c:pt idx="132">
                  <c:v>0.660530052900001</c:v>
                </c:pt>
                <c:pt idx="133">
                  <c:v>0.70808859040000005</c:v>
                </c:pt>
                <c:pt idx="134">
                  <c:v>0.72486493210000125</c:v>
                </c:pt>
                <c:pt idx="135">
                  <c:v>0.66619876410000123</c:v>
                </c:pt>
                <c:pt idx="136">
                  <c:v>0.71695169290000138</c:v>
                </c:pt>
                <c:pt idx="137">
                  <c:v>0.77986561000000154</c:v>
                </c:pt>
                <c:pt idx="138">
                  <c:v>0.81391070890000006</c:v>
                </c:pt>
                <c:pt idx="139">
                  <c:v>0.71198156410000002</c:v>
                </c:pt>
                <c:pt idx="140">
                  <c:v>0.79220680359999995</c:v>
                </c:pt>
                <c:pt idx="141">
                  <c:v>0.84746753639999994</c:v>
                </c:pt>
                <c:pt idx="142">
                  <c:v>0.77820626560000061</c:v>
                </c:pt>
                <c:pt idx="143">
                  <c:v>0.70930083999999993</c:v>
                </c:pt>
                <c:pt idx="144">
                  <c:v>0.80317444000000005</c:v>
                </c:pt>
                <c:pt idx="145">
                  <c:v>0.84975211240000126</c:v>
                </c:pt>
                <c:pt idx="146">
                  <c:v>0.72876954240000136</c:v>
                </c:pt>
                <c:pt idx="147">
                  <c:v>0.73309556410000065</c:v>
                </c:pt>
                <c:pt idx="148">
                  <c:v>0.72552916839999992</c:v>
                </c:pt>
                <c:pt idx="149">
                  <c:v>0.71637603210000123</c:v>
                </c:pt>
                <c:pt idx="150">
                  <c:v>0.75523052160000004</c:v>
                </c:pt>
                <c:pt idx="151">
                  <c:v>0.79575320250000148</c:v>
                </c:pt>
                <c:pt idx="152">
                  <c:v>0.72491601640000125</c:v>
                </c:pt>
                <c:pt idx="153">
                  <c:v>0.78687544360000172</c:v>
                </c:pt>
                <c:pt idx="154">
                  <c:v>0.7698658564000026</c:v>
                </c:pt>
                <c:pt idx="155">
                  <c:v>0.7967704644000011</c:v>
                </c:pt>
                <c:pt idx="156">
                  <c:v>0.68865102250000254</c:v>
                </c:pt>
                <c:pt idx="157">
                  <c:v>0.69515573760000193</c:v>
                </c:pt>
              </c:numCache>
            </c:numRef>
          </c:val>
          <c:extLst>
            <c:ext xmlns:c16="http://schemas.microsoft.com/office/drawing/2014/chart" uri="{C3380CC4-5D6E-409C-BE32-E72D297353CC}">
              <c16:uniqueId val="{00000006-DD10-409B-87F1-B2F8D6ACD275}"/>
            </c:ext>
          </c:extLst>
        </c:ser>
        <c:ser>
          <c:idx val="7"/>
          <c:order val="7"/>
          <c:tx>
            <c:strRef>
              <c:f>'[Copy of CorrNonLinearLog_TBVIs-Biowet.xlsx]Contour plot Cotton-Maize'!$I$1</c:f>
              <c:strCache>
                <c:ptCount val="1"/>
                <c:pt idx="0">
                  <c:v>493</c:v>
                </c:pt>
              </c:strCache>
            </c:strRef>
          </c:tx>
          <c:cat>
            <c:numRef>
              <c:f>'[Copy of CorrNonLinearLog_TBVIs-Biowet.xlsx]Contour plot Cotton-Maize'!$A$2:$A$159</c:f>
              <c:numCache>
                <c:formatCode>General</c:formatCode>
                <c:ptCount val="158"/>
                <c:pt idx="0">
                  <c:v>422</c:v>
                </c:pt>
                <c:pt idx="1">
                  <c:v>432</c:v>
                </c:pt>
                <c:pt idx="2">
                  <c:v>442</c:v>
                </c:pt>
                <c:pt idx="3">
                  <c:v>452</c:v>
                </c:pt>
                <c:pt idx="4">
                  <c:v>463</c:v>
                </c:pt>
                <c:pt idx="5">
                  <c:v>473</c:v>
                </c:pt>
                <c:pt idx="6">
                  <c:v>483</c:v>
                </c:pt>
                <c:pt idx="7">
                  <c:v>493</c:v>
                </c:pt>
                <c:pt idx="8">
                  <c:v>503</c:v>
                </c:pt>
                <c:pt idx="9">
                  <c:v>513</c:v>
                </c:pt>
                <c:pt idx="10">
                  <c:v>524</c:v>
                </c:pt>
                <c:pt idx="11">
                  <c:v>534</c:v>
                </c:pt>
                <c:pt idx="12">
                  <c:v>544</c:v>
                </c:pt>
                <c:pt idx="13">
                  <c:v>554</c:v>
                </c:pt>
                <c:pt idx="14">
                  <c:v>564</c:v>
                </c:pt>
                <c:pt idx="15">
                  <c:v>574</c:v>
                </c:pt>
                <c:pt idx="16">
                  <c:v>585</c:v>
                </c:pt>
                <c:pt idx="17">
                  <c:v>595</c:v>
                </c:pt>
                <c:pt idx="18">
                  <c:v>605</c:v>
                </c:pt>
                <c:pt idx="19">
                  <c:v>615</c:v>
                </c:pt>
                <c:pt idx="20">
                  <c:v>625</c:v>
                </c:pt>
                <c:pt idx="21">
                  <c:v>635</c:v>
                </c:pt>
                <c:pt idx="22">
                  <c:v>646</c:v>
                </c:pt>
                <c:pt idx="23">
                  <c:v>656</c:v>
                </c:pt>
                <c:pt idx="24">
                  <c:v>666</c:v>
                </c:pt>
                <c:pt idx="25">
                  <c:v>676</c:v>
                </c:pt>
                <c:pt idx="26">
                  <c:v>686</c:v>
                </c:pt>
                <c:pt idx="27">
                  <c:v>697</c:v>
                </c:pt>
                <c:pt idx="28">
                  <c:v>707</c:v>
                </c:pt>
                <c:pt idx="29">
                  <c:v>717</c:v>
                </c:pt>
                <c:pt idx="30">
                  <c:v>727</c:v>
                </c:pt>
                <c:pt idx="31">
                  <c:v>737</c:v>
                </c:pt>
                <c:pt idx="32">
                  <c:v>747</c:v>
                </c:pt>
                <c:pt idx="33">
                  <c:v>758</c:v>
                </c:pt>
                <c:pt idx="34">
                  <c:v>768</c:v>
                </c:pt>
                <c:pt idx="35">
                  <c:v>778</c:v>
                </c:pt>
                <c:pt idx="36">
                  <c:v>788</c:v>
                </c:pt>
                <c:pt idx="37">
                  <c:v>798</c:v>
                </c:pt>
                <c:pt idx="38">
                  <c:v>808</c:v>
                </c:pt>
                <c:pt idx="39">
                  <c:v>819</c:v>
                </c:pt>
                <c:pt idx="40">
                  <c:v>829</c:v>
                </c:pt>
                <c:pt idx="41">
                  <c:v>839</c:v>
                </c:pt>
                <c:pt idx="42">
                  <c:v>849</c:v>
                </c:pt>
                <c:pt idx="43">
                  <c:v>859</c:v>
                </c:pt>
                <c:pt idx="44">
                  <c:v>870</c:v>
                </c:pt>
                <c:pt idx="45">
                  <c:v>880</c:v>
                </c:pt>
                <c:pt idx="46">
                  <c:v>890</c:v>
                </c:pt>
                <c:pt idx="47">
                  <c:v>900</c:v>
                </c:pt>
                <c:pt idx="48">
                  <c:v>910</c:v>
                </c:pt>
                <c:pt idx="49">
                  <c:v>920</c:v>
                </c:pt>
                <c:pt idx="50">
                  <c:v>929</c:v>
                </c:pt>
                <c:pt idx="51">
                  <c:v>939</c:v>
                </c:pt>
                <c:pt idx="52">
                  <c:v>949</c:v>
                </c:pt>
                <c:pt idx="53">
                  <c:v>959</c:v>
                </c:pt>
                <c:pt idx="54">
                  <c:v>969</c:v>
                </c:pt>
                <c:pt idx="55">
                  <c:v>979</c:v>
                </c:pt>
                <c:pt idx="56">
                  <c:v>989</c:v>
                </c:pt>
                <c:pt idx="57">
                  <c:v>999</c:v>
                </c:pt>
                <c:pt idx="58">
                  <c:v>1009</c:v>
                </c:pt>
                <c:pt idx="59">
                  <c:v>1019</c:v>
                </c:pt>
                <c:pt idx="60">
                  <c:v>1029</c:v>
                </c:pt>
                <c:pt idx="61">
                  <c:v>1040</c:v>
                </c:pt>
                <c:pt idx="62">
                  <c:v>1051</c:v>
                </c:pt>
                <c:pt idx="63">
                  <c:v>1061</c:v>
                </c:pt>
                <c:pt idx="64">
                  <c:v>1071</c:v>
                </c:pt>
                <c:pt idx="65">
                  <c:v>1081</c:v>
                </c:pt>
                <c:pt idx="66">
                  <c:v>1091</c:v>
                </c:pt>
                <c:pt idx="67">
                  <c:v>1101</c:v>
                </c:pt>
                <c:pt idx="68">
                  <c:v>1111</c:v>
                </c:pt>
                <c:pt idx="69">
                  <c:v>1121</c:v>
                </c:pt>
                <c:pt idx="70">
                  <c:v>1131</c:v>
                </c:pt>
                <c:pt idx="71">
                  <c:v>1141</c:v>
                </c:pt>
                <c:pt idx="72">
                  <c:v>1151</c:v>
                </c:pt>
                <c:pt idx="73">
                  <c:v>1161</c:v>
                </c:pt>
                <c:pt idx="74">
                  <c:v>1171</c:v>
                </c:pt>
                <c:pt idx="75">
                  <c:v>1181</c:v>
                </c:pt>
                <c:pt idx="76">
                  <c:v>1191</c:v>
                </c:pt>
                <c:pt idx="77">
                  <c:v>1201</c:v>
                </c:pt>
                <c:pt idx="78">
                  <c:v>1211</c:v>
                </c:pt>
                <c:pt idx="79">
                  <c:v>1221</c:v>
                </c:pt>
                <c:pt idx="80">
                  <c:v>1231</c:v>
                </c:pt>
                <c:pt idx="81">
                  <c:v>1241</c:v>
                </c:pt>
                <c:pt idx="82">
                  <c:v>1251</c:v>
                </c:pt>
                <c:pt idx="83">
                  <c:v>1261</c:v>
                </c:pt>
                <c:pt idx="84">
                  <c:v>1272</c:v>
                </c:pt>
                <c:pt idx="85">
                  <c:v>1282</c:v>
                </c:pt>
                <c:pt idx="86">
                  <c:v>1292</c:v>
                </c:pt>
                <c:pt idx="87">
                  <c:v>1302</c:v>
                </c:pt>
                <c:pt idx="88">
                  <c:v>1312</c:v>
                </c:pt>
                <c:pt idx="89">
                  <c:v>1322</c:v>
                </c:pt>
                <c:pt idx="90">
                  <c:v>1332</c:v>
                </c:pt>
                <c:pt idx="91">
                  <c:v>1472</c:v>
                </c:pt>
                <c:pt idx="92">
                  <c:v>1483</c:v>
                </c:pt>
                <c:pt idx="93">
                  <c:v>1493</c:v>
                </c:pt>
                <c:pt idx="94">
                  <c:v>1503</c:v>
                </c:pt>
                <c:pt idx="95">
                  <c:v>1513</c:v>
                </c:pt>
                <c:pt idx="96">
                  <c:v>1523</c:v>
                </c:pt>
                <c:pt idx="97">
                  <c:v>1533</c:v>
                </c:pt>
                <c:pt idx="98">
                  <c:v>1543</c:v>
                </c:pt>
                <c:pt idx="99">
                  <c:v>1553</c:v>
                </c:pt>
                <c:pt idx="100">
                  <c:v>1563</c:v>
                </c:pt>
                <c:pt idx="101">
                  <c:v>1573</c:v>
                </c:pt>
                <c:pt idx="102">
                  <c:v>1583</c:v>
                </c:pt>
                <c:pt idx="103">
                  <c:v>1594</c:v>
                </c:pt>
                <c:pt idx="104">
                  <c:v>1604</c:v>
                </c:pt>
                <c:pt idx="105">
                  <c:v>1614</c:v>
                </c:pt>
                <c:pt idx="106">
                  <c:v>1624</c:v>
                </c:pt>
                <c:pt idx="107">
                  <c:v>1634</c:v>
                </c:pt>
                <c:pt idx="108">
                  <c:v>1644</c:v>
                </c:pt>
                <c:pt idx="109">
                  <c:v>1654</c:v>
                </c:pt>
                <c:pt idx="110">
                  <c:v>1664</c:v>
                </c:pt>
                <c:pt idx="111">
                  <c:v>1674</c:v>
                </c:pt>
                <c:pt idx="112">
                  <c:v>1684</c:v>
                </c:pt>
                <c:pt idx="113">
                  <c:v>1694</c:v>
                </c:pt>
                <c:pt idx="114">
                  <c:v>1704</c:v>
                </c:pt>
                <c:pt idx="115">
                  <c:v>1715</c:v>
                </c:pt>
                <c:pt idx="116">
                  <c:v>1725</c:v>
                </c:pt>
                <c:pt idx="117">
                  <c:v>1735</c:v>
                </c:pt>
                <c:pt idx="118">
                  <c:v>1745</c:v>
                </c:pt>
                <c:pt idx="119">
                  <c:v>1755</c:v>
                </c:pt>
                <c:pt idx="120">
                  <c:v>1765</c:v>
                </c:pt>
                <c:pt idx="121">
                  <c:v>1775</c:v>
                </c:pt>
                <c:pt idx="122">
                  <c:v>1785</c:v>
                </c:pt>
                <c:pt idx="123">
                  <c:v>1977</c:v>
                </c:pt>
                <c:pt idx="124">
                  <c:v>1987</c:v>
                </c:pt>
                <c:pt idx="125">
                  <c:v>2027</c:v>
                </c:pt>
                <c:pt idx="126">
                  <c:v>2037</c:v>
                </c:pt>
                <c:pt idx="127">
                  <c:v>2047</c:v>
                </c:pt>
                <c:pt idx="128">
                  <c:v>2058</c:v>
                </c:pt>
                <c:pt idx="129">
                  <c:v>2068</c:v>
                </c:pt>
                <c:pt idx="130">
                  <c:v>2078</c:v>
                </c:pt>
                <c:pt idx="131">
                  <c:v>2088</c:v>
                </c:pt>
                <c:pt idx="132">
                  <c:v>2098</c:v>
                </c:pt>
                <c:pt idx="133">
                  <c:v>2108</c:v>
                </c:pt>
                <c:pt idx="134">
                  <c:v>2118</c:v>
                </c:pt>
                <c:pt idx="135">
                  <c:v>2128</c:v>
                </c:pt>
                <c:pt idx="136">
                  <c:v>2138</c:v>
                </c:pt>
                <c:pt idx="137">
                  <c:v>2148</c:v>
                </c:pt>
                <c:pt idx="138">
                  <c:v>2158</c:v>
                </c:pt>
                <c:pt idx="139">
                  <c:v>2169</c:v>
                </c:pt>
                <c:pt idx="140">
                  <c:v>2179</c:v>
                </c:pt>
                <c:pt idx="141">
                  <c:v>2189</c:v>
                </c:pt>
                <c:pt idx="142">
                  <c:v>2199</c:v>
                </c:pt>
                <c:pt idx="143">
                  <c:v>2209</c:v>
                </c:pt>
                <c:pt idx="144">
                  <c:v>2219</c:v>
                </c:pt>
                <c:pt idx="145">
                  <c:v>2229</c:v>
                </c:pt>
                <c:pt idx="146">
                  <c:v>2239</c:v>
                </c:pt>
                <c:pt idx="147">
                  <c:v>2249</c:v>
                </c:pt>
                <c:pt idx="148">
                  <c:v>2259</c:v>
                </c:pt>
                <c:pt idx="149">
                  <c:v>2269</c:v>
                </c:pt>
                <c:pt idx="150">
                  <c:v>2280</c:v>
                </c:pt>
                <c:pt idx="151">
                  <c:v>2290</c:v>
                </c:pt>
                <c:pt idx="152">
                  <c:v>2300</c:v>
                </c:pt>
                <c:pt idx="153">
                  <c:v>2310</c:v>
                </c:pt>
                <c:pt idx="154">
                  <c:v>2320</c:v>
                </c:pt>
                <c:pt idx="155">
                  <c:v>2330</c:v>
                </c:pt>
                <c:pt idx="156">
                  <c:v>2340</c:v>
                </c:pt>
                <c:pt idx="157">
                  <c:v>2350</c:v>
                </c:pt>
              </c:numCache>
            </c:numRef>
          </c:cat>
          <c:val>
            <c:numRef>
              <c:f>'[Copy of CorrNonLinearLog_TBVIs-Biowet.xlsx]Contour plot Cotton-Maize'!$I$2:$I$159</c:f>
              <c:numCache>
                <c:formatCode>General</c:formatCode>
                <c:ptCount val="158"/>
                <c:pt idx="12">
                  <c:v>0.41109896890000092</c:v>
                </c:pt>
                <c:pt idx="13">
                  <c:v>0.42552138240000031</c:v>
                </c:pt>
                <c:pt idx="28">
                  <c:v>0.5399016484000011</c:v>
                </c:pt>
                <c:pt idx="30">
                  <c:v>0.47679025000000003</c:v>
                </c:pt>
                <c:pt idx="34">
                  <c:v>0.5864190083999995</c:v>
                </c:pt>
                <c:pt idx="50">
                  <c:v>0.73085400999999994</c:v>
                </c:pt>
                <c:pt idx="51">
                  <c:v>0.55998282240000063</c:v>
                </c:pt>
                <c:pt idx="52">
                  <c:v>0.48638070810000106</c:v>
                </c:pt>
                <c:pt idx="56">
                  <c:v>0.4171997281</c:v>
                </c:pt>
                <c:pt idx="57">
                  <c:v>0.49854896640000085</c:v>
                </c:pt>
                <c:pt idx="58">
                  <c:v>0.48684110760000032</c:v>
                </c:pt>
                <c:pt idx="59">
                  <c:v>0.49149914489999996</c:v>
                </c:pt>
                <c:pt idx="60">
                  <c:v>0.50698672089999874</c:v>
                </c:pt>
                <c:pt idx="61">
                  <c:v>0.50852587210000111</c:v>
                </c:pt>
                <c:pt idx="62">
                  <c:v>0.51139661439999995</c:v>
                </c:pt>
                <c:pt idx="63">
                  <c:v>0.52539302560000001</c:v>
                </c:pt>
                <c:pt idx="64">
                  <c:v>0.53020242249999994</c:v>
                </c:pt>
                <c:pt idx="65">
                  <c:v>0.53020242249999994</c:v>
                </c:pt>
                <c:pt idx="66">
                  <c:v>0.57899924640000244</c:v>
                </c:pt>
                <c:pt idx="67">
                  <c:v>0.63688380250000221</c:v>
                </c:pt>
                <c:pt idx="68">
                  <c:v>0.77602004640000188</c:v>
                </c:pt>
                <c:pt idx="69">
                  <c:v>0.83909264040000064</c:v>
                </c:pt>
                <c:pt idx="70">
                  <c:v>0.56335532489999951</c:v>
                </c:pt>
                <c:pt idx="71">
                  <c:v>0.6853521796000005</c:v>
                </c:pt>
                <c:pt idx="72">
                  <c:v>0.42507792040000031</c:v>
                </c:pt>
                <c:pt idx="74">
                  <c:v>0.58812027210000073</c:v>
                </c:pt>
                <c:pt idx="75">
                  <c:v>0.64800890010000123</c:v>
                </c:pt>
                <c:pt idx="76">
                  <c:v>0.62604491290000186</c:v>
                </c:pt>
                <c:pt idx="77">
                  <c:v>0.6477191361000022</c:v>
                </c:pt>
                <c:pt idx="78">
                  <c:v>0.59695711690000053</c:v>
                </c:pt>
                <c:pt idx="79">
                  <c:v>0.58942470760000043</c:v>
                </c:pt>
                <c:pt idx="80">
                  <c:v>0.59683350250000033</c:v>
                </c:pt>
                <c:pt idx="81">
                  <c:v>0.62645642010000002</c:v>
                </c:pt>
                <c:pt idx="82">
                  <c:v>0.6424824025000011</c:v>
                </c:pt>
                <c:pt idx="83">
                  <c:v>0.68186306250000073</c:v>
                </c:pt>
                <c:pt idx="84">
                  <c:v>0.57232251039999993</c:v>
                </c:pt>
                <c:pt idx="85">
                  <c:v>0.60551742250000062</c:v>
                </c:pt>
                <c:pt idx="86">
                  <c:v>0.66737462490000121</c:v>
                </c:pt>
                <c:pt idx="87">
                  <c:v>0.69901304489999949</c:v>
                </c:pt>
                <c:pt idx="88">
                  <c:v>0.73812153960000149</c:v>
                </c:pt>
                <c:pt idx="89">
                  <c:v>0.79709184000000122</c:v>
                </c:pt>
                <c:pt idx="90">
                  <c:v>0.80730224999999878</c:v>
                </c:pt>
                <c:pt idx="91">
                  <c:v>0.56221503610000123</c:v>
                </c:pt>
                <c:pt idx="92">
                  <c:v>0.4546130625</c:v>
                </c:pt>
                <c:pt idx="94">
                  <c:v>0.73244498889999998</c:v>
                </c:pt>
                <c:pt idx="95">
                  <c:v>0.77818862250000154</c:v>
                </c:pt>
                <c:pt idx="96">
                  <c:v>0.78129688809999998</c:v>
                </c:pt>
                <c:pt idx="97">
                  <c:v>0.82513605690000003</c:v>
                </c:pt>
                <c:pt idx="98">
                  <c:v>0.81140460840000062</c:v>
                </c:pt>
                <c:pt idx="99">
                  <c:v>0.84470804640000186</c:v>
                </c:pt>
                <c:pt idx="100">
                  <c:v>0.84325652410000007</c:v>
                </c:pt>
                <c:pt idx="101">
                  <c:v>0.83203586560000065</c:v>
                </c:pt>
                <c:pt idx="102">
                  <c:v>0.83393424000000005</c:v>
                </c:pt>
                <c:pt idx="103">
                  <c:v>0.84487348890000002</c:v>
                </c:pt>
                <c:pt idx="104">
                  <c:v>0.82148844960000011</c:v>
                </c:pt>
                <c:pt idx="105">
                  <c:v>0.82219556250000125</c:v>
                </c:pt>
                <c:pt idx="106">
                  <c:v>0.83435436489999959</c:v>
                </c:pt>
                <c:pt idx="107">
                  <c:v>0.84746753639999994</c:v>
                </c:pt>
                <c:pt idx="108">
                  <c:v>0.83240076959999987</c:v>
                </c:pt>
                <c:pt idx="109">
                  <c:v>0.81054008999999949</c:v>
                </c:pt>
                <c:pt idx="110">
                  <c:v>0.82154283210000123</c:v>
                </c:pt>
                <c:pt idx="111">
                  <c:v>0.81920601000000004</c:v>
                </c:pt>
                <c:pt idx="112">
                  <c:v>0.8161857648999995</c:v>
                </c:pt>
                <c:pt idx="113">
                  <c:v>0.82609921000000208</c:v>
                </c:pt>
                <c:pt idx="114">
                  <c:v>0.82244947210000185</c:v>
                </c:pt>
                <c:pt idx="115">
                  <c:v>0.8327657536000016</c:v>
                </c:pt>
                <c:pt idx="116">
                  <c:v>0.84606883240000186</c:v>
                </c:pt>
                <c:pt idx="117">
                  <c:v>0.82810000000000061</c:v>
                </c:pt>
                <c:pt idx="118">
                  <c:v>0.84883054240000111</c:v>
                </c:pt>
                <c:pt idx="119">
                  <c:v>0.85104315040000122</c:v>
                </c:pt>
                <c:pt idx="120">
                  <c:v>0.87114222250000184</c:v>
                </c:pt>
                <c:pt idx="121">
                  <c:v>0.85314779560000065</c:v>
                </c:pt>
                <c:pt idx="122">
                  <c:v>0.87080624890000013</c:v>
                </c:pt>
                <c:pt idx="124">
                  <c:v>0.68548464360000083</c:v>
                </c:pt>
                <c:pt idx="126">
                  <c:v>0.64609444000000138</c:v>
                </c:pt>
                <c:pt idx="127">
                  <c:v>0.80866854759999995</c:v>
                </c:pt>
                <c:pt idx="128">
                  <c:v>0.61987278240000065</c:v>
                </c:pt>
                <c:pt idx="129">
                  <c:v>0.52925625000000009</c:v>
                </c:pt>
                <c:pt idx="130">
                  <c:v>0.61572270240000149</c:v>
                </c:pt>
                <c:pt idx="131">
                  <c:v>0.69543924490000031</c:v>
                </c:pt>
                <c:pt idx="132">
                  <c:v>0.67267882890000186</c:v>
                </c:pt>
                <c:pt idx="133">
                  <c:v>0.71923968640000124</c:v>
                </c:pt>
                <c:pt idx="134">
                  <c:v>0.73431188640000122</c:v>
                </c:pt>
                <c:pt idx="135">
                  <c:v>0.6766872121000026</c:v>
                </c:pt>
                <c:pt idx="136">
                  <c:v>0.72595512089999992</c:v>
                </c:pt>
                <c:pt idx="137">
                  <c:v>0.78678674009999949</c:v>
                </c:pt>
                <c:pt idx="138">
                  <c:v>0.82007513640000185</c:v>
                </c:pt>
                <c:pt idx="139">
                  <c:v>0.71595289960000064</c:v>
                </c:pt>
                <c:pt idx="140">
                  <c:v>0.79998713640000063</c:v>
                </c:pt>
                <c:pt idx="141">
                  <c:v>0.85259368959999993</c:v>
                </c:pt>
                <c:pt idx="142">
                  <c:v>0.78030722249999995</c:v>
                </c:pt>
                <c:pt idx="143">
                  <c:v>0.71301136000000009</c:v>
                </c:pt>
                <c:pt idx="144">
                  <c:v>0.80938811560000001</c:v>
                </c:pt>
                <c:pt idx="145">
                  <c:v>0.85438594889999997</c:v>
                </c:pt>
                <c:pt idx="146">
                  <c:v>0.73102499999999992</c:v>
                </c:pt>
                <c:pt idx="147">
                  <c:v>0.73769203210000256</c:v>
                </c:pt>
                <c:pt idx="148">
                  <c:v>0.73081981440000221</c:v>
                </c:pt>
                <c:pt idx="149">
                  <c:v>0.72205806760000135</c:v>
                </c:pt>
                <c:pt idx="150">
                  <c:v>0.76034912040000124</c:v>
                </c:pt>
                <c:pt idx="151">
                  <c:v>0.80125771689999992</c:v>
                </c:pt>
                <c:pt idx="152">
                  <c:v>0.73242787240000184</c:v>
                </c:pt>
                <c:pt idx="153">
                  <c:v>0.79286558489999959</c:v>
                </c:pt>
                <c:pt idx="154">
                  <c:v>0.77974198090000091</c:v>
                </c:pt>
                <c:pt idx="155">
                  <c:v>0.80177697640000123</c:v>
                </c:pt>
                <c:pt idx="156">
                  <c:v>0.68682656250000107</c:v>
                </c:pt>
                <c:pt idx="157">
                  <c:v>0.69734190490000048</c:v>
                </c:pt>
              </c:numCache>
            </c:numRef>
          </c:val>
          <c:extLst>
            <c:ext xmlns:c16="http://schemas.microsoft.com/office/drawing/2014/chart" uri="{C3380CC4-5D6E-409C-BE32-E72D297353CC}">
              <c16:uniqueId val="{00000007-DD10-409B-87F1-B2F8D6ACD275}"/>
            </c:ext>
          </c:extLst>
        </c:ser>
        <c:ser>
          <c:idx val="8"/>
          <c:order val="8"/>
          <c:tx>
            <c:strRef>
              <c:f>'[Copy of CorrNonLinearLog_TBVIs-Biowet.xlsx]Contour plot Cotton-Maize'!$J$1</c:f>
              <c:strCache>
                <c:ptCount val="1"/>
                <c:pt idx="0">
                  <c:v>503</c:v>
                </c:pt>
              </c:strCache>
            </c:strRef>
          </c:tx>
          <c:cat>
            <c:numRef>
              <c:f>'[Copy of CorrNonLinearLog_TBVIs-Biowet.xlsx]Contour plot Cotton-Maize'!$A$2:$A$159</c:f>
              <c:numCache>
                <c:formatCode>General</c:formatCode>
                <c:ptCount val="158"/>
                <c:pt idx="0">
                  <c:v>422</c:v>
                </c:pt>
                <c:pt idx="1">
                  <c:v>432</c:v>
                </c:pt>
                <c:pt idx="2">
                  <c:v>442</c:v>
                </c:pt>
                <c:pt idx="3">
                  <c:v>452</c:v>
                </c:pt>
                <c:pt idx="4">
                  <c:v>463</c:v>
                </c:pt>
                <c:pt idx="5">
                  <c:v>473</c:v>
                </c:pt>
                <c:pt idx="6">
                  <c:v>483</c:v>
                </c:pt>
                <c:pt idx="7">
                  <c:v>493</c:v>
                </c:pt>
                <c:pt idx="8">
                  <c:v>503</c:v>
                </c:pt>
                <c:pt idx="9">
                  <c:v>513</c:v>
                </c:pt>
                <c:pt idx="10">
                  <c:v>524</c:v>
                </c:pt>
                <c:pt idx="11">
                  <c:v>534</c:v>
                </c:pt>
                <c:pt idx="12">
                  <c:v>544</c:v>
                </c:pt>
                <c:pt idx="13">
                  <c:v>554</c:v>
                </c:pt>
                <c:pt idx="14">
                  <c:v>564</c:v>
                </c:pt>
                <c:pt idx="15">
                  <c:v>574</c:v>
                </c:pt>
                <c:pt idx="16">
                  <c:v>585</c:v>
                </c:pt>
                <c:pt idx="17">
                  <c:v>595</c:v>
                </c:pt>
                <c:pt idx="18">
                  <c:v>605</c:v>
                </c:pt>
                <c:pt idx="19">
                  <c:v>615</c:v>
                </c:pt>
                <c:pt idx="20">
                  <c:v>625</c:v>
                </c:pt>
                <c:pt idx="21">
                  <c:v>635</c:v>
                </c:pt>
                <c:pt idx="22">
                  <c:v>646</c:v>
                </c:pt>
                <c:pt idx="23">
                  <c:v>656</c:v>
                </c:pt>
                <c:pt idx="24">
                  <c:v>666</c:v>
                </c:pt>
                <c:pt idx="25">
                  <c:v>676</c:v>
                </c:pt>
                <c:pt idx="26">
                  <c:v>686</c:v>
                </c:pt>
                <c:pt idx="27">
                  <c:v>697</c:v>
                </c:pt>
                <c:pt idx="28">
                  <c:v>707</c:v>
                </c:pt>
                <c:pt idx="29">
                  <c:v>717</c:v>
                </c:pt>
                <c:pt idx="30">
                  <c:v>727</c:v>
                </c:pt>
                <c:pt idx="31">
                  <c:v>737</c:v>
                </c:pt>
                <c:pt idx="32">
                  <c:v>747</c:v>
                </c:pt>
                <c:pt idx="33">
                  <c:v>758</c:v>
                </c:pt>
                <c:pt idx="34">
                  <c:v>768</c:v>
                </c:pt>
                <c:pt idx="35">
                  <c:v>778</c:v>
                </c:pt>
                <c:pt idx="36">
                  <c:v>788</c:v>
                </c:pt>
                <c:pt idx="37">
                  <c:v>798</c:v>
                </c:pt>
                <c:pt idx="38">
                  <c:v>808</c:v>
                </c:pt>
                <c:pt idx="39">
                  <c:v>819</c:v>
                </c:pt>
                <c:pt idx="40">
                  <c:v>829</c:v>
                </c:pt>
                <c:pt idx="41">
                  <c:v>839</c:v>
                </c:pt>
                <c:pt idx="42">
                  <c:v>849</c:v>
                </c:pt>
                <c:pt idx="43">
                  <c:v>859</c:v>
                </c:pt>
                <c:pt idx="44">
                  <c:v>870</c:v>
                </c:pt>
                <c:pt idx="45">
                  <c:v>880</c:v>
                </c:pt>
                <c:pt idx="46">
                  <c:v>890</c:v>
                </c:pt>
                <c:pt idx="47">
                  <c:v>900</c:v>
                </c:pt>
                <c:pt idx="48">
                  <c:v>910</c:v>
                </c:pt>
                <c:pt idx="49">
                  <c:v>920</c:v>
                </c:pt>
                <c:pt idx="50">
                  <c:v>929</c:v>
                </c:pt>
                <c:pt idx="51">
                  <c:v>939</c:v>
                </c:pt>
                <c:pt idx="52">
                  <c:v>949</c:v>
                </c:pt>
                <c:pt idx="53">
                  <c:v>959</c:v>
                </c:pt>
                <c:pt idx="54">
                  <c:v>969</c:v>
                </c:pt>
                <c:pt idx="55">
                  <c:v>979</c:v>
                </c:pt>
                <c:pt idx="56">
                  <c:v>989</c:v>
                </c:pt>
                <c:pt idx="57">
                  <c:v>999</c:v>
                </c:pt>
                <c:pt idx="58">
                  <c:v>1009</c:v>
                </c:pt>
                <c:pt idx="59">
                  <c:v>1019</c:v>
                </c:pt>
                <c:pt idx="60">
                  <c:v>1029</c:v>
                </c:pt>
                <c:pt idx="61">
                  <c:v>1040</c:v>
                </c:pt>
                <c:pt idx="62">
                  <c:v>1051</c:v>
                </c:pt>
                <c:pt idx="63">
                  <c:v>1061</c:v>
                </c:pt>
                <c:pt idx="64">
                  <c:v>1071</c:v>
                </c:pt>
                <c:pt idx="65">
                  <c:v>1081</c:v>
                </c:pt>
                <c:pt idx="66">
                  <c:v>1091</c:v>
                </c:pt>
                <c:pt idx="67">
                  <c:v>1101</c:v>
                </c:pt>
                <c:pt idx="68">
                  <c:v>1111</c:v>
                </c:pt>
                <c:pt idx="69">
                  <c:v>1121</c:v>
                </c:pt>
                <c:pt idx="70">
                  <c:v>1131</c:v>
                </c:pt>
                <c:pt idx="71">
                  <c:v>1141</c:v>
                </c:pt>
                <c:pt idx="72">
                  <c:v>1151</c:v>
                </c:pt>
                <c:pt idx="73">
                  <c:v>1161</c:v>
                </c:pt>
                <c:pt idx="74">
                  <c:v>1171</c:v>
                </c:pt>
                <c:pt idx="75">
                  <c:v>1181</c:v>
                </c:pt>
                <c:pt idx="76">
                  <c:v>1191</c:v>
                </c:pt>
                <c:pt idx="77">
                  <c:v>1201</c:v>
                </c:pt>
                <c:pt idx="78">
                  <c:v>1211</c:v>
                </c:pt>
                <c:pt idx="79">
                  <c:v>1221</c:v>
                </c:pt>
                <c:pt idx="80">
                  <c:v>1231</c:v>
                </c:pt>
                <c:pt idx="81">
                  <c:v>1241</c:v>
                </c:pt>
                <c:pt idx="82">
                  <c:v>1251</c:v>
                </c:pt>
                <c:pt idx="83">
                  <c:v>1261</c:v>
                </c:pt>
                <c:pt idx="84">
                  <c:v>1272</c:v>
                </c:pt>
                <c:pt idx="85">
                  <c:v>1282</c:v>
                </c:pt>
                <c:pt idx="86">
                  <c:v>1292</c:v>
                </c:pt>
                <c:pt idx="87">
                  <c:v>1302</c:v>
                </c:pt>
                <c:pt idx="88">
                  <c:v>1312</c:v>
                </c:pt>
                <c:pt idx="89">
                  <c:v>1322</c:v>
                </c:pt>
                <c:pt idx="90">
                  <c:v>1332</c:v>
                </c:pt>
                <c:pt idx="91">
                  <c:v>1472</c:v>
                </c:pt>
                <c:pt idx="92">
                  <c:v>1483</c:v>
                </c:pt>
                <c:pt idx="93">
                  <c:v>1493</c:v>
                </c:pt>
                <c:pt idx="94">
                  <c:v>1503</c:v>
                </c:pt>
                <c:pt idx="95">
                  <c:v>1513</c:v>
                </c:pt>
                <c:pt idx="96">
                  <c:v>1523</c:v>
                </c:pt>
                <c:pt idx="97">
                  <c:v>1533</c:v>
                </c:pt>
                <c:pt idx="98">
                  <c:v>1543</c:v>
                </c:pt>
                <c:pt idx="99">
                  <c:v>1553</c:v>
                </c:pt>
                <c:pt idx="100">
                  <c:v>1563</c:v>
                </c:pt>
                <c:pt idx="101">
                  <c:v>1573</c:v>
                </c:pt>
                <c:pt idx="102">
                  <c:v>1583</c:v>
                </c:pt>
                <c:pt idx="103">
                  <c:v>1594</c:v>
                </c:pt>
                <c:pt idx="104">
                  <c:v>1604</c:v>
                </c:pt>
                <c:pt idx="105">
                  <c:v>1614</c:v>
                </c:pt>
                <c:pt idx="106">
                  <c:v>1624</c:v>
                </c:pt>
                <c:pt idx="107">
                  <c:v>1634</c:v>
                </c:pt>
                <c:pt idx="108">
                  <c:v>1644</c:v>
                </c:pt>
                <c:pt idx="109">
                  <c:v>1654</c:v>
                </c:pt>
                <c:pt idx="110">
                  <c:v>1664</c:v>
                </c:pt>
                <c:pt idx="111">
                  <c:v>1674</c:v>
                </c:pt>
                <c:pt idx="112">
                  <c:v>1684</c:v>
                </c:pt>
                <c:pt idx="113">
                  <c:v>1694</c:v>
                </c:pt>
                <c:pt idx="114">
                  <c:v>1704</c:v>
                </c:pt>
                <c:pt idx="115">
                  <c:v>1715</c:v>
                </c:pt>
                <c:pt idx="116">
                  <c:v>1725</c:v>
                </c:pt>
                <c:pt idx="117">
                  <c:v>1735</c:v>
                </c:pt>
                <c:pt idx="118">
                  <c:v>1745</c:v>
                </c:pt>
                <c:pt idx="119">
                  <c:v>1755</c:v>
                </c:pt>
                <c:pt idx="120">
                  <c:v>1765</c:v>
                </c:pt>
                <c:pt idx="121">
                  <c:v>1775</c:v>
                </c:pt>
                <c:pt idx="122">
                  <c:v>1785</c:v>
                </c:pt>
                <c:pt idx="123">
                  <c:v>1977</c:v>
                </c:pt>
                <c:pt idx="124">
                  <c:v>1987</c:v>
                </c:pt>
                <c:pt idx="125">
                  <c:v>2027</c:v>
                </c:pt>
                <c:pt idx="126">
                  <c:v>2037</c:v>
                </c:pt>
                <c:pt idx="127">
                  <c:v>2047</c:v>
                </c:pt>
                <c:pt idx="128">
                  <c:v>2058</c:v>
                </c:pt>
                <c:pt idx="129">
                  <c:v>2068</c:v>
                </c:pt>
                <c:pt idx="130">
                  <c:v>2078</c:v>
                </c:pt>
                <c:pt idx="131">
                  <c:v>2088</c:v>
                </c:pt>
                <c:pt idx="132">
                  <c:v>2098</c:v>
                </c:pt>
                <c:pt idx="133">
                  <c:v>2108</c:v>
                </c:pt>
                <c:pt idx="134">
                  <c:v>2118</c:v>
                </c:pt>
                <c:pt idx="135">
                  <c:v>2128</c:v>
                </c:pt>
                <c:pt idx="136">
                  <c:v>2138</c:v>
                </c:pt>
                <c:pt idx="137">
                  <c:v>2148</c:v>
                </c:pt>
                <c:pt idx="138">
                  <c:v>2158</c:v>
                </c:pt>
                <c:pt idx="139">
                  <c:v>2169</c:v>
                </c:pt>
                <c:pt idx="140">
                  <c:v>2179</c:v>
                </c:pt>
                <c:pt idx="141">
                  <c:v>2189</c:v>
                </c:pt>
                <c:pt idx="142">
                  <c:v>2199</c:v>
                </c:pt>
                <c:pt idx="143">
                  <c:v>2209</c:v>
                </c:pt>
                <c:pt idx="144">
                  <c:v>2219</c:v>
                </c:pt>
                <c:pt idx="145">
                  <c:v>2229</c:v>
                </c:pt>
                <c:pt idx="146">
                  <c:v>2239</c:v>
                </c:pt>
                <c:pt idx="147">
                  <c:v>2249</c:v>
                </c:pt>
                <c:pt idx="148">
                  <c:v>2259</c:v>
                </c:pt>
                <c:pt idx="149">
                  <c:v>2269</c:v>
                </c:pt>
                <c:pt idx="150">
                  <c:v>2280</c:v>
                </c:pt>
                <c:pt idx="151">
                  <c:v>2290</c:v>
                </c:pt>
                <c:pt idx="152">
                  <c:v>2300</c:v>
                </c:pt>
                <c:pt idx="153">
                  <c:v>2310</c:v>
                </c:pt>
                <c:pt idx="154">
                  <c:v>2320</c:v>
                </c:pt>
                <c:pt idx="155">
                  <c:v>2330</c:v>
                </c:pt>
                <c:pt idx="156">
                  <c:v>2340</c:v>
                </c:pt>
                <c:pt idx="157">
                  <c:v>2350</c:v>
                </c:pt>
              </c:numCache>
            </c:numRef>
          </c:cat>
          <c:val>
            <c:numRef>
              <c:f>'[Copy of CorrNonLinearLog_TBVIs-Biowet.xlsx]Contour plot Cotton-Maize'!$J$2:$J$159</c:f>
              <c:numCache>
                <c:formatCode>General</c:formatCode>
                <c:ptCount val="158"/>
                <c:pt idx="12">
                  <c:v>0.42091548840000031</c:v>
                </c:pt>
                <c:pt idx="13">
                  <c:v>0.53285620089999997</c:v>
                </c:pt>
                <c:pt idx="14">
                  <c:v>0.44579658240000025</c:v>
                </c:pt>
                <c:pt idx="28">
                  <c:v>0.54343435239999993</c:v>
                </c:pt>
                <c:pt idx="30">
                  <c:v>0.45201418240000002</c:v>
                </c:pt>
                <c:pt idx="34">
                  <c:v>0.56943625210000004</c:v>
                </c:pt>
                <c:pt idx="50">
                  <c:v>0.72757488040000062</c:v>
                </c:pt>
                <c:pt idx="51">
                  <c:v>0.55195984360000172</c:v>
                </c:pt>
                <c:pt idx="52">
                  <c:v>0.47641745290000032</c:v>
                </c:pt>
                <c:pt idx="56">
                  <c:v>0.40552697610000094</c:v>
                </c:pt>
                <c:pt idx="57">
                  <c:v>0.48753909759999997</c:v>
                </c:pt>
                <c:pt idx="58">
                  <c:v>0.47553436810000038</c:v>
                </c:pt>
                <c:pt idx="59">
                  <c:v>0.48065102409999994</c:v>
                </c:pt>
                <c:pt idx="60">
                  <c:v>0.49658799610000104</c:v>
                </c:pt>
                <c:pt idx="61">
                  <c:v>0.49813952410000006</c:v>
                </c:pt>
                <c:pt idx="62">
                  <c:v>0.50158973290000008</c:v>
                </c:pt>
                <c:pt idx="63">
                  <c:v>0.5159261584</c:v>
                </c:pt>
                <c:pt idx="64">
                  <c:v>0.52047567360000113</c:v>
                </c:pt>
                <c:pt idx="65">
                  <c:v>0.52083645610000062</c:v>
                </c:pt>
                <c:pt idx="66">
                  <c:v>0.57075003040000161</c:v>
                </c:pt>
                <c:pt idx="67">
                  <c:v>0.62989619560000065</c:v>
                </c:pt>
                <c:pt idx="68">
                  <c:v>0.7729047225000012</c:v>
                </c:pt>
                <c:pt idx="69">
                  <c:v>0.83740801000000065</c:v>
                </c:pt>
                <c:pt idx="70">
                  <c:v>0.55188555210000134</c:v>
                </c:pt>
                <c:pt idx="71">
                  <c:v>0.67772409760000285</c:v>
                </c:pt>
                <c:pt idx="72">
                  <c:v>0.4126135225</c:v>
                </c:pt>
                <c:pt idx="74">
                  <c:v>0.57589885440000221</c:v>
                </c:pt>
                <c:pt idx="75">
                  <c:v>0.63787376890000003</c:v>
                </c:pt>
                <c:pt idx="76">
                  <c:v>0.61613080360000139</c:v>
                </c:pt>
                <c:pt idx="77">
                  <c:v>0.63765016089999993</c:v>
                </c:pt>
                <c:pt idx="78">
                  <c:v>0.58543921960000067</c:v>
                </c:pt>
                <c:pt idx="79">
                  <c:v>0.57831462089999996</c:v>
                </c:pt>
                <c:pt idx="80">
                  <c:v>0.58560756250000057</c:v>
                </c:pt>
                <c:pt idx="81">
                  <c:v>0.61624070010000065</c:v>
                </c:pt>
                <c:pt idx="82">
                  <c:v>0.63310666240000135</c:v>
                </c:pt>
                <c:pt idx="83">
                  <c:v>0.67338436000000002</c:v>
                </c:pt>
                <c:pt idx="84">
                  <c:v>0.5610309604</c:v>
                </c:pt>
                <c:pt idx="85">
                  <c:v>0.59493454240000043</c:v>
                </c:pt>
                <c:pt idx="86">
                  <c:v>0.65824014240000184</c:v>
                </c:pt>
                <c:pt idx="87">
                  <c:v>0.69210752489999949</c:v>
                </c:pt>
                <c:pt idx="88">
                  <c:v>0.73128152250000111</c:v>
                </c:pt>
                <c:pt idx="89">
                  <c:v>0.79252725760000065</c:v>
                </c:pt>
                <c:pt idx="90">
                  <c:v>0.80408882410000004</c:v>
                </c:pt>
                <c:pt idx="91">
                  <c:v>0.56694876160000063</c:v>
                </c:pt>
                <c:pt idx="92">
                  <c:v>0.46372014089999997</c:v>
                </c:pt>
                <c:pt idx="94">
                  <c:v>0.74199273210000138</c:v>
                </c:pt>
                <c:pt idx="95">
                  <c:v>0.78772725160000123</c:v>
                </c:pt>
                <c:pt idx="96">
                  <c:v>0.78955664489999888</c:v>
                </c:pt>
                <c:pt idx="97">
                  <c:v>0.83034011290000065</c:v>
                </c:pt>
                <c:pt idx="98">
                  <c:v>0.81530064360000065</c:v>
                </c:pt>
                <c:pt idx="99">
                  <c:v>0.84761483560000184</c:v>
                </c:pt>
                <c:pt idx="100">
                  <c:v>0.84559059360000122</c:v>
                </c:pt>
                <c:pt idx="101">
                  <c:v>0.83504871610000186</c:v>
                </c:pt>
                <c:pt idx="102">
                  <c:v>0.83439090250000125</c:v>
                </c:pt>
                <c:pt idx="103">
                  <c:v>0.84400968999999992</c:v>
                </c:pt>
                <c:pt idx="104">
                  <c:v>0.82165160250000235</c:v>
                </c:pt>
                <c:pt idx="105">
                  <c:v>0.8213253129000011</c:v>
                </c:pt>
                <c:pt idx="106">
                  <c:v>0.83289351690000135</c:v>
                </c:pt>
                <c:pt idx="107">
                  <c:v>0.84531474809999996</c:v>
                </c:pt>
                <c:pt idx="108">
                  <c:v>0.83159808640000099</c:v>
                </c:pt>
                <c:pt idx="109">
                  <c:v>0.80908226010000006</c:v>
                </c:pt>
                <c:pt idx="110">
                  <c:v>0.81873542560000123</c:v>
                </c:pt>
                <c:pt idx="111">
                  <c:v>0.81764997760000258</c:v>
                </c:pt>
                <c:pt idx="112">
                  <c:v>0.8166736899999999</c:v>
                </c:pt>
                <c:pt idx="113">
                  <c:v>0.82495439290000061</c:v>
                </c:pt>
                <c:pt idx="114">
                  <c:v>0.8208178800999999</c:v>
                </c:pt>
                <c:pt idx="115">
                  <c:v>0.83336815209999993</c:v>
                </c:pt>
                <c:pt idx="116">
                  <c:v>0.84544347040000112</c:v>
                </c:pt>
                <c:pt idx="117">
                  <c:v>0.8274085444</c:v>
                </c:pt>
                <c:pt idx="118">
                  <c:v>0.8470625295999995</c:v>
                </c:pt>
                <c:pt idx="119">
                  <c:v>0.85155984000000062</c:v>
                </c:pt>
                <c:pt idx="120">
                  <c:v>0.87131023360000148</c:v>
                </c:pt>
                <c:pt idx="121">
                  <c:v>0.85355425440000121</c:v>
                </c:pt>
                <c:pt idx="122">
                  <c:v>0.87112355560000065</c:v>
                </c:pt>
                <c:pt idx="124">
                  <c:v>0.69041142810000067</c:v>
                </c:pt>
                <c:pt idx="126">
                  <c:v>0.65587321960000233</c:v>
                </c:pt>
                <c:pt idx="127">
                  <c:v>0.81322520410000065</c:v>
                </c:pt>
                <c:pt idx="128">
                  <c:v>0.63091249000000005</c:v>
                </c:pt>
                <c:pt idx="129">
                  <c:v>0.5351361408999985</c:v>
                </c:pt>
                <c:pt idx="130">
                  <c:v>0.62772344410000136</c:v>
                </c:pt>
                <c:pt idx="131">
                  <c:v>0.70514647290000065</c:v>
                </c:pt>
                <c:pt idx="132">
                  <c:v>0.68364784890000108</c:v>
                </c:pt>
                <c:pt idx="133">
                  <c:v>0.7306146576000021</c:v>
                </c:pt>
                <c:pt idx="134">
                  <c:v>0.74200996000000063</c:v>
                </c:pt>
                <c:pt idx="135">
                  <c:v>0.68666082250000204</c:v>
                </c:pt>
                <c:pt idx="136">
                  <c:v>0.7369020649000001</c:v>
                </c:pt>
                <c:pt idx="137">
                  <c:v>0.79405921000000124</c:v>
                </c:pt>
                <c:pt idx="138">
                  <c:v>0.82602649960000063</c:v>
                </c:pt>
                <c:pt idx="139">
                  <c:v>0.72277202560000064</c:v>
                </c:pt>
                <c:pt idx="140">
                  <c:v>0.80697882240000174</c:v>
                </c:pt>
                <c:pt idx="141">
                  <c:v>0.85497762250000187</c:v>
                </c:pt>
                <c:pt idx="142">
                  <c:v>0.7848719649</c:v>
                </c:pt>
                <c:pt idx="143">
                  <c:v>0.71966378889999949</c:v>
                </c:pt>
                <c:pt idx="144">
                  <c:v>0.8146326049</c:v>
                </c:pt>
                <c:pt idx="145">
                  <c:v>0.85725377440000061</c:v>
                </c:pt>
                <c:pt idx="146">
                  <c:v>0.73863711360000173</c:v>
                </c:pt>
                <c:pt idx="147">
                  <c:v>0.74653056039999999</c:v>
                </c:pt>
                <c:pt idx="148">
                  <c:v>0.74051188089999997</c:v>
                </c:pt>
                <c:pt idx="149">
                  <c:v>0.73140124840000065</c:v>
                </c:pt>
                <c:pt idx="150">
                  <c:v>0.76793674240000065</c:v>
                </c:pt>
                <c:pt idx="151">
                  <c:v>0.80719443360000198</c:v>
                </c:pt>
                <c:pt idx="152">
                  <c:v>0.73688489640000199</c:v>
                </c:pt>
                <c:pt idx="153">
                  <c:v>0.79777051240000174</c:v>
                </c:pt>
                <c:pt idx="154">
                  <c:v>0.78295952250000123</c:v>
                </c:pt>
                <c:pt idx="155">
                  <c:v>0.80728428009999997</c:v>
                </c:pt>
                <c:pt idx="156">
                  <c:v>0.6897634704000013</c:v>
                </c:pt>
                <c:pt idx="157">
                  <c:v>0.69816051360000131</c:v>
                </c:pt>
              </c:numCache>
            </c:numRef>
          </c:val>
          <c:extLst>
            <c:ext xmlns:c16="http://schemas.microsoft.com/office/drawing/2014/chart" uri="{C3380CC4-5D6E-409C-BE32-E72D297353CC}">
              <c16:uniqueId val="{00000008-DD10-409B-87F1-B2F8D6ACD275}"/>
            </c:ext>
          </c:extLst>
        </c:ser>
        <c:ser>
          <c:idx val="9"/>
          <c:order val="9"/>
          <c:tx>
            <c:strRef>
              <c:f>'[Copy of CorrNonLinearLog_TBVIs-Biowet.xlsx]Contour plot Cotton-Maize'!$K$1</c:f>
              <c:strCache>
                <c:ptCount val="1"/>
                <c:pt idx="0">
                  <c:v>513</c:v>
                </c:pt>
              </c:strCache>
            </c:strRef>
          </c:tx>
          <c:cat>
            <c:numRef>
              <c:f>'[Copy of CorrNonLinearLog_TBVIs-Biowet.xlsx]Contour plot Cotton-Maize'!$A$2:$A$159</c:f>
              <c:numCache>
                <c:formatCode>General</c:formatCode>
                <c:ptCount val="158"/>
                <c:pt idx="0">
                  <c:v>422</c:v>
                </c:pt>
                <c:pt idx="1">
                  <c:v>432</c:v>
                </c:pt>
                <c:pt idx="2">
                  <c:v>442</c:v>
                </c:pt>
                <c:pt idx="3">
                  <c:v>452</c:v>
                </c:pt>
                <c:pt idx="4">
                  <c:v>463</c:v>
                </c:pt>
                <c:pt idx="5">
                  <c:v>473</c:v>
                </c:pt>
                <c:pt idx="6">
                  <c:v>483</c:v>
                </c:pt>
                <c:pt idx="7">
                  <c:v>493</c:v>
                </c:pt>
                <c:pt idx="8">
                  <c:v>503</c:v>
                </c:pt>
                <c:pt idx="9">
                  <c:v>513</c:v>
                </c:pt>
                <c:pt idx="10">
                  <c:v>524</c:v>
                </c:pt>
                <c:pt idx="11">
                  <c:v>534</c:v>
                </c:pt>
                <c:pt idx="12">
                  <c:v>544</c:v>
                </c:pt>
                <c:pt idx="13">
                  <c:v>554</c:v>
                </c:pt>
                <c:pt idx="14">
                  <c:v>564</c:v>
                </c:pt>
                <c:pt idx="15">
                  <c:v>574</c:v>
                </c:pt>
                <c:pt idx="16">
                  <c:v>585</c:v>
                </c:pt>
                <c:pt idx="17">
                  <c:v>595</c:v>
                </c:pt>
                <c:pt idx="18">
                  <c:v>605</c:v>
                </c:pt>
                <c:pt idx="19">
                  <c:v>615</c:v>
                </c:pt>
                <c:pt idx="20">
                  <c:v>625</c:v>
                </c:pt>
                <c:pt idx="21">
                  <c:v>635</c:v>
                </c:pt>
                <c:pt idx="22">
                  <c:v>646</c:v>
                </c:pt>
                <c:pt idx="23">
                  <c:v>656</c:v>
                </c:pt>
                <c:pt idx="24">
                  <c:v>666</c:v>
                </c:pt>
                <c:pt idx="25">
                  <c:v>676</c:v>
                </c:pt>
                <c:pt idx="26">
                  <c:v>686</c:v>
                </c:pt>
                <c:pt idx="27">
                  <c:v>697</c:v>
                </c:pt>
                <c:pt idx="28">
                  <c:v>707</c:v>
                </c:pt>
                <c:pt idx="29">
                  <c:v>717</c:v>
                </c:pt>
                <c:pt idx="30">
                  <c:v>727</c:v>
                </c:pt>
                <c:pt idx="31">
                  <c:v>737</c:v>
                </c:pt>
                <c:pt idx="32">
                  <c:v>747</c:v>
                </c:pt>
                <c:pt idx="33">
                  <c:v>758</c:v>
                </c:pt>
                <c:pt idx="34">
                  <c:v>768</c:v>
                </c:pt>
                <c:pt idx="35">
                  <c:v>778</c:v>
                </c:pt>
                <c:pt idx="36">
                  <c:v>788</c:v>
                </c:pt>
                <c:pt idx="37">
                  <c:v>798</c:v>
                </c:pt>
                <c:pt idx="38">
                  <c:v>808</c:v>
                </c:pt>
                <c:pt idx="39">
                  <c:v>819</c:v>
                </c:pt>
                <c:pt idx="40">
                  <c:v>829</c:v>
                </c:pt>
                <c:pt idx="41">
                  <c:v>839</c:v>
                </c:pt>
                <c:pt idx="42">
                  <c:v>849</c:v>
                </c:pt>
                <c:pt idx="43">
                  <c:v>859</c:v>
                </c:pt>
                <c:pt idx="44">
                  <c:v>870</c:v>
                </c:pt>
                <c:pt idx="45">
                  <c:v>880</c:v>
                </c:pt>
                <c:pt idx="46">
                  <c:v>890</c:v>
                </c:pt>
                <c:pt idx="47">
                  <c:v>900</c:v>
                </c:pt>
                <c:pt idx="48">
                  <c:v>910</c:v>
                </c:pt>
                <c:pt idx="49">
                  <c:v>920</c:v>
                </c:pt>
                <c:pt idx="50">
                  <c:v>929</c:v>
                </c:pt>
                <c:pt idx="51">
                  <c:v>939</c:v>
                </c:pt>
                <c:pt idx="52">
                  <c:v>949</c:v>
                </c:pt>
                <c:pt idx="53">
                  <c:v>959</c:v>
                </c:pt>
                <c:pt idx="54">
                  <c:v>969</c:v>
                </c:pt>
                <c:pt idx="55">
                  <c:v>979</c:v>
                </c:pt>
                <c:pt idx="56">
                  <c:v>989</c:v>
                </c:pt>
                <c:pt idx="57">
                  <c:v>999</c:v>
                </c:pt>
                <c:pt idx="58">
                  <c:v>1009</c:v>
                </c:pt>
                <c:pt idx="59">
                  <c:v>1019</c:v>
                </c:pt>
                <c:pt idx="60">
                  <c:v>1029</c:v>
                </c:pt>
                <c:pt idx="61">
                  <c:v>1040</c:v>
                </c:pt>
                <c:pt idx="62">
                  <c:v>1051</c:v>
                </c:pt>
                <c:pt idx="63">
                  <c:v>1061</c:v>
                </c:pt>
                <c:pt idx="64">
                  <c:v>1071</c:v>
                </c:pt>
                <c:pt idx="65">
                  <c:v>1081</c:v>
                </c:pt>
                <c:pt idx="66">
                  <c:v>1091</c:v>
                </c:pt>
                <c:pt idx="67">
                  <c:v>1101</c:v>
                </c:pt>
                <c:pt idx="68">
                  <c:v>1111</c:v>
                </c:pt>
                <c:pt idx="69">
                  <c:v>1121</c:v>
                </c:pt>
                <c:pt idx="70">
                  <c:v>1131</c:v>
                </c:pt>
                <c:pt idx="71">
                  <c:v>1141</c:v>
                </c:pt>
                <c:pt idx="72">
                  <c:v>1151</c:v>
                </c:pt>
                <c:pt idx="73">
                  <c:v>1161</c:v>
                </c:pt>
                <c:pt idx="74">
                  <c:v>1171</c:v>
                </c:pt>
                <c:pt idx="75">
                  <c:v>1181</c:v>
                </c:pt>
                <c:pt idx="76">
                  <c:v>1191</c:v>
                </c:pt>
                <c:pt idx="77">
                  <c:v>1201</c:v>
                </c:pt>
                <c:pt idx="78">
                  <c:v>1211</c:v>
                </c:pt>
                <c:pt idx="79">
                  <c:v>1221</c:v>
                </c:pt>
                <c:pt idx="80">
                  <c:v>1231</c:v>
                </c:pt>
                <c:pt idx="81">
                  <c:v>1241</c:v>
                </c:pt>
                <c:pt idx="82">
                  <c:v>1251</c:v>
                </c:pt>
                <c:pt idx="83">
                  <c:v>1261</c:v>
                </c:pt>
                <c:pt idx="84">
                  <c:v>1272</c:v>
                </c:pt>
                <c:pt idx="85">
                  <c:v>1282</c:v>
                </c:pt>
                <c:pt idx="86">
                  <c:v>1292</c:v>
                </c:pt>
                <c:pt idx="87">
                  <c:v>1302</c:v>
                </c:pt>
                <c:pt idx="88">
                  <c:v>1312</c:v>
                </c:pt>
                <c:pt idx="89">
                  <c:v>1322</c:v>
                </c:pt>
                <c:pt idx="90">
                  <c:v>1332</c:v>
                </c:pt>
                <c:pt idx="91">
                  <c:v>1472</c:v>
                </c:pt>
                <c:pt idx="92">
                  <c:v>1483</c:v>
                </c:pt>
                <c:pt idx="93">
                  <c:v>1493</c:v>
                </c:pt>
                <c:pt idx="94">
                  <c:v>1503</c:v>
                </c:pt>
                <c:pt idx="95">
                  <c:v>1513</c:v>
                </c:pt>
                <c:pt idx="96">
                  <c:v>1523</c:v>
                </c:pt>
                <c:pt idx="97">
                  <c:v>1533</c:v>
                </c:pt>
                <c:pt idx="98">
                  <c:v>1543</c:v>
                </c:pt>
                <c:pt idx="99">
                  <c:v>1553</c:v>
                </c:pt>
                <c:pt idx="100">
                  <c:v>1563</c:v>
                </c:pt>
                <c:pt idx="101">
                  <c:v>1573</c:v>
                </c:pt>
                <c:pt idx="102">
                  <c:v>1583</c:v>
                </c:pt>
                <c:pt idx="103">
                  <c:v>1594</c:v>
                </c:pt>
                <c:pt idx="104">
                  <c:v>1604</c:v>
                </c:pt>
                <c:pt idx="105">
                  <c:v>1614</c:v>
                </c:pt>
                <c:pt idx="106">
                  <c:v>1624</c:v>
                </c:pt>
                <c:pt idx="107">
                  <c:v>1634</c:v>
                </c:pt>
                <c:pt idx="108">
                  <c:v>1644</c:v>
                </c:pt>
                <c:pt idx="109">
                  <c:v>1654</c:v>
                </c:pt>
                <c:pt idx="110">
                  <c:v>1664</c:v>
                </c:pt>
                <c:pt idx="111">
                  <c:v>1674</c:v>
                </c:pt>
                <c:pt idx="112">
                  <c:v>1684</c:v>
                </c:pt>
                <c:pt idx="113">
                  <c:v>1694</c:v>
                </c:pt>
                <c:pt idx="114">
                  <c:v>1704</c:v>
                </c:pt>
                <c:pt idx="115">
                  <c:v>1715</c:v>
                </c:pt>
                <c:pt idx="116">
                  <c:v>1725</c:v>
                </c:pt>
                <c:pt idx="117">
                  <c:v>1735</c:v>
                </c:pt>
                <c:pt idx="118">
                  <c:v>1745</c:v>
                </c:pt>
                <c:pt idx="119">
                  <c:v>1755</c:v>
                </c:pt>
                <c:pt idx="120">
                  <c:v>1765</c:v>
                </c:pt>
                <c:pt idx="121">
                  <c:v>1775</c:v>
                </c:pt>
                <c:pt idx="122">
                  <c:v>1785</c:v>
                </c:pt>
                <c:pt idx="123">
                  <c:v>1977</c:v>
                </c:pt>
                <c:pt idx="124">
                  <c:v>1987</c:v>
                </c:pt>
                <c:pt idx="125">
                  <c:v>2027</c:v>
                </c:pt>
                <c:pt idx="126">
                  <c:v>2037</c:v>
                </c:pt>
                <c:pt idx="127">
                  <c:v>2047</c:v>
                </c:pt>
                <c:pt idx="128">
                  <c:v>2058</c:v>
                </c:pt>
                <c:pt idx="129">
                  <c:v>2068</c:v>
                </c:pt>
                <c:pt idx="130">
                  <c:v>2078</c:v>
                </c:pt>
                <c:pt idx="131">
                  <c:v>2088</c:v>
                </c:pt>
                <c:pt idx="132">
                  <c:v>2098</c:v>
                </c:pt>
                <c:pt idx="133">
                  <c:v>2108</c:v>
                </c:pt>
                <c:pt idx="134">
                  <c:v>2118</c:v>
                </c:pt>
                <c:pt idx="135">
                  <c:v>2128</c:v>
                </c:pt>
                <c:pt idx="136">
                  <c:v>2138</c:v>
                </c:pt>
                <c:pt idx="137">
                  <c:v>2148</c:v>
                </c:pt>
                <c:pt idx="138">
                  <c:v>2158</c:v>
                </c:pt>
                <c:pt idx="139">
                  <c:v>2169</c:v>
                </c:pt>
                <c:pt idx="140">
                  <c:v>2179</c:v>
                </c:pt>
                <c:pt idx="141">
                  <c:v>2189</c:v>
                </c:pt>
                <c:pt idx="142">
                  <c:v>2199</c:v>
                </c:pt>
                <c:pt idx="143">
                  <c:v>2209</c:v>
                </c:pt>
                <c:pt idx="144">
                  <c:v>2219</c:v>
                </c:pt>
                <c:pt idx="145">
                  <c:v>2229</c:v>
                </c:pt>
                <c:pt idx="146">
                  <c:v>2239</c:v>
                </c:pt>
                <c:pt idx="147">
                  <c:v>2249</c:v>
                </c:pt>
                <c:pt idx="148">
                  <c:v>2259</c:v>
                </c:pt>
                <c:pt idx="149">
                  <c:v>2269</c:v>
                </c:pt>
                <c:pt idx="150">
                  <c:v>2280</c:v>
                </c:pt>
                <c:pt idx="151">
                  <c:v>2290</c:v>
                </c:pt>
                <c:pt idx="152">
                  <c:v>2300</c:v>
                </c:pt>
                <c:pt idx="153">
                  <c:v>2310</c:v>
                </c:pt>
                <c:pt idx="154">
                  <c:v>2320</c:v>
                </c:pt>
                <c:pt idx="155">
                  <c:v>2330</c:v>
                </c:pt>
                <c:pt idx="156">
                  <c:v>2340</c:v>
                </c:pt>
                <c:pt idx="157">
                  <c:v>2350</c:v>
                </c:pt>
              </c:numCache>
            </c:numRef>
          </c:cat>
          <c:val>
            <c:numRef>
              <c:f>'[Copy of CorrNonLinearLog_TBVIs-Biowet.xlsx]Contour plot Cotton-Maize'!$K$2:$K$159</c:f>
              <c:numCache>
                <c:formatCode>General</c:formatCode>
                <c:ptCount val="158"/>
                <c:pt idx="2">
                  <c:v>0.50586233759999999</c:v>
                </c:pt>
                <c:pt idx="5">
                  <c:v>0.47236754409999998</c:v>
                </c:pt>
                <c:pt idx="12">
                  <c:v>0.47104886890000086</c:v>
                </c:pt>
                <c:pt idx="13">
                  <c:v>0.59844148810000042</c:v>
                </c:pt>
                <c:pt idx="14">
                  <c:v>0.48486154240000007</c:v>
                </c:pt>
                <c:pt idx="28">
                  <c:v>0.55995288999999959</c:v>
                </c:pt>
                <c:pt idx="30">
                  <c:v>0.4492752784000002</c:v>
                </c:pt>
                <c:pt idx="34">
                  <c:v>0.56464704490000062</c:v>
                </c:pt>
                <c:pt idx="50">
                  <c:v>0.73484327290000184</c:v>
                </c:pt>
                <c:pt idx="51">
                  <c:v>0.56115081000000122</c:v>
                </c:pt>
                <c:pt idx="52">
                  <c:v>0.48800004490000032</c:v>
                </c:pt>
                <c:pt idx="56">
                  <c:v>0.42053928010000002</c:v>
                </c:pt>
                <c:pt idx="57">
                  <c:v>0.50192974090000009</c:v>
                </c:pt>
                <c:pt idx="58">
                  <c:v>0.49019601959999998</c:v>
                </c:pt>
                <c:pt idx="59">
                  <c:v>0.49496853160000104</c:v>
                </c:pt>
                <c:pt idx="60">
                  <c:v>0.51048167040000003</c:v>
                </c:pt>
                <c:pt idx="61">
                  <c:v>0.51176854439999997</c:v>
                </c:pt>
                <c:pt idx="62">
                  <c:v>0.51499281690000065</c:v>
                </c:pt>
                <c:pt idx="63">
                  <c:v>0.52880529610000149</c:v>
                </c:pt>
                <c:pt idx="64">
                  <c:v>0.53332348409999997</c:v>
                </c:pt>
                <c:pt idx="65">
                  <c:v>0.53383480960000063</c:v>
                </c:pt>
                <c:pt idx="66">
                  <c:v>0.58310023210000095</c:v>
                </c:pt>
                <c:pt idx="67">
                  <c:v>0.64086429160000136</c:v>
                </c:pt>
                <c:pt idx="68">
                  <c:v>0.77907102250000215</c:v>
                </c:pt>
                <c:pt idx="69">
                  <c:v>0.83971564960000111</c:v>
                </c:pt>
                <c:pt idx="70">
                  <c:v>0.56340035999999949</c:v>
                </c:pt>
                <c:pt idx="71">
                  <c:v>0.68609745610000206</c:v>
                </c:pt>
                <c:pt idx="72">
                  <c:v>0.42873684840000004</c:v>
                </c:pt>
                <c:pt idx="74">
                  <c:v>0.59111494559999933</c:v>
                </c:pt>
                <c:pt idx="75">
                  <c:v>0.65145883690000184</c:v>
                </c:pt>
                <c:pt idx="76">
                  <c:v>0.6299914384000026</c:v>
                </c:pt>
                <c:pt idx="77">
                  <c:v>0.65141041000000122</c:v>
                </c:pt>
                <c:pt idx="78">
                  <c:v>0.6007335049000001</c:v>
                </c:pt>
                <c:pt idx="79">
                  <c:v>0.5930694121000013</c:v>
                </c:pt>
                <c:pt idx="80">
                  <c:v>0.60040801960000123</c:v>
                </c:pt>
                <c:pt idx="81">
                  <c:v>0.63051540250000149</c:v>
                </c:pt>
                <c:pt idx="82">
                  <c:v>0.6456765316000016</c:v>
                </c:pt>
                <c:pt idx="83">
                  <c:v>0.68520317290000043</c:v>
                </c:pt>
                <c:pt idx="84">
                  <c:v>0.5759747449</c:v>
                </c:pt>
                <c:pt idx="85">
                  <c:v>0.60946126240000065</c:v>
                </c:pt>
                <c:pt idx="86">
                  <c:v>0.67064634490000063</c:v>
                </c:pt>
                <c:pt idx="87">
                  <c:v>0.70345123840000123</c:v>
                </c:pt>
                <c:pt idx="88">
                  <c:v>0.74132100000000123</c:v>
                </c:pt>
                <c:pt idx="89">
                  <c:v>0.79991558439999988</c:v>
                </c:pt>
                <c:pt idx="90">
                  <c:v>0.81005400090000002</c:v>
                </c:pt>
                <c:pt idx="91">
                  <c:v>0.57473077210000112</c:v>
                </c:pt>
                <c:pt idx="92">
                  <c:v>0.47388079210000111</c:v>
                </c:pt>
                <c:pt idx="94">
                  <c:v>0.7496442724000032</c:v>
                </c:pt>
                <c:pt idx="95">
                  <c:v>0.79357808889999959</c:v>
                </c:pt>
                <c:pt idx="96">
                  <c:v>0.79527156840000002</c:v>
                </c:pt>
                <c:pt idx="97">
                  <c:v>0.83605420960000065</c:v>
                </c:pt>
                <c:pt idx="98">
                  <c:v>0.82308441760000184</c:v>
                </c:pt>
                <c:pt idx="99">
                  <c:v>0.85325863840000138</c:v>
                </c:pt>
                <c:pt idx="100">
                  <c:v>0.85185516160000063</c:v>
                </c:pt>
                <c:pt idx="101">
                  <c:v>0.84121915240000122</c:v>
                </c:pt>
                <c:pt idx="102">
                  <c:v>0.84228341760000136</c:v>
                </c:pt>
                <c:pt idx="103">
                  <c:v>0.85050817290000003</c:v>
                </c:pt>
                <c:pt idx="104">
                  <c:v>0.82955664000000007</c:v>
                </c:pt>
                <c:pt idx="105">
                  <c:v>0.8309051716000011</c:v>
                </c:pt>
                <c:pt idx="106">
                  <c:v>0.84187965160000233</c:v>
                </c:pt>
                <c:pt idx="107">
                  <c:v>0.85222438559999991</c:v>
                </c:pt>
                <c:pt idx="108">
                  <c:v>0.8387812225000022</c:v>
                </c:pt>
                <c:pt idx="109">
                  <c:v>0.81772231840000065</c:v>
                </c:pt>
                <c:pt idx="110">
                  <c:v>0.82749950890000001</c:v>
                </c:pt>
                <c:pt idx="111">
                  <c:v>0.82631736039999959</c:v>
                </c:pt>
                <c:pt idx="112">
                  <c:v>0.82473642250000123</c:v>
                </c:pt>
                <c:pt idx="113">
                  <c:v>0.83382465960000174</c:v>
                </c:pt>
                <c:pt idx="114">
                  <c:v>0.82959307240000113</c:v>
                </c:pt>
                <c:pt idx="115">
                  <c:v>0.84026555560000005</c:v>
                </c:pt>
                <c:pt idx="116">
                  <c:v>0.85139374410000002</c:v>
                </c:pt>
                <c:pt idx="117">
                  <c:v>0.83420822250000148</c:v>
                </c:pt>
                <c:pt idx="118">
                  <c:v>0.85431200409999986</c:v>
                </c:pt>
                <c:pt idx="119">
                  <c:v>0.85656876009999949</c:v>
                </c:pt>
                <c:pt idx="120">
                  <c:v>0.87574035610000234</c:v>
                </c:pt>
                <c:pt idx="121">
                  <c:v>0.85769825440000269</c:v>
                </c:pt>
                <c:pt idx="122">
                  <c:v>0.87375756250000125</c:v>
                </c:pt>
                <c:pt idx="124">
                  <c:v>0.6952724688999995</c:v>
                </c:pt>
                <c:pt idx="126">
                  <c:v>0.66027000490000065</c:v>
                </c:pt>
                <c:pt idx="127">
                  <c:v>0.81519229440000063</c:v>
                </c:pt>
                <c:pt idx="128">
                  <c:v>0.63514524160000174</c:v>
                </c:pt>
                <c:pt idx="129">
                  <c:v>0.54467352040000061</c:v>
                </c:pt>
                <c:pt idx="130">
                  <c:v>0.63337722250000172</c:v>
                </c:pt>
                <c:pt idx="131">
                  <c:v>0.71037926560000064</c:v>
                </c:pt>
                <c:pt idx="132">
                  <c:v>0.68898300250000144</c:v>
                </c:pt>
                <c:pt idx="133">
                  <c:v>0.73465469440000186</c:v>
                </c:pt>
                <c:pt idx="134">
                  <c:v>0.74583950440000135</c:v>
                </c:pt>
                <c:pt idx="135">
                  <c:v>0.6922406401000013</c:v>
                </c:pt>
                <c:pt idx="136">
                  <c:v>0.74154487690000126</c:v>
                </c:pt>
                <c:pt idx="137">
                  <c:v>0.79641345639999994</c:v>
                </c:pt>
                <c:pt idx="138">
                  <c:v>0.82879174440000125</c:v>
                </c:pt>
                <c:pt idx="139">
                  <c:v>0.72929892010000064</c:v>
                </c:pt>
                <c:pt idx="140">
                  <c:v>0.81072015999999991</c:v>
                </c:pt>
                <c:pt idx="141">
                  <c:v>0.86001511690000065</c:v>
                </c:pt>
                <c:pt idx="142">
                  <c:v>0.79259847840000064</c:v>
                </c:pt>
                <c:pt idx="143">
                  <c:v>0.72748958489999949</c:v>
                </c:pt>
                <c:pt idx="144">
                  <c:v>0.81812024999999999</c:v>
                </c:pt>
                <c:pt idx="145">
                  <c:v>0.86140673439999993</c:v>
                </c:pt>
                <c:pt idx="146">
                  <c:v>0.74409601210000198</c:v>
                </c:pt>
                <c:pt idx="147">
                  <c:v>0.7490037025000017</c:v>
                </c:pt>
                <c:pt idx="148">
                  <c:v>0.74338883999999994</c:v>
                </c:pt>
                <c:pt idx="149">
                  <c:v>0.73462041000000233</c:v>
                </c:pt>
                <c:pt idx="150">
                  <c:v>0.77112985960000202</c:v>
                </c:pt>
                <c:pt idx="151">
                  <c:v>0.81257604489999957</c:v>
                </c:pt>
                <c:pt idx="152">
                  <c:v>0.74299228090000002</c:v>
                </c:pt>
                <c:pt idx="153">
                  <c:v>0.80236806250000003</c:v>
                </c:pt>
                <c:pt idx="154">
                  <c:v>0.78794027560000124</c:v>
                </c:pt>
                <c:pt idx="155">
                  <c:v>0.80879444890000063</c:v>
                </c:pt>
                <c:pt idx="156">
                  <c:v>0.69779291560000178</c:v>
                </c:pt>
                <c:pt idx="157">
                  <c:v>0.70702872250000126</c:v>
                </c:pt>
              </c:numCache>
            </c:numRef>
          </c:val>
          <c:extLst>
            <c:ext xmlns:c16="http://schemas.microsoft.com/office/drawing/2014/chart" uri="{C3380CC4-5D6E-409C-BE32-E72D297353CC}">
              <c16:uniqueId val="{00000009-DD10-409B-87F1-B2F8D6ACD275}"/>
            </c:ext>
          </c:extLst>
        </c:ser>
        <c:ser>
          <c:idx val="10"/>
          <c:order val="10"/>
          <c:tx>
            <c:strRef>
              <c:f>'[Copy of CorrNonLinearLog_TBVIs-Biowet.xlsx]Contour plot Cotton-Maize'!$L$1</c:f>
              <c:strCache>
                <c:ptCount val="1"/>
                <c:pt idx="0">
                  <c:v>524</c:v>
                </c:pt>
              </c:strCache>
            </c:strRef>
          </c:tx>
          <c:cat>
            <c:numRef>
              <c:f>'[Copy of CorrNonLinearLog_TBVIs-Biowet.xlsx]Contour plot Cotton-Maize'!$A$2:$A$159</c:f>
              <c:numCache>
                <c:formatCode>General</c:formatCode>
                <c:ptCount val="158"/>
                <c:pt idx="0">
                  <c:v>422</c:v>
                </c:pt>
                <c:pt idx="1">
                  <c:v>432</c:v>
                </c:pt>
                <c:pt idx="2">
                  <c:v>442</c:v>
                </c:pt>
                <c:pt idx="3">
                  <c:v>452</c:v>
                </c:pt>
                <c:pt idx="4">
                  <c:v>463</c:v>
                </c:pt>
                <c:pt idx="5">
                  <c:v>473</c:v>
                </c:pt>
                <c:pt idx="6">
                  <c:v>483</c:v>
                </c:pt>
                <c:pt idx="7">
                  <c:v>493</c:v>
                </c:pt>
                <c:pt idx="8">
                  <c:v>503</c:v>
                </c:pt>
                <c:pt idx="9">
                  <c:v>513</c:v>
                </c:pt>
                <c:pt idx="10">
                  <c:v>524</c:v>
                </c:pt>
                <c:pt idx="11">
                  <c:v>534</c:v>
                </c:pt>
                <c:pt idx="12">
                  <c:v>544</c:v>
                </c:pt>
                <c:pt idx="13">
                  <c:v>554</c:v>
                </c:pt>
                <c:pt idx="14">
                  <c:v>564</c:v>
                </c:pt>
                <c:pt idx="15">
                  <c:v>574</c:v>
                </c:pt>
                <c:pt idx="16">
                  <c:v>585</c:v>
                </c:pt>
                <c:pt idx="17">
                  <c:v>595</c:v>
                </c:pt>
                <c:pt idx="18">
                  <c:v>605</c:v>
                </c:pt>
                <c:pt idx="19">
                  <c:v>615</c:v>
                </c:pt>
                <c:pt idx="20">
                  <c:v>625</c:v>
                </c:pt>
                <c:pt idx="21">
                  <c:v>635</c:v>
                </c:pt>
                <c:pt idx="22">
                  <c:v>646</c:v>
                </c:pt>
                <c:pt idx="23">
                  <c:v>656</c:v>
                </c:pt>
                <c:pt idx="24">
                  <c:v>666</c:v>
                </c:pt>
                <c:pt idx="25">
                  <c:v>676</c:v>
                </c:pt>
                <c:pt idx="26">
                  <c:v>686</c:v>
                </c:pt>
                <c:pt idx="27">
                  <c:v>697</c:v>
                </c:pt>
                <c:pt idx="28">
                  <c:v>707</c:v>
                </c:pt>
                <c:pt idx="29">
                  <c:v>717</c:v>
                </c:pt>
                <c:pt idx="30">
                  <c:v>727</c:v>
                </c:pt>
                <c:pt idx="31">
                  <c:v>737</c:v>
                </c:pt>
                <c:pt idx="32">
                  <c:v>747</c:v>
                </c:pt>
                <c:pt idx="33">
                  <c:v>758</c:v>
                </c:pt>
                <c:pt idx="34">
                  <c:v>768</c:v>
                </c:pt>
                <c:pt idx="35">
                  <c:v>778</c:v>
                </c:pt>
                <c:pt idx="36">
                  <c:v>788</c:v>
                </c:pt>
                <c:pt idx="37">
                  <c:v>798</c:v>
                </c:pt>
                <c:pt idx="38">
                  <c:v>808</c:v>
                </c:pt>
                <c:pt idx="39">
                  <c:v>819</c:v>
                </c:pt>
                <c:pt idx="40">
                  <c:v>829</c:v>
                </c:pt>
                <c:pt idx="41">
                  <c:v>839</c:v>
                </c:pt>
                <c:pt idx="42">
                  <c:v>849</c:v>
                </c:pt>
                <c:pt idx="43">
                  <c:v>859</c:v>
                </c:pt>
                <c:pt idx="44">
                  <c:v>870</c:v>
                </c:pt>
                <c:pt idx="45">
                  <c:v>880</c:v>
                </c:pt>
                <c:pt idx="46">
                  <c:v>890</c:v>
                </c:pt>
                <c:pt idx="47">
                  <c:v>900</c:v>
                </c:pt>
                <c:pt idx="48">
                  <c:v>910</c:v>
                </c:pt>
                <c:pt idx="49">
                  <c:v>920</c:v>
                </c:pt>
                <c:pt idx="50">
                  <c:v>929</c:v>
                </c:pt>
                <c:pt idx="51">
                  <c:v>939</c:v>
                </c:pt>
                <c:pt idx="52">
                  <c:v>949</c:v>
                </c:pt>
                <c:pt idx="53">
                  <c:v>959</c:v>
                </c:pt>
                <c:pt idx="54">
                  <c:v>969</c:v>
                </c:pt>
                <c:pt idx="55">
                  <c:v>979</c:v>
                </c:pt>
                <c:pt idx="56">
                  <c:v>989</c:v>
                </c:pt>
                <c:pt idx="57">
                  <c:v>999</c:v>
                </c:pt>
                <c:pt idx="58">
                  <c:v>1009</c:v>
                </c:pt>
                <c:pt idx="59">
                  <c:v>1019</c:v>
                </c:pt>
                <c:pt idx="60">
                  <c:v>1029</c:v>
                </c:pt>
                <c:pt idx="61">
                  <c:v>1040</c:v>
                </c:pt>
                <c:pt idx="62">
                  <c:v>1051</c:v>
                </c:pt>
                <c:pt idx="63">
                  <c:v>1061</c:v>
                </c:pt>
                <c:pt idx="64">
                  <c:v>1071</c:v>
                </c:pt>
                <c:pt idx="65">
                  <c:v>1081</c:v>
                </c:pt>
                <c:pt idx="66">
                  <c:v>1091</c:v>
                </c:pt>
                <c:pt idx="67">
                  <c:v>1101</c:v>
                </c:pt>
                <c:pt idx="68">
                  <c:v>1111</c:v>
                </c:pt>
                <c:pt idx="69">
                  <c:v>1121</c:v>
                </c:pt>
                <c:pt idx="70">
                  <c:v>1131</c:v>
                </c:pt>
                <c:pt idx="71">
                  <c:v>1141</c:v>
                </c:pt>
                <c:pt idx="72">
                  <c:v>1151</c:v>
                </c:pt>
                <c:pt idx="73">
                  <c:v>1161</c:v>
                </c:pt>
                <c:pt idx="74">
                  <c:v>1171</c:v>
                </c:pt>
                <c:pt idx="75">
                  <c:v>1181</c:v>
                </c:pt>
                <c:pt idx="76">
                  <c:v>1191</c:v>
                </c:pt>
                <c:pt idx="77">
                  <c:v>1201</c:v>
                </c:pt>
                <c:pt idx="78">
                  <c:v>1211</c:v>
                </c:pt>
                <c:pt idx="79">
                  <c:v>1221</c:v>
                </c:pt>
                <c:pt idx="80">
                  <c:v>1231</c:v>
                </c:pt>
                <c:pt idx="81">
                  <c:v>1241</c:v>
                </c:pt>
                <c:pt idx="82">
                  <c:v>1251</c:v>
                </c:pt>
                <c:pt idx="83">
                  <c:v>1261</c:v>
                </c:pt>
                <c:pt idx="84">
                  <c:v>1272</c:v>
                </c:pt>
                <c:pt idx="85">
                  <c:v>1282</c:v>
                </c:pt>
                <c:pt idx="86">
                  <c:v>1292</c:v>
                </c:pt>
                <c:pt idx="87">
                  <c:v>1302</c:v>
                </c:pt>
                <c:pt idx="88">
                  <c:v>1312</c:v>
                </c:pt>
                <c:pt idx="89">
                  <c:v>1322</c:v>
                </c:pt>
                <c:pt idx="90">
                  <c:v>1332</c:v>
                </c:pt>
                <c:pt idx="91">
                  <c:v>1472</c:v>
                </c:pt>
                <c:pt idx="92">
                  <c:v>1483</c:v>
                </c:pt>
                <c:pt idx="93">
                  <c:v>1493</c:v>
                </c:pt>
                <c:pt idx="94">
                  <c:v>1503</c:v>
                </c:pt>
                <c:pt idx="95">
                  <c:v>1513</c:v>
                </c:pt>
                <c:pt idx="96">
                  <c:v>1523</c:v>
                </c:pt>
                <c:pt idx="97">
                  <c:v>1533</c:v>
                </c:pt>
                <c:pt idx="98">
                  <c:v>1543</c:v>
                </c:pt>
                <c:pt idx="99">
                  <c:v>1553</c:v>
                </c:pt>
                <c:pt idx="100">
                  <c:v>1563</c:v>
                </c:pt>
                <c:pt idx="101">
                  <c:v>1573</c:v>
                </c:pt>
                <c:pt idx="102">
                  <c:v>1583</c:v>
                </c:pt>
                <c:pt idx="103">
                  <c:v>1594</c:v>
                </c:pt>
                <c:pt idx="104">
                  <c:v>1604</c:v>
                </c:pt>
                <c:pt idx="105">
                  <c:v>1614</c:v>
                </c:pt>
                <c:pt idx="106">
                  <c:v>1624</c:v>
                </c:pt>
                <c:pt idx="107">
                  <c:v>1634</c:v>
                </c:pt>
                <c:pt idx="108">
                  <c:v>1644</c:v>
                </c:pt>
                <c:pt idx="109">
                  <c:v>1654</c:v>
                </c:pt>
                <c:pt idx="110">
                  <c:v>1664</c:v>
                </c:pt>
                <c:pt idx="111">
                  <c:v>1674</c:v>
                </c:pt>
                <c:pt idx="112">
                  <c:v>1684</c:v>
                </c:pt>
                <c:pt idx="113">
                  <c:v>1694</c:v>
                </c:pt>
                <c:pt idx="114">
                  <c:v>1704</c:v>
                </c:pt>
                <c:pt idx="115">
                  <c:v>1715</c:v>
                </c:pt>
                <c:pt idx="116">
                  <c:v>1725</c:v>
                </c:pt>
                <c:pt idx="117">
                  <c:v>1735</c:v>
                </c:pt>
                <c:pt idx="118">
                  <c:v>1745</c:v>
                </c:pt>
                <c:pt idx="119">
                  <c:v>1755</c:v>
                </c:pt>
                <c:pt idx="120">
                  <c:v>1765</c:v>
                </c:pt>
                <c:pt idx="121">
                  <c:v>1775</c:v>
                </c:pt>
                <c:pt idx="122">
                  <c:v>1785</c:v>
                </c:pt>
                <c:pt idx="123">
                  <c:v>1977</c:v>
                </c:pt>
                <c:pt idx="124">
                  <c:v>1987</c:v>
                </c:pt>
                <c:pt idx="125">
                  <c:v>2027</c:v>
                </c:pt>
                <c:pt idx="126">
                  <c:v>2037</c:v>
                </c:pt>
                <c:pt idx="127">
                  <c:v>2047</c:v>
                </c:pt>
                <c:pt idx="128">
                  <c:v>2058</c:v>
                </c:pt>
                <c:pt idx="129">
                  <c:v>2068</c:v>
                </c:pt>
                <c:pt idx="130">
                  <c:v>2078</c:v>
                </c:pt>
                <c:pt idx="131">
                  <c:v>2088</c:v>
                </c:pt>
                <c:pt idx="132">
                  <c:v>2098</c:v>
                </c:pt>
                <c:pt idx="133">
                  <c:v>2108</c:v>
                </c:pt>
                <c:pt idx="134">
                  <c:v>2118</c:v>
                </c:pt>
                <c:pt idx="135">
                  <c:v>2128</c:v>
                </c:pt>
                <c:pt idx="136">
                  <c:v>2138</c:v>
                </c:pt>
                <c:pt idx="137">
                  <c:v>2148</c:v>
                </c:pt>
                <c:pt idx="138">
                  <c:v>2158</c:v>
                </c:pt>
                <c:pt idx="139">
                  <c:v>2169</c:v>
                </c:pt>
                <c:pt idx="140">
                  <c:v>2179</c:v>
                </c:pt>
                <c:pt idx="141">
                  <c:v>2189</c:v>
                </c:pt>
                <c:pt idx="142">
                  <c:v>2199</c:v>
                </c:pt>
                <c:pt idx="143">
                  <c:v>2209</c:v>
                </c:pt>
                <c:pt idx="144">
                  <c:v>2219</c:v>
                </c:pt>
                <c:pt idx="145">
                  <c:v>2229</c:v>
                </c:pt>
                <c:pt idx="146">
                  <c:v>2239</c:v>
                </c:pt>
                <c:pt idx="147">
                  <c:v>2249</c:v>
                </c:pt>
                <c:pt idx="148">
                  <c:v>2259</c:v>
                </c:pt>
                <c:pt idx="149">
                  <c:v>2269</c:v>
                </c:pt>
                <c:pt idx="150">
                  <c:v>2280</c:v>
                </c:pt>
                <c:pt idx="151">
                  <c:v>2290</c:v>
                </c:pt>
                <c:pt idx="152">
                  <c:v>2300</c:v>
                </c:pt>
                <c:pt idx="153">
                  <c:v>2310</c:v>
                </c:pt>
                <c:pt idx="154">
                  <c:v>2320</c:v>
                </c:pt>
                <c:pt idx="155">
                  <c:v>2330</c:v>
                </c:pt>
                <c:pt idx="156">
                  <c:v>2340</c:v>
                </c:pt>
                <c:pt idx="157">
                  <c:v>2350</c:v>
                </c:pt>
              </c:numCache>
            </c:numRef>
          </c:cat>
          <c:val>
            <c:numRef>
              <c:f>'[Copy of CorrNonLinearLog_TBVIs-Biowet.xlsx]Contour plot Cotton-Maize'!$L$2:$L$159</c:f>
              <c:numCache>
                <c:formatCode>General</c:formatCode>
                <c:ptCount val="158"/>
                <c:pt idx="12">
                  <c:v>0.46087805440000007</c:v>
                </c:pt>
                <c:pt idx="13">
                  <c:v>0.40644450090000067</c:v>
                </c:pt>
                <c:pt idx="28">
                  <c:v>0.53684929000000148</c:v>
                </c:pt>
                <c:pt idx="30">
                  <c:v>0.46131264000000038</c:v>
                </c:pt>
                <c:pt idx="34">
                  <c:v>0.57426083999999999</c:v>
                </c:pt>
                <c:pt idx="50">
                  <c:v>0.74335435240000125</c:v>
                </c:pt>
                <c:pt idx="51">
                  <c:v>0.57697696809999999</c:v>
                </c:pt>
                <c:pt idx="52">
                  <c:v>0.50831196159999958</c:v>
                </c:pt>
                <c:pt idx="55">
                  <c:v>0.42187623040000038</c:v>
                </c:pt>
                <c:pt idx="56">
                  <c:v>0.44867222890000041</c:v>
                </c:pt>
                <c:pt idx="57">
                  <c:v>0.52700340250000111</c:v>
                </c:pt>
                <c:pt idx="58">
                  <c:v>0.51519377290000001</c:v>
                </c:pt>
                <c:pt idx="59">
                  <c:v>0.51956705609999998</c:v>
                </c:pt>
                <c:pt idx="60">
                  <c:v>0.53485819560000003</c:v>
                </c:pt>
                <c:pt idx="61">
                  <c:v>0.53583864010000004</c:v>
                </c:pt>
                <c:pt idx="62">
                  <c:v>0.53793423360000125</c:v>
                </c:pt>
                <c:pt idx="63">
                  <c:v>0.55111321689999992</c:v>
                </c:pt>
                <c:pt idx="64">
                  <c:v>0.55547208999999875</c:v>
                </c:pt>
                <c:pt idx="65">
                  <c:v>0.55503990009999993</c:v>
                </c:pt>
                <c:pt idx="66">
                  <c:v>0.60237777689999994</c:v>
                </c:pt>
                <c:pt idx="67">
                  <c:v>0.6570885721000016</c:v>
                </c:pt>
                <c:pt idx="68">
                  <c:v>0.78689318489999949</c:v>
                </c:pt>
                <c:pt idx="69">
                  <c:v>0.84349529640000198</c:v>
                </c:pt>
                <c:pt idx="70">
                  <c:v>0.58206218489999761</c:v>
                </c:pt>
                <c:pt idx="71">
                  <c:v>0.7002007683999999</c:v>
                </c:pt>
                <c:pt idx="72">
                  <c:v>0.45570600359999996</c:v>
                </c:pt>
                <c:pt idx="74">
                  <c:v>0.61657044840000064</c:v>
                </c:pt>
                <c:pt idx="75">
                  <c:v>0.67282646760000187</c:v>
                </c:pt>
                <c:pt idx="76">
                  <c:v>0.65236313610000063</c:v>
                </c:pt>
                <c:pt idx="77">
                  <c:v>0.67277725290000234</c:v>
                </c:pt>
                <c:pt idx="78">
                  <c:v>0.62489025000000198</c:v>
                </c:pt>
                <c:pt idx="79">
                  <c:v>0.61741877760000063</c:v>
                </c:pt>
                <c:pt idx="80">
                  <c:v>0.62460570240000246</c:v>
                </c:pt>
                <c:pt idx="81">
                  <c:v>0.65309025960000222</c:v>
                </c:pt>
                <c:pt idx="82">
                  <c:v>0.66703155840000183</c:v>
                </c:pt>
                <c:pt idx="83">
                  <c:v>0.70437413289999995</c:v>
                </c:pt>
                <c:pt idx="84">
                  <c:v>0.6013537208999995</c:v>
                </c:pt>
                <c:pt idx="85">
                  <c:v>0.63334538890000003</c:v>
                </c:pt>
                <c:pt idx="86">
                  <c:v>0.69077707690000179</c:v>
                </c:pt>
                <c:pt idx="87">
                  <c:v>0.72015590440000121</c:v>
                </c:pt>
                <c:pt idx="88">
                  <c:v>0.75632590890000062</c:v>
                </c:pt>
                <c:pt idx="89">
                  <c:v>0.8105761024</c:v>
                </c:pt>
                <c:pt idx="90">
                  <c:v>0.81795744810000004</c:v>
                </c:pt>
                <c:pt idx="91">
                  <c:v>0.57545878809999951</c:v>
                </c:pt>
                <c:pt idx="92">
                  <c:v>0.47680406010000093</c:v>
                </c:pt>
                <c:pt idx="94">
                  <c:v>0.75302477290000136</c:v>
                </c:pt>
                <c:pt idx="95">
                  <c:v>0.79530724000000008</c:v>
                </c:pt>
                <c:pt idx="96">
                  <c:v>0.79916448159999998</c:v>
                </c:pt>
                <c:pt idx="97">
                  <c:v>0.83993559040000065</c:v>
                </c:pt>
                <c:pt idx="98">
                  <c:v>0.82964772250000185</c:v>
                </c:pt>
                <c:pt idx="99">
                  <c:v>0.85964420890000148</c:v>
                </c:pt>
                <c:pt idx="100">
                  <c:v>0.85966275240000123</c:v>
                </c:pt>
                <c:pt idx="101">
                  <c:v>0.84883054240000111</c:v>
                </c:pt>
                <c:pt idx="102">
                  <c:v>0.85194746010000111</c:v>
                </c:pt>
                <c:pt idx="103">
                  <c:v>0.86125824160000064</c:v>
                </c:pt>
                <c:pt idx="104">
                  <c:v>0.84041222760000001</c:v>
                </c:pt>
                <c:pt idx="105">
                  <c:v>0.84309124000000124</c:v>
                </c:pt>
                <c:pt idx="106">
                  <c:v>0.85268602809999994</c:v>
                </c:pt>
                <c:pt idx="107">
                  <c:v>0.86287378810000004</c:v>
                </c:pt>
                <c:pt idx="108">
                  <c:v>0.84964149760000296</c:v>
                </c:pt>
                <c:pt idx="109">
                  <c:v>0.83023076889999958</c:v>
                </c:pt>
                <c:pt idx="110">
                  <c:v>0.83993559040000065</c:v>
                </c:pt>
                <c:pt idx="111">
                  <c:v>0.83801208489999957</c:v>
                </c:pt>
                <c:pt idx="112">
                  <c:v>0.83548740250000064</c:v>
                </c:pt>
                <c:pt idx="113">
                  <c:v>0.84456100000000012</c:v>
                </c:pt>
                <c:pt idx="114">
                  <c:v>0.83989893160000184</c:v>
                </c:pt>
                <c:pt idx="115">
                  <c:v>0.84965993290000186</c:v>
                </c:pt>
                <c:pt idx="116">
                  <c:v>0.86001511690000065</c:v>
                </c:pt>
                <c:pt idx="117">
                  <c:v>0.84323815839999994</c:v>
                </c:pt>
                <c:pt idx="118">
                  <c:v>0.86309674089999999</c:v>
                </c:pt>
                <c:pt idx="119">
                  <c:v>0.86318964640000184</c:v>
                </c:pt>
                <c:pt idx="120">
                  <c:v>0.88053825690000054</c:v>
                </c:pt>
                <c:pt idx="121">
                  <c:v>0.86146242250000005</c:v>
                </c:pt>
                <c:pt idx="122">
                  <c:v>0.87566549290000173</c:v>
                </c:pt>
                <c:pt idx="124">
                  <c:v>0.69478893160000144</c:v>
                </c:pt>
                <c:pt idx="126">
                  <c:v>0.65968508410000126</c:v>
                </c:pt>
                <c:pt idx="127">
                  <c:v>0.81540900000000005</c:v>
                </c:pt>
                <c:pt idx="128">
                  <c:v>0.63519306010000065</c:v>
                </c:pt>
                <c:pt idx="129">
                  <c:v>0.54954051610000065</c:v>
                </c:pt>
                <c:pt idx="130">
                  <c:v>0.63305892250000173</c:v>
                </c:pt>
                <c:pt idx="131">
                  <c:v>0.71032869610000138</c:v>
                </c:pt>
                <c:pt idx="132">
                  <c:v>0.68810343040000166</c:v>
                </c:pt>
                <c:pt idx="133">
                  <c:v>0.73271888010000064</c:v>
                </c:pt>
                <c:pt idx="134">
                  <c:v>0.74723922490000005</c:v>
                </c:pt>
                <c:pt idx="135">
                  <c:v>0.69180806250000171</c:v>
                </c:pt>
                <c:pt idx="136">
                  <c:v>0.73937641690000111</c:v>
                </c:pt>
                <c:pt idx="137">
                  <c:v>0.79836012009999957</c:v>
                </c:pt>
                <c:pt idx="138">
                  <c:v>0.82915593640000163</c:v>
                </c:pt>
                <c:pt idx="139">
                  <c:v>0.73174337640000187</c:v>
                </c:pt>
                <c:pt idx="140">
                  <c:v>0.80949607839999993</c:v>
                </c:pt>
                <c:pt idx="141">
                  <c:v>0.86218653160000003</c:v>
                </c:pt>
                <c:pt idx="142">
                  <c:v>0.79628852249999993</c:v>
                </c:pt>
                <c:pt idx="143">
                  <c:v>0.73088820640000185</c:v>
                </c:pt>
                <c:pt idx="144">
                  <c:v>0.81974916000000064</c:v>
                </c:pt>
                <c:pt idx="145">
                  <c:v>0.86404461160000245</c:v>
                </c:pt>
                <c:pt idx="146">
                  <c:v>0.74556317159999996</c:v>
                </c:pt>
                <c:pt idx="147">
                  <c:v>0.74912487040000186</c:v>
                </c:pt>
                <c:pt idx="148">
                  <c:v>0.74357853610000124</c:v>
                </c:pt>
                <c:pt idx="149">
                  <c:v>0.73492899840000137</c:v>
                </c:pt>
                <c:pt idx="150">
                  <c:v>0.77105961000000189</c:v>
                </c:pt>
                <c:pt idx="151">
                  <c:v>0.81180099999999999</c:v>
                </c:pt>
                <c:pt idx="152">
                  <c:v>0.74552863360000221</c:v>
                </c:pt>
                <c:pt idx="153">
                  <c:v>0.80276224089999959</c:v>
                </c:pt>
                <c:pt idx="154">
                  <c:v>0.78756750249999996</c:v>
                </c:pt>
                <c:pt idx="155">
                  <c:v>0.80933413690000011</c:v>
                </c:pt>
                <c:pt idx="156">
                  <c:v>0.70040161000000123</c:v>
                </c:pt>
                <c:pt idx="157">
                  <c:v>0.70975570090000062</c:v>
                </c:pt>
              </c:numCache>
            </c:numRef>
          </c:val>
          <c:extLst>
            <c:ext xmlns:c16="http://schemas.microsoft.com/office/drawing/2014/chart" uri="{C3380CC4-5D6E-409C-BE32-E72D297353CC}">
              <c16:uniqueId val="{0000000A-DD10-409B-87F1-B2F8D6ACD275}"/>
            </c:ext>
          </c:extLst>
        </c:ser>
        <c:ser>
          <c:idx val="11"/>
          <c:order val="11"/>
          <c:tx>
            <c:strRef>
              <c:f>'[Copy of CorrNonLinearLog_TBVIs-Biowet.xlsx]Contour plot Cotton-Maize'!$M$1</c:f>
              <c:strCache>
                <c:ptCount val="1"/>
                <c:pt idx="0">
                  <c:v>534</c:v>
                </c:pt>
              </c:strCache>
            </c:strRef>
          </c:tx>
          <c:cat>
            <c:numRef>
              <c:f>'[Copy of CorrNonLinearLog_TBVIs-Biowet.xlsx]Contour plot Cotton-Maize'!$A$2:$A$159</c:f>
              <c:numCache>
                <c:formatCode>General</c:formatCode>
                <c:ptCount val="158"/>
                <c:pt idx="0">
                  <c:v>422</c:v>
                </c:pt>
                <c:pt idx="1">
                  <c:v>432</c:v>
                </c:pt>
                <c:pt idx="2">
                  <c:v>442</c:v>
                </c:pt>
                <c:pt idx="3">
                  <c:v>452</c:v>
                </c:pt>
                <c:pt idx="4">
                  <c:v>463</c:v>
                </c:pt>
                <c:pt idx="5">
                  <c:v>473</c:v>
                </c:pt>
                <c:pt idx="6">
                  <c:v>483</c:v>
                </c:pt>
                <c:pt idx="7">
                  <c:v>493</c:v>
                </c:pt>
                <c:pt idx="8">
                  <c:v>503</c:v>
                </c:pt>
                <c:pt idx="9">
                  <c:v>513</c:v>
                </c:pt>
                <c:pt idx="10">
                  <c:v>524</c:v>
                </c:pt>
                <c:pt idx="11">
                  <c:v>534</c:v>
                </c:pt>
                <c:pt idx="12">
                  <c:v>544</c:v>
                </c:pt>
                <c:pt idx="13">
                  <c:v>554</c:v>
                </c:pt>
                <c:pt idx="14">
                  <c:v>564</c:v>
                </c:pt>
                <c:pt idx="15">
                  <c:v>574</c:v>
                </c:pt>
                <c:pt idx="16">
                  <c:v>585</c:v>
                </c:pt>
                <c:pt idx="17">
                  <c:v>595</c:v>
                </c:pt>
                <c:pt idx="18">
                  <c:v>605</c:v>
                </c:pt>
                <c:pt idx="19">
                  <c:v>615</c:v>
                </c:pt>
                <c:pt idx="20">
                  <c:v>625</c:v>
                </c:pt>
                <c:pt idx="21">
                  <c:v>635</c:v>
                </c:pt>
                <c:pt idx="22">
                  <c:v>646</c:v>
                </c:pt>
                <c:pt idx="23">
                  <c:v>656</c:v>
                </c:pt>
                <c:pt idx="24">
                  <c:v>666</c:v>
                </c:pt>
                <c:pt idx="25">
                  <c:v>676</c:v>
                </c:pt>
                <c:pt idx="26">
                  <c:v>686</c:v>
                </c:pt>
                <c:pt idx="27">
                  <c:v>697</c:v>
                </c:pt>
                <c:pt idx="28">
                  <c:v>707</c:v>
                </c:pt>
                <c:pt idx="29">
                  <c:v>717</c:v>
                </c:pt>
                <c:pt idx="30">
                  <c:v>727</c:v>
                </c:pt>
                <c:pt idx="31">
                  <c:v>737</c:v>
                </c:pt>
                <c:pt idx="32">
                  <c:v>747</c:v>
                </c:pt>
                <c:pt idx="33">
                  <c:v>758</c:v>
                </c:pt>
                <c:pt idx="34">
                  <c:v>768</c:v>
                </c:pt>
                <c:pt idx="35">
                  <c:v>778</c:v>
                </c:pt>
                <c:pt idx="36">
                  <c:v>788</c:v>
                </c:pt>
                <c:pt idx="37">
                  <c:v>798</c:v>
                </c:pt>
                <c:pt idx="38">
                  <c:v>808</c:v>
                </c:pt>
                <c:pt idx="39">
                  <c:v>819</c:v>
                </c:pt>
                <c:pt idx="40">
                  <c:v>829</c:v>
                </c:pt>
                <c:pt idx="41">
                  <c:v>839</c:v>
                </c:pt>
                <c:pt idx="42">
                  <c:v>849</c:v>
                </c:pt>
                <c:pt idx="43">
                  <c:v>859</c:v>
                </c:pt>
                <c:pt idx="44">
                  <c:v>870</c:v>
                </c:pt>
                <c:pt idx="45">
                  <c:v>880</c:v>
                </c:pt>
                <c:pt idx="46">
                  <c:v>890</c:v>
                </c:pt>
                <c:pt idx="47">
                  <c:v>900</c:v>
                </c:pt>
                <c:pt idx="48">
                  <c:v>910</c:v>
                </c:pt>
                <c:pt idx="49">
                  <c:v>920</c:v>
                </c:pt>
                <c:pt idx="50">
                  <c:v>929</c:v>
                </c:pt>
                <c:pt idx="51">
                  <c:v>939</c:v>
                </c:pt>
                <c:pt idx="52">
                  <c:v>949</c:v>
                </c:pt>
                <c:pt idx="53">
                  <c:v>959</c:v>
                </c:pt>
                <c:pt idx="54">
                  <c:v>969</c:v>
                </c:pt>
                <c:pt idx="55">
                  <c:v>979</c:v>
                </c:pt>
                <c:pt idx="56">
                  <c:v>989</c:v>
                </c:pt>
                <c:pt idx="57">
                  <c:v>999</c:v>
                </c:pt>
                <c:pt idx="58">
                  <c:v>1009</c:v>
                </c:pt>
                <c:pt idx="59">
                  <c:v>1019</c:v>
                </c:pt>
                <c:pt idx="60">
                  <c:v>1029</c:v>
                </c:pt>
                <c:pt idx="61">
                  <c:v>1040</c:v>
                </c:pt>
                <c:pt idx="62">
                  <c:v>1051</c:v>
                </c:pt>
                <c:pt idx="63">
                  <c:v>1061</c:v>
                </c:pt>
                <c:pt idx="64">
                  <c:v>1071</c:v>
                </c:pt>
                <c:pt idx="65">
                  <c:v>1081</c:v>
                </c:pt>
                <c:pt idx="66">
                  <c:v>1091</c:v>
                </c:pt>
                <c:pt idx="67">
                  <c:v>1101</c:v>
                </c:pt>
                <c:pt idx="68">
                  <c:v>1111</c:v>
                </c:pt>
                <c:pt idx="69">
                  <c:v>1121</c:v>
                </c:pt>
                <c:pt idx="70">
                  <c:v>1131</c:v>
                </c:pt>
                <c:pt idx="71">
                  <c:v>1141</c:v>
                </c:pt>
                <c:pt idx="72">
                  <c:v>1151</c:v>
                </c:pt>
                <c:pt idx="73">
                  <c:v>1161</c:v>
                </c:pt>
                <c:pt idx="74">
                  <c:v>1171</c:v>
                </c:pt>
                <c:pt idx="75">
                  <c:v>1181</c:v>
                </c:pt>
                <c:pt idx="76">
                  <c:v>1191</c:v>
                </c:pt>
                <c:pt idx="77">
                  <c:v>1201</c:v>
                </c:pt>
                <c:pt idx="78">
                  <c:v>1211</c:v>
                </c:pt>
                <c:pt idx="79">
                  <c:v>1221</c:v>
                </c:pt>
                <c:pt idx="80">
                  <c:v>1231</c:v>
                </c:pt>
                <c:pt idx="81">
                  <c:v>1241</c:v>
                </c:pt>
                <c:pt idx="82">
                  <c:v>1251</c:v>
                </c:pt>
                <c:pt idx="83">
                  <c:v>1261</c:v>
                </c:pt>
                <c:pt idx="84">
                  <c:v>1272</c:v>
                </c:pt>
                <c:pt idx="85">
                  <c:v>1282</c:v>
                </c:pt>
                <c:pt idx="86">
                  <c:v>1292</c:v>
                </c:pt>
                <c:pt idx="87">
                  <c:v>1302</c:v>
                </c:pt>
                <c:pt idx="88">
                  <c:v>1312</c:v>
                </c:pt>
                <c:pt idx="89">
                  <c:v>1322</c:v>
                </c:pt>
                <c:pt idx="90">
                  <c:v>1332</c:v>
                </c:pt>
                <c:pt idx="91">
                  <c:v>1472</c:v>
                </c:pt>
                <c:pt idx="92">
                  <c:v>1483</c:v>
                </c:pt>
                <c:pt idx="93">
                  <c:v>1493</c:v>
                </c:pt>
                <c:pt idx="94">
                  <c:v>1503</c:v>
                </c:pt>
                <c:pt idx="95">
                  <c:v>1513</c:v>
                </c:pt>
                <c:pt idx="96">
                  <c:v>1523</c:v>
                </c:pt>
                <c:pt idx="97">
                  <c:v>1533</c:v>
                </c:pt>
                <c:pt idx="98">
                  <c:v>1543</c:v>
                </c:pt>
                <c:pt idx="99">
                  <c:v>1553</c:v>
                </c:pt>
                <c:pt idx="100">
                  <c:v>1563</c:v>
                </c:pt>
                <c:pt idx="101">
                  <c:v>1573</c:v>
                </c:pt>
                <c:pt idx="102">
                  <c:v>1583</c:v>
                </c:pt>
                <c:pt idx="103">
                  <c:v>1594</c:v>
                </c:pt>
                <c:pt idx="104">
                  <c:v>1604</c:v>
                </c:pt>
                <c:pt idx="105">
                  <c:v>1614</c:v>
                </c:pt>
                <c:pt idx="106">
                  <c:v>1624</c:v>
                </c:pt>
                <c:pt idx="107">
                  <c:v>1634</c:v>
                </c:pt>
                <c:pt idx="108">
                  <c:v>1644</c:v>
                </c:pt>
                <c:pt idx="109">
                  <c:v>1654</c:v>
                </c:pt>
                <c:pt idx="110">
                  <c:v>1664</c:v>
                </c:pt>
                <c:pt idx="111">
                  <c:v>1674</c:v>
                </c:pt>
                <c:pt idx="112">
                  <c:v>1684</c:v>
                </c:pt>
                <c:pt idx="113">
                  <c:v>1694</c:v>
                </c:pt>
                <c:pt idx="114">
                  <c:v>1704</c:v>
                </c:pt>
                <c:pt idx="115">
                  <c:v>1715</c:v>
                </c:pt>
                <c:pt idx="116">
                  <c:v>1725</c:v>
                </c:pt>
                <c:pt idx="117">
                  <c:v>1735</c:v>
                </c:pt>
                <c:pt idx="118">
                  <c:v>1745</c:v>
                </c:pt>
                <c:pt idx="119">
                  <c:v>1755</c:v>
                </c:pt>
                <c:pt idx="120">
                  <c:v>1765</c:v>
                </c:pt>
                <c:pt idx="121">
                  <c:v>1775</c:v>
                </c:pt>
                <c:pt idx="122">
                  <c:v>1785</c:v>
                </c:pt>
                <c:pt idx="123">
                  <c:v>1977</c:v>
                </c:pt>
                <c:pt idx="124">
                  <c:v>1987</c:v>
                </c:pt>
                <c:pt idx="125">
                  <c:v>2027</c:v>
                </c:pt>
                <c:pt idx="126">
                  <c:v>2037</c:v>
                </c:pt>
                <c:pt idx="127">
                  <c:v>2047</c:v>
                </c:pt>
                <c:pt idx="128">
                  <c:v>2058</c:v>
                </c:pt>
                <c:pt idx="129">
                  <c:v>2068</c:v>
                </c:pt>
                <c:pt idx="130">
                  <c:v>2078</c:v>
                </c:pt>
                <c:pt idx="131">
                  <c:v>2088</c:v>
                </c:pt>
                <c:pt idx="132">
                  <c:v>2098</c:v>
                </c:pt>
                <c:pt idx="133">
                  <c:v>2108</c:v>
                </c:pt>
                <c:pt idx="134">
                  <c:v>2118</c:v>
                </c:pt>
                <c:pt idx="135">
                  <c:v>2128</c:v>
                </c:pt>
                <c:pt idx="136">
                  <c:v>2138</c:v>
                </c:pt>
                <c:pt idx="137">
                  <c:v>2148</c:v>
                </c:pt>
                <c:pt idx="138">
                  <c:v>2158</c:v>
                </c:pt>
                <c:pt idx="139">
                  <c:v>2169</c:v>
                </c:pt>
                <c:pt idx="140">
                  <c:v>2179</c:v>
                </c:pt>
                <c:pt idx="141">
                  <c:v>2189</c:v>
                </c:pt>
                <c:pt idx="142">
                  <c:v>2199</c:v>
                </c:pt>
                <c:pt idx="143">
                  <c:v>2209</c:v>
                </c:pt>
                <c:pt idx="144">
                  <c:v>2219</c:v>
                </c:pt>
                <c:pt idx="145">
                  <c:v>2229</c:v>
                </c:pt>
                <c:pt idx="146">
                  <c:v>2239</c:v>
                </c:pt>
                <c:pt idx="147">
                  <c:v>2249</c:v>
                </c:pt>
                <c:pt idx="148">
                  <c:v>2259</c:v>
                </c:pt>
                <c:pt idx="149">
                  <c:v>2269</c:v>
                </c:pt>
                <c:pt idx="150">
                  <c:v>2280</c:v>
                </c:pt>
                <c:pt idx="151">
                  <c:v>2290</c:v>
                </c:pt>
                <c:pt idx="152">
                  <c:v>2300</c:v>
                </c:pt>
                <c:pt idx="153">
                  <c:v>2310</c:v>
                </c:pt>
                <c:pt idx="154">
                  <c:v>2320</c:v>
                </c:pt>
                <c:pt idx="155">
                  <c:v>2330</c:v>
                </c:pt>
                <c:pt idx="156">
                  <c:v>2340</c:v>
                </c:pt>
                <c:pt idx="157">
                  <c:v>2350</c:v>
                </c:pt>
              </c:numCache>
            </c:numRef>
          </c:cat>
          <c:val>
            <c:numRef>
              <c:f>'[Copy of CorrNonLinearLog_TBVIs-Biowet.xlsx]Contour plot Cotton-Maize'!$M$2:$M$159</c:f>
              <c:numCache>
                <c:formatCode>General</c:formatCode>
                <c:ptCount val="158"/>
                <c:pt idx="28">
                  <c:v>0.48276093610000032</c:v>
                </c:pt>
                <c:pt idx="30">
                  <c:v>0.44733356890000048</c:v>
                </c:pt>
                <c:pt idx="34">
                  <c:v>0.56910427210000136</c:v>
                </c:pt>
                <c:pt idx="50">
                  <c:v>0.7515502864000011</c:v>
                </c:pt>
                <c:pt idx="51">
                  <c:v>0.59166864000000041</c:v>
                </c:pt>
                <c:pt idx="52">
                  <c:v>0.52727929960000064</c:v>
                </c:pt>
                <c:pt idx="55">
                  <c:v>0.44737369960000084</c:v>
                </c:pt>
                <c:pt idx="56">
                  <c:v>0.4738119556000005</c:v>
                </c:pt>
                <c:pt idx="57">
                  <c:v>0.54828101160000065</c:v>
                </c:pt>
                <c:pt idx="58">
                  <c:v>0.53683463610000126</c:v>
                </c:pt>
                <c:pt idx="59">
                  <c:v>0.54043081960000061</c:v>
                </c:pt>
                <c:pt idx="60">
                  <c:v>0.55511440360000064</c:v>
                </c:pt>
                <c:pt idx="61">
                  <c:v>0.55596409690000004</c:v>
                </c:pt>
                <c:pt idx="62">
                  <c:v>0.557441424400001</c:v>
                </c:pt>
                <c:pt idx="63">
                  <c:v>0.56970794409999992</c:v>
                </c:pt>
                <c:pt idx="64">
                  <c:v>0.57409413610000126</c:v>
                </c:pt>
                <c:pt idx="65">
                  <c:v>0.57317012640000065</c:v>
                </c:pt>
                <c:pt idx="66">
                  <c:v>0.61822051290000124</c:v>
                </c:pt>
                <c:pt idx="67">
                  <c:v>0.67053169960000136</c:v>
                </c:pt>
                <c:pt idx="68">
                  <c:v>0.79427308839999999</c:v>
                </c:pt>
                <c:pt idx="69">
                  <c:v>0.84794630559999995</c:v>
                </c:pt>
                <c:pt idx="70">
                  <c:v>0.60144678089999959</c:v>
                </c:pt>
                <c:pt idx="71">
                  <c:v>0.71424471690000135</c:v>
                </c:pt>
                <c:pt idx="72">
                  <c:v>0.4832474256</c:v>
                </c:pt>
                <c:pt idx="74">
                  <c:v>0.63739465690000197</c:v>
                </c:pt>
                <c:pt idx="75">
                  <c:v>0.69022864000000073</c:v>
                </c:pt>
                <c:pt idx="76">
                  <c:v>0.67103948890000065</c:v>
                </c:pt>
                <c:pt idx="77">
                  <c:v>0.69029510560000107</c:v>
                </c:pt>
                <c:pt idx="78">
                  <c:v>0.64492142490000126</c:v>
                </c:pt>
                <c:pt idx="79">
                  <c:v>0.63737868960000099</c:v>
                </c:pt>
                <c:pt idx="80">
                  <c:v>0.64447178410000061</c:v>
                </c:pt>
                <c:pt idx="81">
                  <c:v>0.67156386010000013</c:v>
                </c:pt>
                <c:pt idx="82">
                  <c:v>0.68376361000000074</c:v>
                </c:pt>
                <c:pt idx="83">
                  <c:v>0.71937538560000003</c:v>
                </c:pt>
                <c:pt idx="84">
                  <c:v>0.62266302810000063</c:v>
                </c:pt>
                <c:pt idx="85">
                  <c:v>0.65262162250000322</c:v>
                </c:pt>
                <c:pt idx="86">
                  <c:v>0.70618812250000063</c:v>
                </c:pt>
                <c:pt idx="87">
                  <c:v>0.73376356000000009</c:v>
                </c:pt>
                <c:pt idx="88">
                  <c:v>0.76844509210000234</c:v>
                </c:pt>
                <c:pt idx="89">
                  <c:v>0.81956808999999875</c:v>
                </c:pt>
                <c:pt idx="90">
                  <c:v>0.82519056000000002</c:v>
                </c:pt>
                <c:pt idx="91">
                  <c:v>0.58241318559999811</c:v>
                </c:pt>
                <c:pt idx="92">
                  <c:v>0.48716212090000038</c:v>
                </c:pt>
                <c:pt idx="93">
                  <c:v>0.40426707240000004</c:v>
                </c:pt>
                <c:pt idx="94">
                  <c:v>0.75965169640000296</c:v>
                </c:pt>
                <c:pt idx="95">
                  <c:v>0.8004880900000001</c:v>
                </c:pt>
                <c:pt idx="96">
                  <c:v>0.80437579689999994</c:v>
                </c:pt>
                <c:pt idx="97">
                  <c:v>0.84514926240000232</c:v>
                </c:pt>
                <c:pt idx="98">
                  <c:v>0.83667608999999987</c:v>
                </c:pt>
                <c:pt idx="99">
                  <c:v>0.86516041960000112</c:v>
                </c:pt>
                <c:pt idx="100">
                  <c:v>0.86625833290000065</c:v>
                </c:pt>
                <c:pt idx="101">
                  <c:v>0.85577300640000198</c:v>
                </c:pt>
                <c:pt idx="102">
                  <c:v>0.86003366439999995</c:v>
                </c:pt>
                <c:pt idx="103">
                  <c:v>0.86821396840000009</c:v>
                </c:pt>
                <c:pt idx="104">
                  <c:v>0.84907010250000148</c:v>
                </c:pt>
                <c:pt idx="105">
                  <c:v>0.85266755999999999</c:v>
                </c:pt>
                <c:pt idx="106">
                  <c:v>0.86162949760000285</c:v>
                </c:pt>
                <c:pt idx="107">
                  <c:v>0.87086224000000001</c:v>
                </c:pt>
                <c:pt idx="108">
                  <c:v>0.85842078009999989</c:v>
                </c:pt>
                <c:pt idx="109">
                  <c:v>0.83995392010000003</c:v>
                </c:pt>
                <c:pt idx="110">
                  <c:v>0.84908853160000064</c:v>
                </c:pt>
                <c:pt idx="111">
                  <c:v>0.84798313960000005</c:v>
                </c:pt>
                <c:pt idx="112">
                  <c:v>0.84548024999999949</c:v>
                </c:pt>
                <c:pt idx="113">
                  <c:v>0.8535172996</c:v>
                </c:pt>
                <c:pt idx="114">
                  <c:v>0.84875683840000138</c:v>
                </c:pt>
                <c:pt idx="115">
                  <c:v>0.85797611290000064</c:v>
                </c:pt>
                <c:pt idx="116">
                  <c:v>0.86653757440000012</c:v>
                </c:pt>
                <c:pt idx="117">
                  <c:v>0.85058195290000005</c:v>
                </c:pt>
                <c:pt idx="118">
                  <c:v>0.87058230250000013</c:v>
                </c:pt>
                <c:pt idx="119">
                  <c:v>0.86931381690000065</c:v>
                </c:pt>
                <c:pt idx="120">
                  <c:v>0.88472836000000044</c:v>
                </c:pt>
                <c:pt idx="121">
                  <c:v>0.86583025000000136</c:v>
                </c:pt>
                <c:pt idx="122">
                  <c:v>0.87757550410000063</c:v>
                </c:pt>
                <c:pt idx="124">
                  <c:v>0.69966533160000155</c:v>
                </c:pt>
                <c:pt idx="126">
                  <c:v>0.6657091281000016</c:v>
                </c:pt>
                <c:pt idx="127">
                  <c:v>0.8169267456</c:v>
                </c:pt>
                <c:pt idx="128">
                  <c:v>0.64004800090000136</c:v>
                </c:pt>
                <c:pt idx="129">
                  <c:v>0.55711295999999877</c:v>
                </c:pt>
                <c:pt idx="130">
                  <c:v>0.63873662410000065</c:v>
                </c:pt>
                <c:pt idx="131">
                  <c:v>0.71487025000000148</c:v>
                </c:pt>
                <c:pt idx="132">
                  <c:v>0.69428889760000179</c:v>
                </c:pt>
                <c:pt idx="133">
                  <c:v>0.73789818010000063</c:v>
                </c:pt>
                <c:pt idx="134">
                  <c:v>0.75194912250000234</c:v>
                </c:pt>
                <c:pt idx="135">
                  <c:v>0.69948132250000095</c:v>
                </c:pt>
                <c:pt idx="136">
                  <c:v>0.74594314240000148</c:v>
                </c:pt>
                <c:pt idx="137">
                  <c:v>0.80066704000000011</c:v>
                </c:pt>
                <c:pt idx="138">
                  <c:v>0.83081402010000005</c:v>
                </c:pt>
                <c:pt idx="139">
                  <c:v>0.73793254089999949</c:v>
                </c:pt>
                <c:pt idx="140">
                  <c:v>0.81327931240000173</c:v>
                </c:pt>
                <c:pt idx="141">
                  <c:v>0.86423052960000002</c:v>
                </c:pt>
                <c:pt idx="142">
                  <c:v>0.80267264640000158</c:v>
                </c:pt>
                <c:pt idx="143">
                  <c:v>0.73849960960000161</c:v>
                </c:pt>
                <c:pt idx="144">
                  <c:v>0.82150657690000006</c:v>
                </c:pt>
                <c:pt idx="145">
                  <c:v>0.86553251559999989</c:v>
                </c:pt>
                <c:pt idx="146">
                  <c:v>0.75305948410000112</c:v>
                </c:pt>
                <c:pt idx="147">
                  <c:v>0.75575203560000148</c:v>
                </c:pt>
                <c:pt idx="148">
                  <c:v>0.74995600000000062</c:v>
                </c:pt>
                <c:pt idx="149">
                  <c:v>0.74275094889999993</c:v>
                </c:pt>
                <c:pt idx="150">
                  <c:v>0.7759495744000019</c:v>
                </c:pt>
                <c:pt idx="151">
                  <c:v>0.81419942890000063</c:v>
                </c:pt>
                <c:pt idx="152">
                  <c:v>0.74831150250000122</c:v>
                </c:pt>
                <c:pt idx="153">
                  <c:v>0.80498578409999988</c:v>
                </c:pt>
                <c:pt idx="154">
                  <c:v>0.79105014810000007</c:v>
                </c:pt>
                <c:pt idx="155">
                  <c:v>0.81244984960000122</c:v>
                </c:pt>
                <c:pt idx="156">
                  <c:v>0.70773521290000174</c:v>
                </c:pt>
                <c:pt idx="157">
                  <c:v>0.71778172840000065</c:v>
                </c:pt>
              </c:numCache>
            </c:numRef>
          </c:val>
          <c:extLst>
            <c:ext xmlns:c16="http://schemas.microsoft.com/office/drawing/2014/chart" uri="{C3380CC4-5D6E-409C-BE32-E72D297353CC}">
              <c16:uniqueId val="{0000000B-DD10-409B-87F1-B2F8D6ACD275}"/>
            </c:ext>
          </c:extLst>
        </c:ser>
        <c:ser>
          <c:idx val="12"/>
          <c:order val="12"/>
          <c:tx>
            <c:strRef>
              <c:f>'[Copy of CorrNonLinearLog_TBVIs-Biowet.xlsx]Contour plot Cotton-Maize'!$N$1</c:f>
              <c:strCache>
                <c:ptCount val="1"/>
                <c:pt idx="0">
                  <c:v>544</c:v>
                </c:pt>
              </c:strCache>
            </c:strRef>
          </c:tx>
          <c:cat>
            <c:numRef>
              <c:f>'[Copy of CorrNonLinearLog_TBVIs-Biowet.xlsx]Contour plot Cotton-Maize'!$A$2:$A$159</c:f>
              <c:numCache>
                <c:formatCode>General</c:formatCode>
                <c:ptCount val="158"/>
                <c:pt idx="0">
                  <c:v>422</c:v>
                </c:pt>
                <c:pt idx="1">
                  <c:v>432</c:v>
                </c:pt>
                <c:pt idx="2">
                  <c:v>442</c:v>
                </c:pt>
                <c:pt idx="3">
                  <c:v>452</c:v>
                </c:pt>
                <c:pt idx="4">
                  <c:v>463</c:v>
                </c:pt>
                <c:pt idx="5">
                  <c:v>473</c:v>
                </c:pt>
                <c:pt idx="6">
                  <c:v>483</c:v>
                </c:pt>
                <c:pt idx="7">
                  <c:v>493</c:v>
                </c:pt>
                <c:pt idx="8">
                  <c:v>503</c:v>
                </c:pt>
                <c:pt idx="9">
                  <c:v>513</c:v>
                </c:pt>
                <c:pt idx="10">
                  <c:v>524</c:v>
                </c:pt>
                <c:pt idx="11">
                  <c:v>534</c:v>
                </c:pt>
                <c:pt idx="12">
                  <c:v>544</c:v>
                </c:pt>
                <c:pt idx="13">
                  <c:v>554</c:v>
                </c:pt>
                <c:pt idx="14">
                  <c:v>564</c:v>
                </c:pt>
                <c:pt idx="15">
                  <c:v>574</c:v>
                </c:pt>
                <c:pt idx="16">
                  <c:v>585</c:v>
                </c:pt>
                <c:pt idx="17">
                  <c:v>595</c:v>
                </c:pt>
                <c:pt idx="18">
                  <c:v>605</c:v>
                </c:pt>
                <c:pt idx="19">
                  <c:v>615</c:v>
                </c:pt>
                <c:pt idx="20">
                  <c:v>625</c:v>
                </c:pt>
                <c:pt idx="21">
                  <c:v>635</c:v>
                </c:pt>
                <c:pt idx="22">
                  <c:v>646</c:v>
                </c:pt>
                <c:pt idx="23">
                  <c:v>656</c:v>
                </c:pt>
                <c:pt idx="24">
                  <c:v>666</c:v>
                </c:pt>
                <c:pt idx="25">
                  <c:v>676</c:v>
                </c:pt>
                <c:pt idx="26">
                  <c:v>686</c:v>
                </c:pt>
                <c:pt idx="27">
                  <c:v>697</c:v>
                </c:pt>
                <c:pt idx="28">
                  <c:v>707</c:v>
                </c:pt>
                <c:pt idx="29">
                  <c:v>717</c:v>
                </c:pt>
                <c:pt idx="30">
                  <c:v>727</c:v>
                </c:pt>
                <c:pt idx="31">
                  <c:v>737</c:v>
                </c:pt>
                <c:pt idx="32">
                  <c:v>747</c:v>
                </c:pt>
                <c:pt idx="33">
                  <c:v>758</c:v>
                </c:pt>
                <c:pt idx="34">
                  <c:v>768</c:v>
                </c:pt>
                <c:pt idx="35">
                  <c:v>778</c:v>
                </c:pt>
                <c:pt idx="36">
                  <c:v>788</c:v>
                </c:pt>
                <c:pt idx="37">
                  <c:v>798</c:v>
                </c:pt>
                <c:pt idx="38">
                  <c:v>808</c:v>
                </c:pt>
                <c:pt idx="39">
                  <c:v>819</c:v>
                </c:pt>
                <c:pt idx="40">
                  <c:v>829</c:v>
                </c:pt>
                <c:pt idx="41">
                  <c:v>839</c:v>
                </c:pt>
                <c:pt idx="42">
                  <c:v>849</c:v>
                </c:pt>
                <c:pt idx="43">
                  <c:v>859</c:v>
                </c:pt>
                <c:pt idx="44">
                  <c:v>870</c:v>
                </c:pt>
                <c:pt idx="45">
                  <c:v>880</c:v>
                </c:pt>
                <c:pt idx="46">
                  <c:v>890</c:v>
                </c:pt>
                <c:pt idx="47">
                  <c:v>900</c:v>
                </c:pt>
                <c:pt idx="48">
                  <c:v>910</c:v>
                </c:pt>
                <c:pt idx="49">
                  <c:v>920</c:v>
                </c:pt>
                <c:pt idx="50">
                  <c:v>929</c:v>
                </c:pt>
                <c:pt idx="51">
                  <c:v>939</c:v>
                </c:pt>
                <c:pt idx="52">
                  <c:v>949</c:v>
                </c:pt>
                <c:pt idx="53">
                  <c:v>959</c:v>
                </c:pt>
                <c:pt idx="54">
                  <c:v>969</c:v>
                </c:pt>
                <c:pt idx="55">
                  <c:v>979</c:v>
                </c:pt>
                <c:pt idx="56">
                  <c:v>989</c:v>
                </c:pt>
                <c:pt idx="57">
                  <c:v>999</c:v>
                </c:pt>
                <c:pt idx="58">
                  <c:v>1009</c:v>
                </c:pt>
                <c:pt idx="59">
                  <c:v>1019</c:v>
                </c:pt>
                <c:pt idx="60">
                  <c:v>1029</c:v>
                </c:pt>
                <c:pt idx="61">
                  <c:v>1040</c:v>
                </c:pt>
                <c:pt idx="62">
                  <c:v>1051</c:v>
                </c:pt>
                <c:pt idx="63">
                  <c:v>1061</c:v>
                </c:pt>
                <c:pt idx="64">
                  <c:v>1071</c:v>
                </c:pt>
                <c:pt idx="65">
                  <c:v>1081</c:v>
                </c:pt>
                <c:pt idx="66">
                  <c:v>1091</c:v>
                </c:pt>
                <c:pt idx="67">
                  <c:v>1101</c:v>
                </c:pt>
                <c:pt idx="68">
                  <c:v>1111</c:v>
                </c:pt>
                <c:pt idx="69">
                  <c:v>1121</c:v>
                </c:pt>
                <c:pt idx="70">
                  <c:v>1131</c:v>
                </c:pt>
                <c:pt idx="71">
                  <c:v>1141</c:v>
                </c:pt>
                <c:pt idx="72">
                  <c:v>1151</c:v>
                </c:pt>
                <c:pt idx="73">
                  <c:v>1161</c:v>
                </c:pt>
                <c:pt idx="74">
                  <c:v>1171</c:v>
                </c:pt>
                <c:pt idx="75">
                  <c:v>1181</c:v>
                </c:pt>
                <c:pt idx="76">
                  <c:v>1191</c:v>
                </c:pt>
                <c:pt idx="77">
                  <c:v>1201</c:v>
                </c:pt>
                <c:pt idx="78">
                  <c:v>1211</c:v>
                </c:pt>
                <c:pt idx="79">
                  <c:v>1221</c:v>
                </c:pt>
                <c:pt idx="80">
                  <c:v>1231</c:v>
                </c:pt>
                <c:pt idx="81">
                  <c:v>1241</c:v>
                </c:pt>
                <c:pt idx="82">
                  <c:v>1251</c:v>
                </c:pt>
                <c:pt idx="83">
                  <c:v>1261</c:v>
                </c:pt>
                <c:pt idx="84">
                  <c:v>1272</c:v>
                </c:pt>
                <c:pt idx="85">
                  <c:v>1282</c:v>
                </c:pt>
                <c:pt idx="86">
                  <c:v>1292</c:v>
                </c:pt>
                <c:pt idx="87">
                  <c:v>1302</c:v>
                </c:pt>
                <c:pt idx="88">
                  <c:v>1312</c:v>
                </c:pt>
                <c:pt idx="89">
                  <c:v>1322</c:v>
                </c:pt>
                <c:pt idx="90">
                  <c:v>1332</c:v>
                </c:pt>
                <c:pt idx="91">
                  <c:v>1472</c:v>
                </c:pt>
                <c:pt idx="92">
                  <c:v>1483</c:v>
                </c:pt>
                <c:pt idx="93">
                  <c:v>1493</c:v>
                </c:pt>
                <c:pt idx="94">
                  <c:v>1503</c:v>
                </c:pt>
                <c:pt idx="95">
                  <c:v>1513</c:v>
                </c:pt>
                <c:pt idx="96">
                  <c:v>1523</c:v>
                </c:pt>
                <c:pt idx="97">
                  <c:v>1533</c:v>
                </c:pt>
                <c:pt idx="98">
                  <c:v>1543</c:v>
                </c:pt>
                <c:pt idx="99">
                  <c:v>1553</c:v>
                </c:pt>
                <c:pt idx="100">
                  <c:v>1563</c:v>
                </c:pt>
                <c:pt idx="101">
                  <c:v>1573</c:v>
                </c:pt>
                <c:pt idx="102">
                  <c:v>1583</c:v>
                </c:pt>
                <c:pt idx="103">
                  <c:v>1594</c:v>
                </c:pt>
                <c:pt idx="104">
                  <c:v>1604</c:v>
                </c:pt>
                <c:pt idx="105">
                  <c:v>1614</c:v>
                </c:pt>
                <c:pt idx="106">
                  <c:v>1624</c:v>
                </c:pt>
                <c:pt idx="107">
                  <c:v>1634</c:v>
                </c:pt>
                <c:pt idx="108">
                  <c:v>1644</c:v>
                </c:pt>
                <c:pt idx="109">
                  <c:v>1654</c:v>
                </c:pt>
                <c:pt idx="110">
                  <c:v>1664</c:v>
                </c:pt>
                <c:pt idx="111">
                  <c:v>1674</c:v>
                </c:pt>
                <c:pt idx="112">
                  <c:v>1684</c:v>
                </c:pt>
                <c:pt idx="113">
                  <c:v>1694</c:v>
                </c:pt>
                <c:pt idx="114">
                  <c:v>1704</c:v>
                </c:pt>
                <c:pt idx="115">
                  <c:v>1715</c:v>
                </c:pt>
                <c:pt idx="116">
                  <c:v>1725</c:v>
                </c:pt>
                <c:pt idx="117">
                  <c:v>1735</c:v>
                </c:pt>
                <c:pt idx="118">
                  <c:v>1745</c:v>
                </c:pt>
                <c:pt idx="119">
                  <c:v>1755</c:v>
                </c:pt>
                <c:pt idx="120">
                  <c:v>1765</c:v>
                </c:pt>
                <c:pt idx="121">
                  <c:v>1775</c:v>
                </c:pt>
                <c:pt idx="122">
                  <c:v>1785</c:v>
                </c:pt>
                <c:pt idx="123">
                  <c:v>1977</c:v>
                </c:pt>
                <c:pt idx="124">
                  <c:v>1987</c:v>
                </c:pt>
                <c:pt idx="125">
                  <c:v>2027</c:v>
                </c:pt>
                <c:pt idx="126">
                  <c:v>2037</c:v>
                </c:pt>
                <c:pt idx="127">
                  <c:v>2047</c:v>
                </c:pt>
                <c:pt idx="128">
                  <c:v>2058</c:v>
                </c:pt>
                <c:pt idx="129">
                  <c:v>2068</c:v>
                </c:pt>
                <c:pt idx="130">
                  <c:v>2078</c:v>
                </c:pt>
                <c:pt idx="131">
                  <c:v>2088</c:v>
                </c:pt>
                <c:pt idx="132">
                  <c:v>2098</c:v>
                </c:pt>
                <c:pt idx="133">
                  <c:v>2108</c:v>
                </c:pt>
                <c:pt idx="134">
                  <c:v>2118</c:v>
                </c:pt>
                <c:pt idx="135">
                  <c:v>2128</c:v>
                </c:pt>
                <c:pt idx="136">
                  <c:v>2138</c:v>
                </c:pt>
                <c:pt idx="137">
                  <c:v>2148</c:v>
                </c:pt>
                <c:pt idx="138">
                  <c:v>2158</c:v>
                </c:pt>
                <c:pt idx="139">
                  <c:v>2169</c:v>
                </c:pt>
                <c:pt idx="140">
                  <c:v>2179</c:v>
                </c:pt>
                <c:pt idx="141">
                  <c:v>2189</c:v>
                </c:pt>
                <c:pt idx="142">
                  <c:v>2199</c:v>
                </c:pt>
                <c:pt idx="143">
                  <c:v>2209</c:v>
                </c:pt>
                <c:pt idx="144">
                  <c:v>2219</c:v>
                </c:pt>
                <c:pt idx="145">
                  <c:v>2229</c:v>
                </c:pt>
                <c:pt idx="146">
                  <c:v>2239</c:v>
                </c:pt>
                <c:pt idx="147">
                  <c:v>2249</c:v>
                </c:pt>
                <c:pt idx="148">
                  <c:v>2259</c:v>
                </c:pt>
                <c:pt idx="149">
                  <c:v>2269</c:v>
                </c:pt>
                <c:pt idx="150">
                  <c:v>2280</c:v>
                </c:pt>
                <c:pt idx="151">
                  <c:v>2290</c:v>
                </c:pt>
                <c:pt idx="152">
                  <c:v>2300</c:v>
                </c:pt>
                <c:pt idx="153">
                  <c:v>2310</c:v>
                </c:pt>
                <c:pt idx="154">
                  <c:v>2320</c:v>
                </c:pt>
                <c:pt idx="155">
                  <c:v>2330</c:v>
                </c:pt>
                <c:pt idx="156">
                  <c:v>2340</c:v>
                </c:pt>
                <c:pt idx="157">
                  <c:v>2350</c:v>
                </c:pt>
              </c:numCache>
            </c:numRef>
          </c:cat>
          <c:val>
            <c:numRef>
              <c:f>'[Copy of CorrNonLinearLog_TBVIs-Biowet.xlsx]Contour plot Cotton-Maize'!$N$2:$N$159</c:f>
              <c:numCache>
                <c:formatCode>General</c:formatCode>
                <c:ptCount val="158"/>
                <c:pt idx="28">
                  <c:v>0.46914280360000032</c:v>
                </c:pt>
                <c:pt idx="30">
                  <c:v>0.42153854759999992</c:v>
                </c:pt>
                <c:pt idx="34">
                  <c:v>0.55307481610000186</c:v>
                </c:pt>
                <c:pt idx="50">
                  <c:v>0.7521399076000016</c:v>
                </c:pt>
                <c:pt idx="51">
                  <c:v>0.59216103040000045</c:v>
                </c:pt>
                <c:pt idx="52">
                  <c:v>0.52761337689999999</c:v>
                </c:pt>
                <c:pt idx="55">
                  <c:v>0.44773495689999993</c:v>
                </c:pt>
                <c:pt idx="56">
                  <c:v>0.4738670244</c:v>
                </c:pt>
                <c:pt idx="57">
                  <c:v>0.54814773690000063</c:v>
                </c:pt>
                <c:pt idx="58">
                  <c:v>0.53693721760000113</c:v>
                </c:pt>
                <c:pt idx="59">
                  <c:v>0.54060726760000111</c:v>
                </c:pt>
                <c:pt idx="60">
                  <c:v>0.55542737289999999</c:v>
                </c:pt>
                <c:pt idx="61">
                  <c:v>0.55615797760000063</c:v>
                </c:pt>
                <c:pt idx="62">
                  <c:v>0.55756089000000009</c:v>
                </c:pt>
                <c:pt idx="63">
                  <c:v>0.56993440360000158</c:v>
                </c:pt>
                <c:pt idx="64">
                  <c:v>0.57391230489999956</c:v>
                </c:pt>
                <c:pt idx="65">
                  <c:v>0.57321555210000064</c:v>
                </c:pt>
                <c:pt idx="66">
                  <c:v>0.61850360250000136</c:v>
                </c:pt>
                <c:pt idx="67">
                  <c:v>0.67087566490000172</c:v>
                </c:pt>
                <c:pt idx="68">
                  <c:v>0.79438003839999993</c:v>
                </c:pt>
                <c:pt idx="69">
                  <c:v>0.84761483560000184</c:v>
                </c:pt>
                <c:pt idx="70">
                  <c:v>0.60074900640000284</c:v>
                </c:pt>
                <c:pt idx="71">
                  <c:v>0.71346740889999949</c:v>
                </c:pt>
                <c:pt idx="72">
                  <c:v>0.48422113960000007</c:v>
                </c:pt>
                <c:pt idx="74">
                  <c:v>0.63710727610000173</c:v>
                </c:pt>
                <c:pt idx="75">
                  <c:v>0.68992958440000107</c:v>
                </c:pt>
                <c:pt idx="76">
                  <c:v>0.67043343999999994</c:v>
                </c:pt>
                <c:pt idx="77">
                  <c:v>0.6897468601000013</c:v>
                </c:pt>
                <c:pt idx="78">
                  <c:v>0.64450389610000136</c:v>
                </c:pt>
                <c:pt idx="79">
                  <c:v>0.63723499290000063</c:v>
                </c:pt>
                <c:pt idx="80">
                  <c:v>0.64397415040000172</c:v>
                </c:pt>
                <c:pt idx="81">
                  <c:v>0.67089204640000222</c:v>
                </c:pt>
                <c:pt idx="82">
                  <c:v>0.68344942410000142</c:v>
                </c:pt>
                <c:pt idx="83">
                  <c:v>0.71878179610000126</c:v>
                </c:pt>
                <c:pt idx="84">
                  <c:v>0.62218966410000065</c:v>
                </c:pt>
                <c:pt idx="85">
                  <c:v>0.65210470089999995</c:v>
                </c:pt>
                <c:pt idx="86">
                  <c:v>0.70549920360000185</c:v>
                </c:pt>
                <c:pt idx="87">
                  <c:v>0.73350660250000121</c:v>
                </c:pt>
                <c:pt idx="88">
                  <c:v>0.76776148840000136</c:v>
                </c:pt>
                <c:pt idx="89">
                  <c:v>0.81953187840000064</c:v>
                </c:pt>
                <c:pt idx="90">
                  <c:v>0.82522689640000124</c:v>
                </c:pt>
                <c:pt idx="91">
                  <c:v>0.58652622250000053</c:v>
                </c:pt>
                <c:pt idx="92">
                  <c:v>0.4977020304</c:v>
                </c:pt>
                <c:pt idx="93">
                  <c:v>0.41952824410000056</c:v>
                </c:pt>
                <c:pt idx="94">
                  <c:v>0.76643021160000135</c:v>
                </c:pt>
                <c:pt idx="95">
                  <c:v>0.80561395360000065</c:v>
                </c:pt>
                <c:pt idx="96">
                  <c:v>0.80967603240000185</c:v>
                </c:pt>
                <c:pt idx="97">
                  <c:v>0.84836994490000006</c:v>
                </c:pt>
                <c:pt idx="98">
                  <c:v>0.83938579240000111</c:v>
                </c:pt>
                <c:pt idx="99">
                  <c:v>0.86797172250000199</c:v>
                </c:pt>
                <c:pt idx="100">
                  <c:v>0.86804625610000208</c:v>
                </c:pt>
                <c:pt idx="101">
                  <c:v>0.85742044089999991</c:v>
                </c:pt>
                <c:pt idx="102">
                  <c:v>0.86116544010000062</c:v>
                </c:pt>
                <c:pt idx="103">
                  <c:v>0.86931381690000065</c:v>
                </c:pt>
                <c:pt idx="104">
                  <c:v>0.85041595240000123</c:v>
                </c:pt>
                <c:pt idx="105">
                  <c:v>0.85300001640000234</c:v>
                </c:pt>
                <c:pt idx="106">
                  <c:v>0.86162949760000285</c:v>
                </c:pt>
                <c:pt idx="107">
                  <c:v>0.8708249124000027</c:v>
                </c:pt>
                <c:pt idx="108">
                  <c:v>0.85864315690000126</c:v>
                </c:pt>
                <c:pt idx="109">
                  <c:v>0.84105406809999994</c:v>
                </c:pt>
                <c:pt idx="110">
                  <c:v>0.84945715560000001</c:v>
                </c:pt>
                <c:pt idx="111">
                  <c:v>0.84895953210000208</c:v>
                </c:pt>
                <c:pt idx="112">
                  <c:v>0.84590327290000134</c:v>
                </c:pt>
                <c:pt idx="113">
                  <c:v>0.85444140960000126</c:v>
                </c:pt>
                <c:pt idx="114">
                  <c:v>0.84965993290000186</c:v>
                </c:pt>
                <c:pt idx="115">
                  <c:v>0.85875435610000184</c:v>
                </c:pt>
                <c:pt idx="116">
                  <c:v>0.86700307690000122</c:v>
                </c:pt>
                <c:pt idx="117">
                  <c:v>0.85108005160000111</c:v>
                </c:pt>
                <c:pt idx="118">
                  <c:v>0.8708249124000027</c:v>
                </c:pt>
                <c:pt idx="119">
                  <c:v>0.87017180890000134</c:v>
                </c:pt>
                <c:pt idx="120">
                  <c:v>0.88555628159999933</c:v>
                </c:pt>
                <c:pt idx="121">
                  <c:v>0.86623971840000136</c:v>
                </c:pt>
                <c:pt idx="122">
                  <c:v>0.87864376960000112</c:v>
                </c:pt>
                <c:pt idx="124">
                  <c:v>0.70346801289999994</c:v>
                </c:pt>
                <c:pt idx="126">
                  <c:v>0.67180972960000185</c:v>
                </c:pt>
                <c:pt idx="127">
                  <c:v>0.81989403040000186</c:v>
                </c:pt>
                <c:pt idx="128">
                  <c:v>0.64654464640000187</c:v>
                </c:pt>
                <c:pt idx="129">
                  <c:v>0.56559424360000099</c:v>
                </c:pt>
                <c:pt idx="130">
                  <c:v>0.64725243040000136</c:v>
                </c:pt>
                <c:pt idx="131">
                  <c:v>0.72153132489999949</c:v>
                </c:pt>
                <c:pt idx="132">
                  <c:v>0.70165752250000124</c:v>
                </c:pt>
                <c:pt idx="133">
                  <c:v>0.74445835240000136</c:v>
                </c:pt>
                <c:pt idx="134">
                  <c:v>0.75759615999999996</c:v>
                </c:pt>
                <c:pt idx="135">
                  <c:v>0.704743460100001</c:v>
                </c:pt>
                <c:pt idx="136">
                  <c:v>0.75101289210000111</c:v>
                </c:pt>
                <c:pt idx="137">
                  <c:v>0.80577552250000173</c:v>
                </c:pt>
                <c:pt idx="138">
                  <c:v>0.8349207876000011</c:v>
                </c:pt>
                <c:pt idx="139">
                  <c:v>0.74283713440000065</c:v>
                </c:pt>
                <c:pt idx="140">
                  <c:v>0.8161857648999995</c:v>
                </c:pt>
                <c:pt idx="141">
                  <c:v>0.86676100000000134</c:v>
                </c:pt>
                <c:pt idx="142">
                  <c:v>0.80751790439999949</c:v>
                </c:pt>
                <c:pt idx="143">
                  <c:v>0.74347506250000173</c:v>
                </c:pt>
                <c:pt idx="144">
                  <c:v>0.82588108840000063</c:v>
                </c:pt>
                <c:pt idx="145">
                  <c:v>0.86910870760000125</c:v>
                </c:pt>
                <c:pt idx="146">
                  <c:v>0.75771802090000062</c:v>
                </c:pt>
                <c:pt idx="147">
                  <c:v>0.75935538810000003</c:v>
                </c:pt>
                <c:pt idx="148">
                  <c:v>0.75424014089999991</c:v>
                </c:pt>
                <c:pt idx="149">
                  <c:v>0.74668609210000136</c:v>
                </c:pt>
                <c:pt idx="150">
                  <c:v>0.78080197690000064</c:v>
                </c:pt>
                <c:pt idx="151">
                  <c:v>0.82020192250000112</c:v>
                </c:pt>
                <c:pt idx="152">
                  <c:v>0.75415329640000173</c:v>
                </c:pt>
                <c:pt idx="153">
                  <c:v>0.80985600640000122</c:v>
                </c:pt>
                <c:pt idx="154">
                  <c:v>0.79475442010000064</c:v>
                </c:pt>
                <c:pt idx="155">
                  <c:v>0.8144882001</c:v>
                </c:pt>
                <c:pt idx="156">
                  <c:v>0.71101996839999992</c:v>
                </c:pt>
                <c:pt idx="157">
                  <c:v>0.72105572250000138</c:v>
                </c:pt>
              </c:numCache>
            </c:numRef>
          </c:val>
          <c:extLst>
            <c:ext xmlns:c16="http://schemas.microsoft.com/office/drawing/2014/chart" uri="{C3380CC4-5D6E-409C-BE32-E72D297353CC}">
              <c16:uniqueId val="{0000000C-DD10-409B-87F1-B2F8D6ACD275}"/>
            </c:ext>
          </c:extLst>
        </c:ser>
        <c:ser>
          <c:idx val="13"/>
          <c:order val="13"/>
          <c:tx>
            <c:strRef>
              <c:f>'[Copy of CorrNonLinearLog_TBVIs-Biowet.xlsx]Contour plot Cotton-Maize'!$O$1</c:f>
              <c:strCache>
                <c:ptCount val="1"/>
                <c:pt idx="0">
                  <c:v>554</c:v>
                </c:pt>
              </c:strCache>
            </c:strRef>
          </c:tx>
          <c:cat>
            <c:numRef>
              <c:f>'[Copy of CorrNonLinearLog_TBVIs-Biowet.xlsx]Contour plot Cotton-Maize'!$A$2:$A$159</c:f>
              <c:numCache>
                <c:formatCode>General</c:formatCode>
                <c:ptCount val="158"/>
                <c:pt idx="0">
                  <c:v>422</c:v>
                </c:pt>
                <c:pt idx="1">
                  <c:v>432</c:v>
                </c:pt>
                <c:pt idx="2">
                  <c:v>442</c:v>
                </c:pt>
                <c:pt idx="3">
                  <c:v>452</c:v>
                </c:pt>
                <c:pt idx="4">
                  <c:v>463</c:v>
                </c:pt>
                <c:pt idx="5">
                  <c:v>473</c:v>
                </c:pt>
                <c:pt idx="6">
                  <c:v>483</c:v>
                </c:pt>
                <c:pt idx="7">
                  <c:v>493</c:v>
                </c:pt>
                <c:pt idx="8">
                  <c:v>503</c:v>
                </c:pt>
                <c:pt idx="9">
                  <c:v>513</c:v>
                </c:pt>
                <c:pt idx="10">
                  <c:v>524</c:v>
                </c:pt>
                <c:pt idx="11">
                  <c:v>534</c:v>
                </c:pt>
                <c:pt idx="12">
                  <c:v>544</c:v>
                </c:pt>
                <c:pt idx="13">
                  <c:v>554</c:v>
                </c:pt>
                <c:pt idx="14">
                  <c:v>564</c:v>
                </c:pt>
                <c:pt idx="15">
                  <c:v>574</c:v>
                </c:pt>
                <c:pt idx="16">
                  <c:v>585</c:v>
                </c:pt>
                <c:pt idx="17">
                  <c:v>595</c:v>
                </c:pt>
                <c:pt idx="18">
                  <c:v>605</c:v>
                </c:pt>
                <c:pt idx="19">
                  <c:v>615</c:v>
                </c:pt>
                <c:pt idx="20">
                  <c:v>625</c:v>
                </c:pt>
                <c:pt idx="21">
                  <c:v>635</c:v>
                </c:pt>
                <c:pt idx="22">
                  <c:v>646</c:v>
                </c:pt>
                <c:pt idx="23">
                  <c:v>656</c:v>
                </c:pt>
                <c:pt idx="24">
                  <c:v>666</c:v>
                </c:pt>
                <c:pt idx="25">
                  <c:v>676</c:v>
                </c:pt>
                <c:pt idx="26">
                  <c:v>686</c:v>
                </c:pt>
                <c:pt idx="27">
                  <c:v>697</c:v>
                </c:pt>
                <c:pt idx="28">
                  <c:v>707</c:v>
                </c:pt>
                <c:pt idx="29">
                  <c:v>717</c:v>
                </c:pt>
                <c:pt idx="30">
                  <c:v>727</c:v>
                </c:pt>
                <c:pt idx="31">
                  <c:v>737</c:v>
                </c:pt>
                <c:pt idx="32">
                  <c:v>747</c:v>
                </c:pt>
                <c:pt idx="33">
                  <c:v>758</c:v>
                </c:pt>
                <c:pt idx="34">
                  <c:v>768</c:v>
                </c:pt>
                <c:pt idx="35">
                  <c:v>778</c:v>
                </c:pt>
                <c:pt idx="36">
                  <c:v>788</c:v>
                </c:pt>
                <c:pt idx="37">
                  <c:v>798</c:v>
                </c:pt>
                <c:pt idx="38">
                  <c:v>808</c:v>
                </c:pt>
                <c:pt idx="39">
                  <c:v>819</c:v>
                </c:pt>
                <c:pt idx="40">
                  <c:v>829</c:v>
                </c:pt>
                <c:pt idx="41">
                  <c:v>839</c:v>
                </c:pt>
                <c:pt idx="42">
                  <c:v>849</c:v>
                </c:pt>
                <c:pt idx="43">
                  <c:v>859</c:v>
                </c:pt>
                <c:pt idx="44">
                  <c:v>870</c:v>
                </c:pt>
                <c:pt idx="45">
                  <c:v>880</c:v>
                </c:pt>
                <c:pt idx="46">
                  <c:v>890</c:v>
                </c:pt>
                <c:pt idx="47">
                  <c:v>900</c:v>
                </c:pt>
                <c:pt idx="48">
                  <c:v>910</c:v>
                </c:pt>
                <c:pt idx="49">
                  <c:v>920</c:v>
                </c:pt>
                <c:pt idx="50">
                  <c:v>929</c:v>
                </c:pt>
                <c:pt idx="51">
                  <c:v>939</c:v>
                </c:pt>
                <c:pt idx="52">
                  <c:v>949</c:v>
                </c:pt>
                <c:pt idx="53">
                  <c:v>959</c:v>
                </c:pt>
                <c:pt idx="54">
                  <c:v>969</c:v>
                </c:pt>
                <c:pt idx="55">
                  <c:v>979</c:v>
                </c:pt>
                <c:pt idx="56">
                  <c:v>989</c:v>
                </c:pt>
                <c:pt idx="57">
                  <c:v>999</c:v>
                </c:pt>
                <c:pt idx="58">
                  <c:v>1009</c:v>
                </c:pt>
                <c:pt idx="59">
                  <c:v>1019</c:v>
                </c:pt>
                <c:pt idx="60">
                  <c:v>1029</c:v>
                </c:pt>
                <c:pt idx="61">
                  <c:v>1040</c:v>
                </c:pt>
                <c:pt idx="62">
                  <c:v>1051</c:v>
                </c:pt>
                <c:pt idx="63">
                  <c:v>1061</c:v>
                </c:pt>
                <c:pt idx="64">
                  <c:v>1071</c:v>
                </c:pt>
                <c:pt idx="65">
                  <c:v>1081</c:v>
                </c:pt>
                <c:pt idx="66">
                  <c:v>1091</c:v>
                </c:pt>
                <c:pt idx="67">
                  <c:v>1101</c:v>
                </c:pt>
                <c:pt idx="68">
                  <c:v>1111</c:v>
                </c:pt>
                <c:pt idx="69">
                  <c:v>1121</c:v>
                </c:pt>
                <c:pt idx="70">
                  <c:v>1131</c:v>
                </c:pt>
                <c:pt idx="71">
                  <c:v>1141</c:v>
                </c:pt>
                <c:pt idx="72">
                  <c:v>1151</c:v>
                </c:pt>
                <c:pt idx="73">
                  <c:v>1161</c:v>
                </c:pt>
                <c:pt idx="74">
                  <c:v>1171</c:v>
                </c:pt>
                <c:pt idx="75">
                  <c:v>1181</c:v>
                </c:pt>
                <c:pt idx="76">
                  <c:v>1191</c:v>
                </c:pt>
                <c:pt idx="77">
                  <c:v>1201</c:v>
                </c:pt>
                <c:pt idx="78">
                  <c:v>1211</c:v>
                </c:pt>
                <c:pt idx="79">
                  <c:v>1221</c:v>
                </c:pt>
                <c:pt idx="80">
                  <c:v>1231</c:v>
                </c:pt>
                <c:pt idx="81">
                  <c:v>1241</c:v>
                </c:pt>
                <c:pt idx="82">
                  <c:v>1251</c:v>
                </c:pt>
                <c:pt idx="83">
                  <c:v>1261</c:v>
                </c:pt>
                <c:pt idx="84">
                  <c:v>1272</c:v>
                </c:pt>
                <c:pt idx="85">
                  <c:v>1282</c:v>
                </c:pt>
                <c:pt idx="86">
                  <c:v>1292</c:v>
                </c:pt>
                <c:pt idx="87">
                  <c:v>1302</c:v>
                </c:pt>
                <c:pt idx="88">
                  <c:v>1312</c:v>
                </c:pt>
                <c:pt idx="89">
                  <c:v>1322</c:v>
                </c:pt>
                <c:pt idx="90">
                  <c:v>1332</c:v>
                </c:pt>
                <c:pt idx="91">
                  <c:v>1472</c:v>
                </c:pt>
                <c:pt idx="92">
                  <c:v>1483</c:v>
                </c:pt>
                <c:pt idx="93">
                  <c:v>1493</c:v>
                </c:pt>
                <c:pt idx="94">
                  <c:v>1503</c:v>
                </c:pt>
                <c:pt idx="95">
                  <c:v>1513</c:v>
                </c:pt>
                <c:pt idx="96">
                  <c:v>1523</c:v>
                </c:pt>
                <c:pt idx="97">
                  <c:v>1533</c:v>
                </c:pt>
                <c:pt idx="98">
                  <c:v>1543</c:v>
                </c:pt>
                <c:pt idx="99">
                  <c:v>1553</c:v>
                </c:pt>
                <c:pt idx="100">
                  <c:v>1563</c:v>
                </c:pt>
                <c:pt idx="101">
                  <c:v>1573</c:v>
                </c:pt>
                <c:pt idx="102">
                  <c:v>1583</c:v>
                </c:pt>
                <c:pt idx="103">
                  <c:v>1594</c:v>
                </c:pt>
                <c:pt idx="104">
                  <c:v>1604</c:v>
                </c:pt>
                <c:pt idx="105">
                  <c:v>1614</c:v>
                </c:pt>
                <c:pt idx="106">
                  <c:v>1624</c:v>
                </c:pt>
                <c:pt idx="107">
                  <c:v>1634</c:v>
                </c:pt>
                <c:pt idx="108">
                  <c:v>1644</c:v>
                </c:pt>
                <c:pt idx="109">
                  <c:v>1654</c:v>
                </c:pt>
                <c:pt idx="110">
                  <c:v>1664</c:v>
                </c:pt>
                <c:pt idx="111">
                  <c:v>1674</c:v>
                </c:pt>
                <c:pt idx="112">
                  <c:v>1684</c:v>
                </c:pt>
                <c:pt idx="113">
                  <c:v>1694</c:v>
                </c:pt>
                <c:pt idx="114">
                  <c:v>1704</c:v>
                </c:pt>
                <c:pt idx="115">
                  <c:v>1715</c:v>
                </c:pt>
                <c:pt idx="116">
                  <c:v>1725</c:v>
                </c:pt>
                <c:pt idx="117">
                  <c:v>1735</c:v>
                </c:pt>
                <c:pt idx="118">
                  <c:v>1745</c:v>
                </c:pt>
                <c:pt idx="119">
                  <c:v>1755</c:v>
                </c:pt>
                <c:pt idx="120">
                  <c:v>1765</c:v>
                </c:pt>
                <c:pt idx="121">
                  <c:v>1775</c:v>
                </c:pt>
                <c:pt idx="122">
                  <c:v>1785</c:v>
                </c:pt>
                <c:pt idx="123">
                  <c:v>1977</c:v>
                </c:pt>
                <c:pt idx="124">
                  <c:v>1987</c:v>
                </c:pt>
                <c:pt idx="125">
                  <c:v>2027</c:v>
                </c:pt>
                <c:pt idx="126">
                  <c:v>2037</c:v>
                </c:pt>
                <c:pt idx="127">
                  <c:v>2047</c:v>
                </c:pt>
                <c:pt idx="128">
                  <c:v>2058</c:v>
                </c:pt>
                <c:pt idx="129">
                  <c:v>2068</c:v>
                </c:pt>
                <c:pt idx="130">
                  <c:v>2078</c:v>
                </c:pt>
                <c:pt idx="131">
                  <c:v>2088</c:v>
                </c:pt>
                <c:pt idx="132">
                  <c:v>2098</c:v>
                </c:pt>
                <c:pt idx="133">
                  <c:v>2108</c:v>
                </c:pt>
                <c:pt idx="134">
                  <c:v>2118</c:v>
                </c:pt>
                <c:pt idx="135">
                  <c:v>2128</c:v>
                </c:pt>
                <c:pt idx="136">
                  <c:v>2138</c:v>
                </c:pt>
                <c:pt idx="137">
                  <c:v>2148</c:v>
                </c:pt>
                <c:pt idx="138">
                  <c:v>2158</c:v>
                </c:pt>
                <c:pt idx="139">
                  <c:v>2169</c:v>
                </c:pt>
                <c:pt idx="140">
                  <c:v>2179</c:v>
                </c:pt>
                <c:pt idx="141">
                  <c:v>2189</c:v>
                </c:pt>
                <c:pt idx="142">
                  <c:v>2199</c:v>
                </c:pt>
                <c:pt idx="143">
                  <c:v>2209</c:v>
                </c:pt>
                <c:pt idx="144">
                  <c:v>2219</c:v>
                </c:pt>
                <c:pt idx="145">
                  <c:v>2229</c:v>
                </c:pt>
                <c:pt idx="146">
                  <c:v>2239</c:v>
                </c:pt>
                <c:pt idx="147">
                  <c:v>2249</c:v>
                </c:pt>
                <c:pt idx="148">
                  <c:v>2259</c:v>
                </c:pt>
                <c:pt idx="149">
                  <c:v>2269</c:v>
                </c:pt>
                <c:pt idx="150">
                  <c:v>2280</c:v>
                </c:pt>
                <c:pt idx="151">
                  <c:v>2290</c:v>
                </c:pt>
                <c:pt idx="152">
                  <c:v>2300</c:v>
                </c:pt>
                <c:pt idx="153">
                  <c:v>2310</c:v>
                </c:pt>
                <c:pt idx="154">
                  <c:v>2320</c:v>
                </c:pt>
                <c:pt idx="155">
                  <c:v>2330</c:v>
                </c:pt>
                <c:pt idx="156">
                  <c:v>2340</c:v>
                </c:pt>
                <c:pt idx="157">
                  <c:v>2350</c:v>
                </c:pt>
              </c:numCache>
            </c:numRef>
          </c:cat>
          <c:val>
            <c:numRef>
              <c:f>'[Copy of CorrNonLinearLog_TBVIs-Biowet.xlsx]Contour plot Cotton-Maize'!$O$2:$O$159</c:f>
              <c:numCache>
                <c:formatCode>General</c:formatCode>
                <c:ptCount val="158"/>
                <c:pt idx="28">
                  <c:v>0.46303942090000005</c:v>
                </c:pt>
                <c:pt idx="34">
                  <c:v>0.52655340959999997</c:v>
                </c:pt>
                <c:pt idx="50">
                  <c:v>0.74960964000000185</c:v>
                </c:pt>
                <c:pt idx="51">
                  <c:v>0.58507201000000053</c:v>
                </c:pt>
                <c:pt idx="52">
                  <c:v>0.51886090239999993</c:v>
                </c:pt>
                <c:pt idx="55">
                  <c:v>0.43678881000000092</c:v>
                </c:pt>
                <c:pt idx="56">
                  <c:v>0.46191052960000062</c:v>
                </c:pt>
                <c:pt idx="57">
                  <c:v>0.53623399840000008</c:v>
                </c:pt>
                <c:pt idx="58">
                  <c:v>0.52521907840000004</c:v>
                </c:pt>
                <c:pt idx="59">
                  <c:v>0.52922715040000001</c:v>
                </c:pt>
                <c:pt idx="60">
                  <c:v>0.54427506250000124</c:v>
                </c:pt>
                <c:pt idx="61">
                  <c:v>0.54502782760000124</c:v>
                </c:pt>
                <c:pt idx="62">
                  <c:v>0.54702295210000063</c:v>
                </c:pt>
                <c:pt idx="63">
                  <c:v>0.55966857210000065</c:v>
                </c:pt>
                <c:pt idx="64">
                  <c:v>0.56365559290000133</c:v>
                </c:pt>
                <c:pt idx="65">
                  <c:v>0.56346040959999999</c:v>
                </c:pt>
                <c:pt idx="66">
                  <c:v>0.60972672250000148</c:v>
                </c:pt>
                <c:pt idx="67">
                  <c:v>0.66357316</c:v>
                </c:pt>
                <c:pt idx="68">
                  <c:v>0.79103235999999888</c:v>
                </c:pt>
                <c:pt idx="69">
                  <c:v>0.8448551056000011</c:v>
                </c:pt>
                <c:pt idx="70">
                  <c:v>0.59005442250000073</c:v>
                </c:pt>
                <c:pt idx="71">
                  <c:v>0.70519685760000173</c:v>
                </c:pt>
                <c:pt idx="72">
                  <c:v>0.47246376960000086</c:v>
                </c:pt>
                <c:pt idx="74">
                  <c:v>0.62443184410000063</c:v>
                </c:pt>
                <c:pt idx="75">
                  <c:v>0.67887712360000174</c:v>
                </c:pt>
                <c:pt idx="76">
                  <c:v>0.65944144360000234</c:v>
                </c:pt>
                <c:pt idx="77">
                  <c:v>0.67892656089999992</c:v>
                </c:pt>
                <c:pt idx="78">
                  <c:v>0.63254980890000123</c:v>
                </c:pt>
                <c:pt idx="79">
                  <c:v>0.62511160960000123</c:v>
                </c:pt>
                <c:pt idx="80">
                  <c:v>0.63164345760000296</c:v>
                </c:pt>
                <c:pt idx="81">
                  <c:v>0.65923032490000011</c:v>
                </c:pt>
                <c:pt idx="82">
                  <c:v>0.67231800250000173</c:v>
                </c:pt>
                <c:pt idx="83">
                  <c:v>0.7086272400000011</c:v>
                </c:pt>
                <c:pt idx="84">
                  <c:v>0.60960179290000138</c:v>
                </c:pt>
                <c:pt idx="85">
                  <c:v>0.64012800640000234</c:v>
                </c:pt>
                <c:pt idx="86">
                  <c:v>0.69507236409999951</c:v>
                </c:pt>
                <c:pt idx="87">
                  <c:v>0.72500116089999989</c:v>
                </c:pt>
                <c:pt idx="88">
                  <c:v>0.75965169640000296</c:v>
                </c:pt>
                <c:pt idx="89">
                  <c:v>0.81329734889999949</c:v>
                </c:pt>
                <c:pt idx="90">
                  <c:v>0.82130718759999988</c:v>
                </c:pt>
                <c:pt idx="91">
                  <c:v>0.59146866489999905</c:v>
                </c:pt>
                <c:pt idx="92">
                  <c:v>0.50955326889999875</c:v>
                </c:pt>
                <c:pt idx="93">
                  <c:v>0.43893275040000002</c:v>
                </c:pt>
                <c:pt idx="94">
                  <c:v>0.77399525290000215</c:v>
                </c:pt>
                <c:pt idx="95">
                  <c:v>0.81223353760000061</c:v>
                </c:pt>
                <c:pt idx="96">
                  <c:v>0.81484923610000271</c:v>
                </c:pt>
                <c:pt idx="97">
                  <c:v>0.85076641690000065</c:v>
                </c:pt>
                <c:pt idx="98">
                  <c:v>0.83903768009999991</c:v>
                </c:pt>
                <c:pt idx="99">
                  <c:v>0.86717068840000133</c:v>
                </c:pt>
                <c:pt idx="100">
                  <c:v>0.86556972959999989</c:v>
                </c:pt>
                <c:pt idx="101">
                  <c:v>0.8552365440999995</c:v>
                </c:pt>
                <c:pt idx="102">
                  <c:v>0.85682792250000173</c:v>
                </c:pt>
                <c:pt idx="103">
                  <c:v>0.86445365760000148</c:v>
                </c:pt>
                <c:pt idx="104">
                  <c:v>0.84590327290000134</c:v>
                </c:pt>
                <c:pt idx="105">
                  <c:v>0.84752277210000004</c:v>
                </c:pt>
                <c:pt idx="106">
                  <c:v>0.85599504000000148</c:v>
                </c:pt>
                <c:pt idx="107">
                  <c:v>0.86490000000000133</c:v>
                </c:pt>
                <c:pt idx="108">
                  <c:v>0.85248288999999888</c:v>
                </c:pt>
                <c:pt idx="109">
                  <c:v>0.83437263360000136</c:v>
                </c:pt>
                <c:pt idx="110">
                  <c:v>0.8429443344000016</c:v>
                </c:pt>
                <c:pt idx="111">
                  <c:v>0.84233848410000001</c:v>
                </c:pt>
                <c:pt idx="112">
                  <c:v>0.84039389290000122</c:v>
                </c:pt>
                <c:pt idx="113">
                  <c:v>0.84838836640000004</c:v>
                </c:pt>
                <c:pt idx="114">
                  <c:v>0.84463452160000063</c:v>
                </c:pt>
                <c:pt idx="115">
                  <c:v>0.8540901889000001</c:v>
                </c:pt>
                <c:pt idx="116">
                  <c:v>0.86276232250000062</c:v>
                </c:pt>
                <c:pt idx="117">
                  <c:v>0.84667602250000185</c:v>
                </c:pt>
                <c:pt idx="118">
                  <c:v>0.86553251559999989</c:v>
                </c:pt>
                <c:pt idx="119">
                  <c:v>0.86720793760000126</c:v>
                </c:pt>
                <c:pt idx="120">
                  <c:v>0.88346840489999956</c:v>
                </c:pt>
                <c:pt idx="121">
                  <c:v>0.86486280040000063</c:v>
                </c:pt>
                <c:pt idx="122">
                  <c:v>0.87920627560000064</c:v>
                </c:pt>
                <c:pt idx="124">
                  <c:v>0.7095366756</c:v>
                </c:pt>
                <c:pt idx="126">
                  <c:v>0.68125214439999959</c:v>
                </c:pt>
                <c:pt idx="127">
                  <c:v>0.82317514410000003</c:v>
                </c:pt>
                <c:pt idx="128">
                  <c:v>0.65622960640000261</c:v>
                </c:pt>
                <c:pt idx="129">
                  <c:v>0.57558016889999875</c:v>
                </c:pt>
                <c:pt idx="130">
                  <c:v>0.65970132840000184</c:v>
                </c:pt>
                <c:pt idx="131">
                  <c:v>0.73063175290000149</c:v>
                </c:pt>
                <c:pt idx="132">
                  <c:v>0.71166096000000001</c:v>
                </c:pt>
                <c:pt idx="133">
                  <c:v>0.75238275999999948</c:v>
                </c:pt>
                <c:pt idx="134">
                  <c:v>0.76232107210000233</c:v>
                </c:pt>
                <c:pt idx="135">
                  <c:v>0.71275806250000173</c:v>
                </c:pt>
                <c:pt idx="136">
                  <c:v>0.75933795999999987</c:v>
                </c:pt>
                <c:pt idx="137">
                  <c:v>0.81084622090000003</c:v>
                </c:pt>
                <c:pt idx="138">
                  <c:v>0.83953238759999949</c:v>
                </c:pt>
                <c:pt idx="139">
                  <c:v>0.74874409000000186</c:v>
                </c:pt>
                <c:pt idx="140">
                  <c:v>0.82172412010000062</c:v>
                </c:pt>
                <c:pt idx="141">
                  <c:v>0.86813942760000185</c:v>
                </c:pt>
                <c:pt idx="142">
                  <c:v>0.81129651839999994</c:v>
                </c:pt>
                <c:pt idx="143">
                  <c:v>0.74928067210000127</c:v>
                </c:pt>
                <c:pt idx="144">
                  <c:v>0.83066818810000009</c:v>
                </c:pt>
                <c:pt idx="145">
                  <c:v>0.87145959040000065</c:v>
                </c:pt>
                <c:pt idx="146">
                  <c:v>0.76370121000000246</c:v>
                </c:pt>
                <c:pt idx="147">
                  <c:v>0.76517006760000172</c:v>
                </c:pt>
                <c:pt idx="148">
                  <c:v>0.76000036840000063</c:v>
                </c:pt>
                <c:pt idx="149">
                  <c:v>0.75292064410000126</c:v>
                </c:pt>
                <c:pt idx="150">
                  <c:v>0.78742551690000062</c:v>
                </c:pt>
                <c:pt idx="151">
                  <c:v>0.82597196890000002</c:v>
                </c:pt>
                <c:pt idx="152">
                  <c:v>0.76130860090000063</c:v>
                </c:pt>
                <c:pt idx="153">
                  <c:v>0.8149756176000027</c:v>
                </c:pt>
                <c:pt idx="154">
                  <c:v>0.80013024999999949</c:v>
                </c:pt>
                <c:pt idx="155">
                  <c:v>0.81826497640000062</c:v>
                </c:pt>
                <c:pt idx="156">
                  <c:v>0.7171041124000016</c:v>
                </c:pt>
                <c:pt idx="157">
                  <c:v>0.72615962250000221</c:v>
                </c:pt>
              </c:numCache>
            </c:numRef>
          </c:val>
          <c:extLst>
            <c:ext xmlns:c16="http://schemas.microsoft.com/office/drawing/2014/chart" uri="{C3380CC4-5D6E-409C-BE32-E72D297353CC}">
              <c16:uniqueId val="{0000000D-DD10-409B-87F1-B2F8D6ACD275}"/>
            </c:ext>
          </c:extLst>
        </c:ser>
        <c:ser>
          <c:idx val="14"/>
          <c:order val="14"/>
          <c:tx>
            <c:strRef>
              <c:f>'[Copy of CorrNonLinearLog_TBVIs-Biowet.xlsx]Contour plot Cotton-Maize'!$P$1</c:f>
              <c:strCache>
                <c:ptCount val="1"/>
                <c:pt idx="0">
                  <c:v>564</c:v>
                </c:pt>
              </c:strCache>
            </c:strRef>
          </c:tx>
          <c:cat>
            <c:numRef>
              <c:f>'[Copy of CorrNonLinearLog_TBVIs-Biowet.xlsx]Contour plot Cotton-Maize'!$A$2:$A$159</c:f>
              <c:numCache>
                <c:formatCode>General</c:formatCode>
                <c:ptCount val="158"/>
                <c:pt idx="0">
                  <c:v>422</c:v>
                </c:pt>
                <c:pt idx="1">
                  <c:v>432</c:v>
                </c:pt>
                <c:pt idx="2">
                  <c:v>442</c:v>
                </c:pt>
                <c:pt idx="3">
                  <c:v>452</c:v>
                </c:pt>
                <c:pt idx="4">
                  <c:v>463</c:v>
                </c:pt>
                <c:pt idx="5">
                  <c:v>473</c:v>
                </c:pt>
                <c:pt idx="6">
                  <c:v>483</c:v>
                </c:pt>
                <c:pt idx="7">
                  <c:v>493</c:v>
                </c:pt>
                <c:pt idx="8">
                  <c:v>503</c:v>
                </c:pt>
                <c:pt idx="9">
                  <c:v>513</c:v>
                </c:pt>
                <c:pt idx="10">
                  <c:v>524</c:v>
                </c:pt>
                <c:pt idx="11">
                  <c:v>534</c:v>
                </c:pt>
                <c:pt idx="12">
                  <c:v>544</c:v>
                </c:pt>
                <c:pt idx="13">
                  <c:v>554</c:v>
                </c:pt>
                <c:pt idx="14">
                  <c:v>564</c:v>
                </c:pt>
                <c:pt idx="15">
                  <c:v>574</c:v>
                </c:pt>
                <c:pt idx="16">
                  <c:v>585</c:v>
                </c:pt>
                <c:pt idx="17">
                  <c:v>595</c:v>
                </c:pt>
                <c:pt idx="18">
                  <c:v>605</c:v>
                </c:pt>
                <c:pt idx="19">
                  <c:v>615</c:v>
                </c:pt>
                <c:pt idx="20">
                  <c:v>625</c:v>
                </c:pt>
                <c:pt idx="21">
                  <c:v>635</c:v>
                </c:pt>
                <c:pt idx="22">
                  <c:v>646</c:v>
                </c:pt>
                <c:pt idx="23">
                  <c:v>656</c:v>
                </c:pt>
                <c:pt idx="24">
                  <c:v>666</c:v>
                </c:pt>
                <c:pt idx="25">
                  <c:v>676</c:v>
                </c:pt>
                <c:pt idx="26">
                  <c:v>686</c:v>
                </c:pt>
                <c:pt idx="27">
                  <c:v>697</c:v>
                </c:pt>
                <c:pt idx="28">
                  <c:v>707</c:v>
                </c:pt>
                <c:pt idx="29">
                  <c:v>717</c:v>
                </c:pt>
                <c:pt idx="30">
                  <c:v>727</c:v>
                </c:pt>
                <c:pt idx="31">
                  <c:v>737</c:v>
                </c:pt>
                <c:pt idx="32">
                  <c:v>747</c:v>
                </c:pt>
                <c:pt idx="33">
                  <c:v>758</c:v>
                </c:pt>
                <c:pt idx="34">
                  <c:v>768</c:v>
                </c:pt>
                <c:pt idx="35">
                  <c:v>778</c:v>
                </c:pt>
                <c:pt idx="36">
                  <c:v>788</c:v>
                </c:pt>
                <c:pt idx="37">
                  <c:v>798</c:v>
                </c:pt>
                <c:pt idx="38">
                  <c:v>808</c:v>
                </c:pt>
                <c:pt idx="39">
                  <c:v>819</c:v>
                </c:pt>
                <c:pt idx="40">
                  <c:v>829</c:v>
                </c:pt>
                <c:pt idx="41">
                  <c:v>839</c:v>
                </c:pt>
                <c:pt idx="42">
                  <c:v>849</c:v>
                </c:pt>
                <c:pt idx="43">
                  <c:v>859</c:v>
                </c:pt>
                <c:pt idx="44">
                  <c:v>870</c:v>
                </c:pt>
                <c:pt idx="45">
                  <c:v>880</c:v>
                </c:pt>
                <c:pt idx="46">
                  <c:v>890</c:v>
                </c:pt>
                <c:pt idx="47">
                  <c:v>900</c:v>
                </c:pt>
                <c:pt idx="48">
                  <c:v>910</c:v>
                </c:pt>
                <c:pt idx="49">
                  <c:v>920</c:v>
                </c:pt>
                <c:pt idx="50">
                  <c:v>929</c:v>
                </c:pt>
                <c:pt idx="51">
                  <c:v>939</c:v>
                </c:pt>
                <c:pt idx="52">
                  <c:v>949</c:v>
                </c:pt>
                <c:pt idx="53">
                  <c:v>959</c:v>
                </c:pt>
                <c:pt idx="54">
                  <c:v>969</c:v>
                </c:pt>
                <c:pt idx="55">
                  <c:v>979</c:v>
                </c:pt>
                <c:pt idx="56">
                  <c:v>989</c:v>
                </c:pt>
                <c:pt idx="57">
                  <c:v>999</c:v>
                </c:pt>
                <c:pt idx="58">
                  <c:v>1009</c:v>
                </c:pt>
                <c:pt idx="59">
                  <c:v>1019</c:v>
                </c:pt>
                <c:pt idx="60">
                  <c:v>1029</c:v>
                </c:pt>
                <c:pt idx="61">
                  <c:v>1040</c:v>
                </c:pt>
                <c:pt idx="62">
                  <c:v>1051</c:v>
                </c:pt>
                <c:pt idx="63">
                  <c:v>1061</c:v>
                </c:pt>
                <c:pt idx="64">
                  <c:v>1071</c:v>
                </c:pt>
                <c:pt idx="65">
                  <c:v>1081</c:v>
                </c:pt>
                <c:pt idx="66">
                  <c:v>1091</c:v>
                </c:pt>
                <c:pt idx="67">
                  <c:v>1101</c:v>
                </c:pt>
                <c:pt idx="68">
                  <c:v>1111</c:v>
                </c:pt>
                <c:pt idx="69">
                  <c:v>1121</c:v>
                </c:pt>
                <c:pt idx="70">
                  <c:v>1131</c:v>
                </c:pt>
                <c:pt idx="71">
                  <c:v>1141</c:v>
                </c:pt>
                <c:pt idx="72">
                  <c:v>1151</c:v>
                </c:pt>
                <c:pt idx="73">
                  <c:v>1161</c:v>
                </c:pt>
                <c:pt idx="74">
                  <c:v>1171</c:v>
                </c:pt>
                <c:pt idx="75">
                  <c:v>1181</c:v>
                </c:pt>
                <c:pt idx="76">
                  <c:v>1191</c:v>
                </c:pt>
                <c:pt idx="77">
                  <c:v>1201</c:v>
                </c:pt>
                <c:pt idx="78">
                  <c:v>1211</c:v>
                </c:pt>
                <c:pt idx="79">
                  <c:v>1221</c:v>
                </c:pt>
                <c:pt idx="80">
                  <c:v>1231</c:v>
                </c:pt>
                <c:pt idx="81">
                  <c:v>1241</c:v>
                </c:pt>
                <c:pt idx="82">
                  <c:v>1251</c:v>
                </c:pt>
                <c:pt idx="83">
                  <c:v>1261</c:v>
                </c:pt>
                <c:pt idx="84">
                  <c:v>1272</c:v>
                </c:pt>
                <c:pt idx="85">
                  <c:v>1282</c:v>
                </c:pt>
                <c:pt idx="86">
                  <c:v>1292</c:v>
                </c:pt>
                <c:pt idx="87">
                  <c:v>1302</c:v>
                </c:pt>
                <c:pt idx="88">
                  <c:v>1312</c:v>
                </c:pt>
                <c:pt idx="89">
                  <c:v>1322</c:v>
                </c:pt>
                <c:pt idx="90">
                  <c:v>1332</c:v>
                </c:pt>
                <c:pt idx="91">
                  <c:v>1472</c:v>
                </c:pt>
                <c:pt idx="92">
                  <c:v>1483</c:v>
                </c:pt>
                <c:pt idx="93">
                  <c:v>1493</c:v>
                </c:pt>
                <c:pt idx="94">
                  <c:v>1503</c:v>
                </c:pt>
                <c:pt idx="95">
                  <c:v>1513</c:v>
                </c:pt>
                <c:pt idx="96">
                  <c:v>1523</c:v>
                </c:pt>
                <c:pt idx="97">
                  <c:v>1533</c:v>
                </c:pt>
                <c:pt idx="98">
                  <c:v>1543</c:v>
                </c:pt>
                <c:pt idx="99">
                  <c:v>1553</c:v>
                </c:pt>
                <c:pt idx="100">
                  <c:v>1563</c:v>
                </c:pt>
                <c:pt idx="101">
                  <c:v>1573</c:v>
                </c:pt>
                <c:pt idx="102">
                  <c:v>1583</c:v>
                </c:pt>
                <c:pt idx="103">
                  <c:v>1594</c:v>
                </c:pt>
                <c:pt idx="104">
                  <c:v>1604</c:v>
                </c:pt>
                <c:pt idx="105">
                  <c:v>1614</c:v>
                </c:pt>
                <c:pt idx="106">
                  <c:v>1624</c:v>
                </c:pt>
                <c:pt idx="107">
                  <c:v>1634</c:v>
                </c:pt>
                <c:pt idx="108">
                  <c:v>1644</c:v>
                </c:pt>
                <c:pt idx="109">
                  <c:v>1654</c:v>
                </c:pt>
                <c:pt idx="110">
                  <c:v>1664</c:v>
                </c:pt>
                <c:pt idx="111">
                  <c:v>1674</c:v>
                </c:pt>
                <c:pt idx="112">
                  <c:v>1684</c:v>
                </c:pt>
                <c:pt idx="113">
                  <c:v>1694</c:v>
                </c:pt>
                <c:pt idx="114">
                  <c:v>1704</c:v>
                </c:pt>
                <c:pt idx="115">
                  <c:v>1715</c:v>
                </c:pt>
                <c:pt idx="116">
                  <c:v>1725</c:v>
                </c:pt>
                <c:pt idx="117">
                  <c:v>1735</c:v>
                </c:pt>
                <c:pt idx="118">
                  <c:v>1745</c:v>
                </c:pt>
                <c:pt idx="119">
                  <c:v>1755</c:v>
                </c:pt>
                <c:pt idx="120">
                  <c:v>1765</c:v>
                </c:pt>
                <c:pt idx="121">
                  <c:v>1775</c:v>
                </c:pt>
                <c:pt idx="122">
                  <c:v>1785</c:v>
                </c:pt>
                <c:pt idx="123">
                  <c:v>1977</c:v>
                </c:pt>
                <c:pt idx="124">
                  <c:v>1987</c:v>
                </c:pt>
                <c:pt idx="125">
                  <c:v>2027</c:v>
                </c:pt>
                <c:pt idx="126">
                  <c:v>2037</c:v>
                </c:pt>
                <c:pt idx="127">
                  <c:v>2047</c:v>
                </c:pt>
                <c:pt idx="128">
                  <c:v>2058</c:v>
                </c:pt>
                <c:pt idx="129">
                  <c:v>2068</c:v>
                </c:pt>
                <c:pt idx="130">
                  <c:v>2078</c:v>
                </c:pt>
                <c:pt idx="131">
                  <c:v>2088</c:v>
                </c:pt>
                <c:pt idx="132">
                  <c:v>2098</c:v>
                </c:pt>
                <c:pt idx="133">
                  <c:v>2108</c:v>
                </c:pt>
                <c:pt idx="134">
                  <c:v>2118</c:v>
                </c:pt>
                <c:pt idx="135">
                  <c:v>2128</c:v>
                </c:pt>
                <c:pt idx="136">
                  <c:v>2138</c:v>
                </c:pt>
                <c:pt idx="137">
                  <c:v>2148</c:v>
                </c:pt>
                <c:pt idx="138">
                  <c:v>2158</c:v>
                </c:pt>
                <c:pt idx="139">
                  <c:v>2169</c:v>
                </c:pt>
                <c:pt idx="140">
                  <c:v>2179</c:v>
                </c:pt>
                <c:pt idx="141">
                  <c:v>2189</c:v>
                </c:pt>
                <c:pt idx="142">
                  <c:v>2199</c:v>
                </c:pt>
                <c:pt idx="143">
                  <c:v>2209</c:v>
                </c:pt>
                <c:pt idx="144">
                  <c:v>2219</c:v>
                </c:pt>
                <c:pt idx="145">
                  <c:v>2229</c:v>
                </c:pt>
                <c:pt idx="146">
                  <c:v>2239</c:v>
                </c:pt>
                <c:pt idx="147">
                  <c:v>2249</c:v>
                </c:pt>
                <c:pt idx="148">
                  <c:v>2259</c:v>
                </c:pt>
                <c:pt idx="149">
                  <c:v>2269</c:v>
                </c:pt>
                <c:pt idx="150">
                  <c:v>2280</c:v>
                </c:pt>
                <c:pt idx="151">
                  <c:v>2290</c:v>
                </c:pt>
                <c:pt idx="152">
                  <c:v>2300</c:v>
                </c:pt>
                <c:pt idx="153">
                  <c:v>2310</c:v>
                </c:pt>
                <c:pt idx="154">
                  <c:v>2320</c:v>
                </c:pt>
                <c:pt idx="155">
                  <c:v>2330</c:v>
                </c:pt>
                <c:pt idx="156">
                  <c:v>2340</c:v>
                </c:pt>
                <c:pt idx="157">
                  <c:v>2350</c:v>
                </c:pt>
              </c:numCache>
            </c:numRef>
          </c:cat>
          <c:val>
            <c:numRef>
              <c:f>'[Copy of CorrNonLinearLog_TBVIs-Biowet.xlsx]Contour plot Cotton-Maize'!$P$2:$P$159</c:f>
              <c:numCache>
                <c:formatCode>General</c:formatCode>
                <c:ptCount val="158"/>
                <c:pt idx="7">
                  <c:v>0.44370253210000021</c:v>
                </c:pt>
                <c:pt idx="12">
                  <c:v>0.58828900000000051</c:v>
                </c:pt>
                <c:pt idx="28">
                  <c:v>0.49183571610000032</c:v>
                </c:pt>
                <c:pt idx="34">
                  <c:v>0.50092421760000139</c:v>
                </c:pt>
                <c:pt idx="50">
                  <c:v>0.74319916810000064</c:v>
                </c:pt>
                <c:pt idx="51">
                  <c:v>0.57517056</c:v>
                </c:pt>
                <c:pt idx="52">
                  <c:v>0.50722884000000013</c:v>
                </c:pt>
                <c:pt idx="55">
                  <c:v>0.42282506250000074</c:v>
                </c:pt>
                <c:pt idx="56">
                  <c:v>0.44898040360000085</c:v>
                </c:pt>
                <c:pt idx="57">
                  <c:v>0.52474087210000186</c:v>
                </c:pt>
                <c:pt idx="58">
                  <c:v>0.51355855689999996</c:v>
                </c:pt>
                <c:pt idx="59">
                  <c:v>0.51792490890000009</c:v>
                </c:pt>
                <c:pt idx="60">
                  <c:v>0.5321848401</c:v>
                </c:pt>
                <c:pt idx="61">
                  <c:v>0.53322124840000062</c:v>
                </c:pt>
                <c:pt idx="62">
                  <c:v>0.53610219609999998</c:v>
                </c:pt>
                <c:pt idx="63">
                  <c:v>0.54882908889999993</c:v>
                </c:pt>
                <c:pt idx="64">
                  <c:v>0.55276251040000002</c:v>
                </c:pt>
                <c:pt idx="65">
                  <c:v>0.5528963448999995</c:v>
                </c:pt>
                <c:pt idx="66">
                  <c:v>0.60020657290000001</c:v>
                </c:pt>
                <c:pt idx="67">
                  <c:v>0.65465899210000233</c:v>
                </c:pt>
                <c:pt idx="68">
                  <c:v>0.78549223839999993</c:v>
                </c:pt>
                <c:pt idx="69">
                  <c:v>0.84116412250000061</c:v>
                </c:pt>
                <c:pt idx="70">
                  <c:v>0.57636945610000123</c:v>
                </c:pt>
                <c:pt idx="71">
                  <c:v>0.69410559690000095</c:v>
                </c:pt>
                <c:pt idx="72">
                  <c:v>0.45738169000000062</c:v>
                </c:pt>
                <c:pt idx="74">
                  <c:v>0.61113306250000099</c:v>
                </c:pt>
                <c:pt idx="75">
                  <c:v>0.66799563610000334</c:v>
                </c:pt>
                <c:pt idx="76">
                  <c:v>0.64855640889999999</c:v>
                </c:pt>
                <c:pt idx="77">
                  <c:v>0.66863328999999994</c:v>
                </c:pt>
                <c:pt idx="78">
                  <c:v>0.6208494436000026</c:v>
                </c:pt>
                <c:pt idx="79">
                  <c:v>0.61340223999999999</c:v>
                </c:pt>
                <c:pt idx="80">
                  <c:v>0.62064459610000233</c:v>
                </c:pt>
                <c:pt idx="81">
                  <c:v>0.64850808999999998</c:v>
                </c:pt>
                <c:pt idx="82">
                  <c:v>0.6618310609000011</c:v>
                </c:pt>
                <c:pt idx="83">
                  <c:v>0.69919699240000166</c:v>
                </c:pt>
                <c:pt idx="84">
                  <c:v>0.59714256250000053</c:v>
                </c:pt>
                <c:pt idx="85">
                  <c:v>0.62886486010000064</c:v>
                </c:pt>
                <c:pt idx="86">
                  <c:v>0.68548464360000083</c:v>
                </c:pt>
                <c:pt idx="87">
                  <c:v>0.71639296000000008</c:v>
                </c:pt>
                <c:pt idx="88">
                  <c:v>0.75186240999999998</c:v>
                </c:pt>
                <c:pt idx="89">
                  <c:v>0.8074819599999995</c:v>
                </c:pt>
                <c:pt idx="90">
                  <c:v>0.81629418009999999</c:v>
                </c:pt>
                <c:pt idx="91">
                  <c:v>0.59641639839999905</c:v>
                </c:pt>
                <c:pt idx="92">
                  <c:v>0.52588603240000065</c:v>
                </c:pt>
                <c:pt idx="93">
                  <c:v>0.46788336040000061</c:v>
                </c:pt>
                <c:pt idx="94">
                  <c:v>0.78916572249999994</c:v>
                </c:pt>
                <c:pt idx="95">
                  <c:v>0.82533591040000065</c:v>
                </c:pt>
                <c:pt idx="96">
                  <c:v>0.82622646089999952</c:v>
                </c:pt>
                <c:pt idx="97">
                  <c:v>0.85999656959999993</c:v>
                </c:pt>
                <c:pt idx="98">
                  <c:v>0.84621601000000013</c:v>
                </c:pt>
                <c:pt idx="99">
                  <c:v>0.87256149210000122</c:v>
                </c:pt>
                <c:pt idx="100">
                  <c:v>0.86907141760000284</c:v>
                </c:pt>
                <c:pt idx="101">
                  <c:v>0.85856902810000002</c:v>
                </c:pt>
                <c:pt idx="102">
                  <c:v>0.86016350249999995</c:v>
                </c:pt>
                <c:pt idx="103">
                  <c:v>0.86480700250000209</c:v>
                </c:pt>
                <c:pt idx="104">
                  <c:v>0.84667602250000185</c:v>
                </c:pt>
                <c:pt idx="105">
                  <c:v>0.84732025000000111</c:v>
                </c:pt>
                <c:pt idx="106">
                  <c:v>0.85616158409999987</c:v>
                </c:pt>
                <c:pt idx="107">
                  <c:v>0.86547669610000111</c:v>
                </c:pt>
                <c:pt idx="108">
                  <c:v>0.85176286810000001</c:v>
                </c:pt>
                <c:pt idx="109">
                  <c:v>0.83347770250000064</c:v>
                </c:pt>
                <c:pt idx="110">
                  <c:v>0.84151267560000009</c:v>
                </c:pt>
                <c:pt idx="111">
                  <c:v>0.84063225960000065</c:v>
                </c:pt>
                <c:pt idx="112">
                  <c:v>0.83977063210000247</c:v>
                </c:pt>
                <c:pt idx="113">
                  <c:v>0.84794630559999995</c:v>
                </c:pt>
                <c:pt idx="114">
                  <c:v>0.84454262009999992</c:v>
                </c:pt>
                <c:pt idx="115">
                  <c:v>0.85383144090000063</c:v>
                </c:pt>
                <c:pt idx="116">
                  <c:v>0.86220510250000126</c:v>
                </c:pt>
                <c:pt idx="117">
                  <c:v>0.84555381160000065</c:v>
                </c:pt>
                <c:pt idx="118">
                  <c:v>0.86670514089999995</c:v>
                </c:pt>
                <c:pt idx="119">
                  <c:v>0.86765499040000138</c:v>
                </c:pt>
                <c:pt idx="120">
                  <c:v>0.88303608999999905</c:v>
                </c:pt>
                <c:pt idx="121">
                  <c:v>0.86534645760000173</c:v>
                </c:pt>
                <c:pt idx="122">
                  <c:v>0.87961889440000185</c:v>
                </c:pt>
                <c:pt idx="124">
                  <c:v>0.71478570250000184</c:v>
                </c:pt>
                <c:pt idx="126">
                  <c:v>0.69021202409999949</c:v>
                </c:pt>
                <c:pt idx="127">
                  <c:v>0.82992100000000124</c:v>
                </c:pt>
                <c:pt idx="128">
                  <c:v>0.66874777290000198</c:v>
                </c:pt>
                <c:pt idx="129">
                  <c:v>0.58778288889999919</c:v>
                </c:pt>
                <c:pt idx="130">
                  <c:v>0.67637465640000261</c:v>
                </c:pt>
                <c:pt idx="131">
                  <c:v>0.74328537960000063</c:v>
                </c:pt>
                <c:pt idx="132">
                  <c:v>0.72648347559999993</c:v>
                </c:pt>
                <c:pt idx="133">
                  <c:v>0.76685049000000161</c:v>
                </c:pt>
                <c:pt idx="134">
                  <c:v>0.77480485290000189</c:v>
                </c:pt>
                <c:pt idx="135">
                  <c:v>0.72656871210000062</c:v>
                </c:pt>
                <c:pt idx="136">
                  <c:v>0.7729574724000019</c:v>
                </c:pt>
                <c:pt idx="137">
                  <c:v>0.8193146255999999</c:v>
                </c:pt>
                <c:pt idx="138">
                  <c:v>0.84932812810000002</c:v>
                </c:pt>
                <c:pt idx="139">
                  <c:v>0.75681300250000161</c:v>
                </c:pt>
                <c:pt idx="140">
                  <c:v>0.82997566090000063</c:v>
                </c:pt>
                <c:pt idx="141">
                  <c:v>0.87523509160000135</c:v>
                </c:pt>
                <c:pt idx="142">
                  <c:v>0.81607735690000005</c:v>
                </c:pt>
                <c:pt idx="143">
                  <c:v>0.75777025000000209</c:v>
                </c:pt>
                <c:pt idx="144">
                  <c:v>0.83975230439999993</c:v>
                </c:pt>
                <c:pt idx="145">
                  <c:v>0.87870001210000237</c:v>
                </c:pt>
                <c:pt idx="146">
                  <c:v>0.76720081000000184</c:v>
                </c:pt>
                <c:pt idx="147">
                  <c:v>0.77137575840000094</c:v>
                </c:pt>
                <c:pt idx="148">
                  <c:v>0.7666928721000027</c:v>
                </c:pt>
                <c:pt idx="149">
                  <c:v>0.75939024490000062</c:v>
                </c:pt>
                <c:pt idx="150">
                  <c:v>0.79240262889999957</c:v>
                </c:pt>
                <c:pt idx="151">
                  <c:v>0.83444571040000126</c:v>
                </c:pt>
                <c:pt idx="152">
                  <c:v>0.77098936360000092</c:v>
                </c:pt>
                <c:pt idx="153">
                  <c:v>0.82335661210000122</c:v>
                </c:pt>
                <c:pt idx="154">
                  <c:v>0.810864230400001</c:v>
                </c:pt>
                <c:pt idx="155">
                  <c:v>0.82526323360000065</c:v>
                </c:pt>
                <c:pt idx="156">
                  <c:v>0.71618983840000183</c:v>
                </c:pt>
                <c:pt idx="157">
                  <c:v>0.72899151610000235</c:v>
                </c:pt>
              </c:numCache>
            </c:numRef>
          </c:val>
          <c:extLst>
            <c:ext xmlns:c16="http://schemas.microsoft.com/office/drawing/2014/chart" uri="{C3380CC4-5D6E-409C-BE32-E72D297353CC}">
              <c16:uniqueId val="{0000000E-DD10-409B-87F1-B2F8D6ACD275}"/>
            </c:ext>
          </c:extLst>
        </c:ser>
        <c:ser>
          <c:idx val="15"/>
          <c:order val="15"/>
          <c:tx>
            <c:strRef>
              <c:f>'[Copy of CorrNonLinearLog_TBVIs-Biowet.xlsx]Contour plot Cotton-Maize'!$Q$1</c:f>
              <c:strCache>
                <c:ptCount val="1"/>
                <c:pt idx="0">
                  <c:v>574</c:v>
                </c:pt>
              </c:strCache>
            </c:strRef>
          </c:tx>
          <c:cat>
            <c:numRef>
              <c:f>'[Copy of CorrNonLinearLog_TBVIs-Biowet.xlsx]Contour plot Cotton-Maize'!$A$2:$A$159</c:f>
              <c:numCache>
                <c:formatCode>General</c:formatCode>
                <c:ptCount val="158"/>
                <c:pt idx="0">
                  <c:v>422</c:v>
                </c:pt>
                <c:pt idx="1">
                  <c:v>432</c:v>
                </c:pt>
                <c:pt idx="2">
                  <c:v>442</c:v>
                </c:pt>
                <c:pt idx="3">
                  <c:v>452</c:v>
                </c:pt>
                <c:pt idx="4">
                  <c:v>463</c:v>
                </c:pt>
                <c:pt idx="5">
                  <c:v>473</c:v>
                </c:pt>
                <c:pt idx="6">
                  <c:v>483</c:v>
                </c:pt>
                <c:pt idx="7">
                  <c:v>493</c:v>
                </c:pt>
                <c:pt idx="8">
                  <c:v>503</c:v>
                </c:pt>
                <c:pt idx="9">
                  <c:v>513</c:v>
                </c:pt>
                <c:pt idx="10">
                  <c:v>524</c:v>
                </c:pt>
                <c:pt idx="11">
                  <c:v>534</c:v>
                </c:pt>
                <c:pt idx="12">
                  <c:v>544</c:v>
                </c:pt>
                <c:pt idx="13">
                  <c:v>554</c:v>
                </c:pt>
                <c:pt idx="14">
                  <c:v>564</c:v>
                </c:pt>
                <c:pt idx="15">
                  <c:v>574</c:v>
                </c:pt>
                <c:pt idx="16">
                  <c:v>585</c:v>
                </c:pt>
                <c:pt idx="17">
                  <c:v>595</c:v>
                </c:pt>
                <c:pt idx="18">
                  <c:v>605</c:v>
                </c:pt>
                <c:pt idx="19">
                  <c:v>615</c:v>
                </c:pt>
                <c:pt idx="20">
                  <c:v>625</c:v>
                </c:pt>
                <c:pt idx="21">
                  <c:v>635</c:v>
                </c:pt>
                <c:pt idx="22">
                  <c:v>646</c:v>
                </c:pt>
                <c:pt idx="23">
                  <c:v>656</c:v>
                </c:pt>
                <c:pt idx="24">
                  <c:v>666</c:v>
                </c:pt>
                <c:pt idx="25">
                  <c:v>676</c:v>
                </c:pt>
                <c:pt idx="26">
                  <c:v>686</c:v>
                </c:pt>
                <c:pt idx="27">
                  <c:v>697</c:v>
                </c:pt>
                <c:pt idx="28">
                  <c:v>707</c:v>
                </c:pt>
                <c:pt idx="29">
                  <c:v>717</c:v>
                </c:pt>
                <c:pt idx="30">
                  <c:v>727</c:v>
                </c:pt>
                <c:pt idx="31">
                  <c:v>737</c:v>
                </c:pt>
                <c:pt idx="32">
                  <c:v>747</c:v>
                </c:pt>
                <c:pt idx="33">
                  <c:v>758</c:v>
                </c:pt>
                <c:pt idx="34">
                  <c:v>768</c:v>
                </c:pt>
                <c:pt idx="35">
                  <c:v>778</c:v>
                </c:pt>
                <c:pt idx="36">
                  <c:v>788</c:v>
                </c:pt>
                <c:pt idx="37">
                  <c:v>798</c:v>
                </c:pt>
                <c:pt idx="38">
                  <c:v>808</c:v>
                </c:pt>
                <c:pt idx="39">
                  <c:v>819</c:v>
                </c:pt>
                <c:pt idx="40">
                  <c:v>829</c:v>
                </c:pt>
                <c:pt idx="41">
                  <c:v>839</c:v>
                </c:pt>
                <c:pt idx="42">
                  <c:v>849</c:v>
                </c:pt>
                <c:pt idx="43">
                  <c:v>859</c:v>
                </c:pt>
                <c:pt idx="44">
                  <c:v>870</c:v>
                </c:pt>
                <c:pt idx="45">
                  <c:v>880</c:v>
                </c:pt>
                <c:pt idx="46">
                  <c:v>890</c:v>
                </c:pt>
                <c:pt idx="47">
                  <c:v>900</c:v>
                </c:pt>
                <c:pt idx="48">
                  <c:v>910</c:v>
                </c:pt>
                <c:pt idx="49">
                  <c:v>920</c:v>
                </c:pt>
                <c:pt idx="50">
                  <c:v>929</c:v>
                </c:pt>
                <c:pt idx="51">
                  <c:v>939</c:v>
                </c:pt>
                <c:pt idx="52">
                  <c:v>949</c:v>
                </c:pt>
                <c:pt idx="53">
                  <c:v>959</c:v>
                </c:pt>
                <c:pt idx="54">
                  <c:v>969</c:v>
                </c:pt>
                <c:pt idx="55">
                  <c:v>979</c:v>
                </c:pt>
                <c:pt idx="56">
                  <c:v>989</c:v>
                </c:pt>
                <c:pt idx="57">
                  <c:v>999</c:v>
                </c:pt>
                <c:pt idx="58">
                  <c:v>1009</c:v>
                </c:pt>
                <c:pt idx="59">
                  <c:v>1019</c:v>
                </c:pt>
                <c:pt idx="60">
                  <c:v>1029</c:v>
                </c:pt>
                <c:pt idx="61">
                  <c:v>1040</c:v>
                </c:pt>
                <c:pt idx="62">
                  <c:v>1051</c:v>
                </c:pt>
                <c:pt idx="63">
                  <c:v>1061</c:v>
                </c:pt>
                <c:pt idx="64">
                  <c:v>1071</c:v>
                </c:pt>
                <c:pt idx="65">
                  <c:v>1081</c:v>
                </c:pt>
                <c:pt idx="66">
                  <c:v>1091</c:v>
                </c:pt>
                <c:pt idx="67">
                  <c:v>1101</c:v>
                </c:pt>
                <c:pt idx="68">
                  <c:v>1111</c:v>
                </c:pt>
                <c:pt idx="69">
                  <c:v>1121</c:v>
                </c:pt>
                <c:pt idx="70">
                  <c:v>1131</c:v>
                </c:pt>
                <c:pt idx="71">
                  <c:v>1141</c:v>
                </c:pt>
                <c:pt idx="72">
                  <c:v>1151</c:v>
                </c:pt>
                <c:pt idx="73">
                  <c:v>1161</c:v>
                </c:pt>
                <c:pt idx="74">
                  <c:v>1171</c:v>
                </c:pt>
                <c:pt idx="75">
                  <c:v>1181</c:v>
                </c:pt>
                <c:pt idx="76">
                  <c:v>1191</c:v>
                </c:pt>
                <c:pt idx="77">
                  <c:v>1201</c:v>
                </c:pt>
                <c:pt idx="78">
                  <c:v>1211</c:v>
                </c:pt>
                <c:pt idx="79">
                  <c:v>1221</c:v>
                </c:pt>
                <c:pt idx="80">
                  <c:v>1231</c:v>
                </c:pt>
                <c:pt idx="81">
                  <c:v>1241</c:v>
                </c:pt>
                <c:pt idx="82">
                  <c:v>1251</c:v>
                </c:pt>
                <c:pt idx="83">
                  <c:v>1261</c:v>
                </c:pt>
                <c:pt idx="84">
                  <c:v>1272</c:v>
                </c:pt>
                <c:pt idx="85">
                  <c:v>1282</c:v>
                </c:pt>
                <c:pt idx="86">
                  <c:v>1292</c:v>
                </c:pt>
                <c:pt idx="87">
                  <c:v>1302</c:v>
                </c:pt>
                <c:pt idx="88">
                  <c:v>1312</c:v>
                </c:pt>
                <c:pt idx="89">
                  <c:v>1322</c:v>
                </c:pt>
                <c:pt idx="90">
                  <c:v>1332</c:v>
                </c:pt>
                <c:pt idx="91">
                  <c:v>1472</c:v>
                </c:pt>
                <c:pt idx="92">
                  <c:v>1483</c:v>
                </c:pt>
                <c:pt idx="93">
                  <c:v>1493</c:v>
                </c:pt>
                <c:pt idx="94">
                  <c:v>1503</c:v>
                </c:pt>
                <c:pt idx="95">
                  <c:v>1513</c:v>
                </c:pt>
                <c:pt idx="96">
                  <c:v>1523</c:v>
                </c:pt>
                <c:pt idx="97">
                  <c:v>1533</c:v>
                </c:pt>
                <c:pt idx="98">
                  <c:v>1543</c:v>
                </c:pt>
                <c:pt idx="99">
                  <c:v>1553</c:v>
                </c:pt>
                <c:pt idx="100">
                  <c:v>1563</c:v>
                </c:pt>
                <c:pt idx="101">
                  <c:v>1573</c:v>
                </c:pt>
                <c:pt idx="102">
                  <c:v>1583</c:v>
                </c:pt>
                <c:pt idx="103">
                  <c:v>1594</c:v>
                </c:pt>
                <c:pt idx="104">
                  <c:v>1604</c:v>
                </c:pt>
                <c:pt idx="105">
                  <c:v>1614</c:v>
                </c:pt>
                <c:pt idx="106">
                  <c:v>1624</c:v>
                </c:pt>
                <c:pt idx="107">
                  <c:v>1634</c:v>
                </c:pt>
                <c:pt idx="108">
                  <c:v>1644</c:v>
                </c:pt>
                <c:pt idx="109">
                  <c:v>1654</c:v>
                </c:pt>
                <c:pt idx="110">
                  <c:v>1664</c:v>
                </c:pt>
                <c:pt idx="111">
                  <c:v>1674</c:v>
                </c:pt>
                <c:pt idx="112">
                  <c:v>1684</c:v>
                </c:pt>
                <c:pt idx="113">
                  <c:v>1694</c:v>
                </c:pt>
                <c:pt idx="114">
                  <c:v>1704</c:v>
                </c:pt>
                <c:pt idx="115">
                  <c:v>1715</c:v>
                </c:pt>
                <c:pt idx="116">
                  <c:v>1725</c:v>
                </c:pt>
                <c:pt idx="117">
                  <c:v>1735</c:v>
                </c:pt>
                <c:pt idx="118">
                  <c:v>1745</c:v>
                </c:pt>
                <c:pt idx="119">
                  <c:v>1755</c:v>
                </c:pt>
                <c:pt idx="120">
                  <c:v>1765</c:v>
                </c:pt>
                <c:pt idx="121">
                  <c:v>1775</c:v>
                </c:pt>
                <c:pt idx="122">
                  <c:v>1785</c:v>
                </c:pt>
                <c:pt idx="123">
                  <c:v>1977</c:v>
                </c:pt>
                <c:pt idx="124">
                  <c:v>1987</c:v>
                </c:pt>
                <c:pt idx="125">
                  <c:v>2027</c:v>
                </c:pt>
                <c:pt idx="126">
                  <c:v>2037</c:v>
                </c:pt>
                <c:pt idx="127">
                  <c:v>2047</c:v>
                </c:pt>
                <c:pt idx="128">
                  <c:v>2058</c:v>
                </c:pt>
                <c:pt idx="129">
                  <c:v>2068</c:v>
                </c:pt>
                <c:pt idx="130">
                  <c:v>2078</c:v>
                </c:pt>
                <c:pt idx="131">
                  <c:v>2088</c:v>
                </c:pt>
                <c:pt idx="132">
                  <c:v>2098</c:v>
                </c:pt>
                <c:pt idx="133">
                  <c:v>2108</c:v>
                </c:pt>
                <c:pt idx="134">
                  <c:v>2118</c:v>
                </c:pt>
                <c:pt idx="135">
                  <c:v>2128</c:v>
                </c:pt>
                <c:pt idx="136">
                  <c:v>2138</c:v>
                </c:pt>
                <c:pt idx="137">
                  <c:v>2148</c:v>
                </c:pt>
                <c:pt idx="138">
                  <c:v>2158</c:v>
                </c:pt>
                <c:pt idx="139">
                  <c:v>2169</c:v>
                </c:pt>
                <c:pt idx="140">
                  <c:v>2179</c:v>
                </c:pt>
                <c:pt idx="141">
                  <c:v>2189</c:v>
                </c:pt>
                <c:pt idx="142">
                  <c:v>2199</c:v>
                </c:pt>
                <c:pt idx="143">
                  <c:v>2209</c:v>
                </c:pt>
                <c:pt idx="144">
                  <c:v>2219</c:v>
                </c:pt>
                <c:pt idx="145">
                  <c:v>2229</c:v>
                </c:pt>
                <c:pt idx="146">
                  <c:v>2239</c:v>
                </c:pt>
                <c:pt idx="147">
                  <c:v>2249</c:v>
                </c:pt>
                <c:pt idx="148">
                  <c:v>2259</c:v>
                </c:pt>
                <c:pt idx="149">
                  <c:v>2269</c:v>
                </c:pt>
                <c:pt idx="150">
                  <c:v>2280</c:v>
                </c:pt>
                <c:pt idx="151">
                  <c:v>2290</c:v>
                </c:pt>
                <c:pt idx="152">
                  <c:v>2300</c:v>
                </c:pt>
                <c:pt idx="153">
                  <c:v>2310</c:v>
                </c:pt>
                <c:pt idx="154">
                  <c:v>2320</c:v>
                </c:pt>
                <c:pt idx="155">
                  <c:v>2330</c:v>
                </c:pt>
                <c:pt idx="156">
                  <c:v>2340</c:v>
                </c:pt>
                <c:pt idx="157">
                  <c:v>2350</c:v>
                </c:pt>
              </c:numCache>
            </c:numRef>
          </c:cat>
          <c:val>
            <c:numRef>
              <c:f>'[Copy of CorrNonLinearLog_TBVIs-Biowet.xlsx]Contour plot Cotton-Maize'!$Q$2:$Q$159</c:f>
              <c:numCache>
                <c:formatCode>General</c:formatCode>
                <c:ptCount val="158"/>
                <c:pt idx="2">
                  <c:v>0.50409999999999999</c:v>
                </c:pt>
                <c:pt idx="7">
                  <c:v>0.52461049000000004</c:v>
                </c:pt>
                <c:pt idx="12">
                  <c:v>0.61883395560000065</c:v>
                </c:pt>
                <c:pt idx="13">
                  <c:v>0.58252003290000043</c:v>
                </c:pt>
                <c:pt idx="28">
                  <c:v>0.48437424090000086</c:v>
                </c:pt>
                <c:pt idx="34">
                  <c:v>0.46818437760000076</c:v>
                </c:pt>
                <c:pt idx="50">
                  <c:v>0.73100790010000005</c:v>
                </c:pt>
                <c:pt idx="51">
                  <c:v>0.55515910810000002</c:v>
                </c:pt>
                <c:pt idx="52">
                  <c:v>0.48251083690000063</c:v>
                </c:pt>
                <c:pt idx="56">
                  <c:v>0.41642499610000117</c:v>
                </c:pt>
                <c:pt idx="57">
                  <c:v>0.49413870249999997</c:v>
                </c:pt>
                <c:pt idx="58">
                  <c:v>0.48345599610000056</c:v>
                </c:pt>
                <c:pt idx="59">
                  <c:v>0.48819566410000031</c:v>
                </c:pt>
                <c:pt idx="60">
                  <c:v>0.50282280999999951</c:v>
                </c:pt>
                <c:pt idx="61">
                  <c:v>0.50402900250000138</c:v>
                </c:pt>
                <c:pt idx="62">
                  <c:v>0.50792703610000134</c:v>
                </c:pt>
                <c:pt idx="63">
                  <c:v>0.52125512039999988</c:v>
                </c:pt>
                <c:pt idx="64">
                  <c:v>0.52521907840000004</c:v>
                </c:pt>
                <c:pt idx="65">
                  <c:v>0.52632123040000123</c:v>
                </c:pt>
                <c:pt idx="66">
                  <c:v>0.57526157160000002</c:v>
                </c:pt>
                <c:pt idx="67">
                  <c:v>0.63305892250000173</c:v>
                </c:pt>
                <c:pt idx="68">
                  <c:v>0.77350266009999968</c:v>
                </c:pt>
                <c:pt idx="69">
                  <c:v>0.83409862410000135</c:v>
                </c:pt>
                <c:pt idx="70">
                  <c:v>0.55047496360000003</c:v>
                </c:pt>
                <c:pt idx="71">
                  <c:v>0.67310538489999994</c:v>
                </c:pt>
                <c:pt idx="72">
                  <c:v>0.42562576000000063</c:v>
                </c:pt>
                <c:pt idx="74">
                  <c:v>0.57861884889999993</c:v>
                </c:pt>
                <c:pt idx="75">
                  <c:v>0.63921624010000011</c:v>
                </c:pt>
                <c:pt idx="76">
                  <c:v>0.61878675690000062</c:v>
                </c:pt>
                <c:pt idx="77">
                  <c:v>0.63993600160000064</c:v>
                </c:pt>
                <c:pt idx="78">
                  <c:v>0.58919440810000057</c:v>
                </c:pt>
                <c:pt idx="79">
                  <c:v>0.58207744360000035</c:v>
                </c:pt>
                <c:pt idx="80">
                  <c:v>0.58891810809999956</c:v>
                </c:pt>
                <c:pt idx="81">
                  <c:v>0.61831486889999998</c:v>
                </c:pt>
                <c:pt idx="82">
                  <c:v>0.63356824089999997</c:v>
                </c:pt>
                <c:pt idx="83">
                  <c:v>0.67274444410000234</c:v>
                </c:pt>
                <c:pt idx="84">
                  <c:v>0.56409112360000113</c:v>
                </c:pt>
                <c:pt idx="85">
                  <c:v>0.59779184890000081</c:v>
                </c:pt>
                <c:pt idx="86">
                  <c:v>0.65828882250000198</c:v>
                </c:pt>
                <c:pt idx="87">
                  <c:v>0.69282316960000045</c:v>
                </c:pt>
                <c:pt idx="88">
                  <c:v>0.73005062490000061</c:v>
                </c:pt>
                <c:pt idx="89">
                  <c:v>0.79071220840000001</c:v>
                </c:pt>
                <c:pt idx="90">
                  <c:v>0.80360467360000198</c:v>
                </c:pt>
                <c:pt idx="91">
                  <c:v>0.59969536000000045</c:v>
                </c:pt>
                <c:pt idx="92">
                  <c:v>0.54260902440000136</c:v>
                </c:pt>
                <c:pt idx="93">
                  <c:v>0.49159729959999998</c:v>
                </c:pt>
                <c:pt idx="94">
                  <c:v>0.79270531560000124</c:v>
                </c:pt>
                <c:pt idx="95">
                  <c:v>0.82789981210000285</c:v>
                </c:pt>
                <c:pt idx="96">
                  <c:v>0.82515422440000064</c:v>
                </c:pt>
                <c:pt idx="97">
                  <c:v>0.85532902560000124</c:v>
                </c:pt>
                <c:pt idx="98">
                  <c:v>0.83755443240000138</c:v>
                </c:pt>
                <c:pt idx="99">
                  <c:v>0.86341264000000006</c:v>
                </c:pt>
                <c:pt idx="100">
                  <c:v>0.85732784640000126</c:v>
                </c:pt>
                <c:pt idx="101">
                  <c:v>0.84708093690000064</c:v>
                </c:pt>
                <c:pt idx="102">
                  <c:v>0.84481833960000063</c:v>
                </c:pt>
                <c:pt idx="103">
                  <c:v>0.84842521000000148</c:v>
                </c:pt>
                <c:pt idx="104">
                  <c:v>0.82957485610000148</c:v>
                </c:pt>
                <c:pt idx="105">
                  <c:v>0.82813640040000014</c:v>
                </c:pt>
                <c:pt idx="106">
                  <c:v>0.83795715999999998</c:v>
                </c:pt>
                <c:pt idx="107">
                  <c:v>0.84814890250000208</c:v>
                </c:pt>
                <c:pt idx="108">
                  <c:v>0.83397076840000062</c:v>
                </c:pt>
                <c:pt idx="109">
                  <c:v>0.81378441000000123</c:v>
                </c:pt>
                <c:pt idx="110">
                  <c:v>0.82181477160000005</c:v>
                </c:pt>
                <c:pt idx="111">
                  <c:v>0.82103533210000113</c:v>
                </c:pt>
                <c:pt idx="112">
                  <c:v>0.82159721640000161</c:v>
                </c:pt>
                <c:pt idx="113">
                  <c:v>0.83095986490000062</c:v>
                </c:pt>
                <c:pt idx="114">
                  <c:v>0.8274085444</c:v>
                </c:pt>
                <c:pt idx="115">
                  <c:v>0.83837829690000065</c:v>
                </c:pt>
                <c:pt idx="116">
                  <c:v>0.84838836640000004</c:v>
                </c:pt>
                <c:pt idx="117">
                  <c:v>0.83130629760000063</c:v>
                </c:pt>
                <c:pt idx="118">
                  <c:v>0.85133838239999993</c:v>
                </c:pt>
                <c:pt idx="119">
                  <c:v>0.85684643560000184</c:v>
                </c:pt>
                <c:pt idx="120">
                  <c:v>0.87557191840000148</c:v>
                </c:pt>
                <c:pt idx="121">
                  <c:v>0.85836519039999992</c:v>
                </c:pt>
                <c:pt idx="122">
                  <c:v>0.8768075044000011</c:v>
                </c:pt>
                <c:pt idx="124">
                  <c:v>0.71842576000000002</c:v>
                </c:pt>
                <c:pt idx="126">
                  <c:v>0.69871209210000107</c:v>
                </c:pt>
                <c:pt idx="127">
                  <c:v>0.83433609640000062</c:v>
                </c:pt>
                <c:pt idx="128">
                  <c:v>0.67970131360000308</c:v>
                </c:pt>
                <c:pt idx="129">
                  <c:v>0.59351615999999785</c:v>
                </c:pt>
                <c:pt idx="130">
                  <c:v>0.6905609999999992</c:v>
                </c:pt>
                <c:pt idx="131">
                  <c:v>0.75269505640000334</c:v>
                </c:pt>
                <c:pt idx="132">
                  <c:v>0.73607820250000222</c:v>
                </c:pt>
                <c:pt idx="133">
                  <c:v>0.77513937640000119</c:v>
                </c:pt>
                <c:pt idx="134">
                  <c:v>0.77804748490000064</c:v>
                </c:pt>
                <c:pt idx="135">
                  <c:v>0.73148677289999997</c:v>
                </c:pt>
                <c:pt idx="136">
                  <c:v>0.77898275999999966</c:v>
                </c:pt>
                <c:pt idx="137">
                  <c:v>0.82215929290000134</c:v>
                </c:pt>
                <c:pt idx="138">
                  <c:v>0.85519955290000138</c:v>
                </c:pt>
                <c:pt idx="139">
                  <c:v>0.75846681000000005</c:v>
                </c:pt>
                <c:pt idx="140">
                  <c:v>0.83471977690000065</c:v>
                </c:pt>
                <c:pt idx="141">
                  <c:v>0.87635809960000111</c:v>
                </c:pt>
                <c:pt idx="142">
                  <c:v>0.81318913289999994</c:v>
                </c:pt>
                <c:pt idx="143">
                  <c:v>0.75858874090000006</c:v>
                </c:pt>
                <c:pt idx="144">
                  <c:v>0.84483672250000064</c:v>
                </c:pt>
                <c:pt idx="145">
                  <c:v>0.88085733160000079</c:v>
                </c:pt>
                <c:pt idx="146">
                  <c:v>0.76692054760000172</c:v>
                </c:pt>
                <c:pt idx="147">
                  <c:v>0.7716392649000009</c:v>
                </c:pt>
                <c:pt idx="148">
                  <c:v>0.76858535610000112</c:v>
                </c:pt>
                <c:pt idx="149">
                  <c:v>0.75951225000000011</c:v>
                </c:pt>
                <c:pt idx="150">
                  <c:v>0.79589593690000138</c:v>
                </c:pt>
                <c:pt idx="151">
                  <c:v>0.84211822889999999</c:v>
                </c:pt>
                <c:pt idx="152">
                  <c:v>0.77891215360000066</c:v>
                </c:pt>
                <c:pt idx="153">
                  <c:v>0.82984812160000065</c:v>
                </c:pt>
                <c:pt idx="154">
                  <c:v>0.81548124159999991</c:v>
                </c:pt>
                <c:pt idx="155">
                  <c:v>0.82524506489999994</c:v>
                </c:pt>
                <c:pt idx="156">
                  <c:v>0.71319714010000002</c:v>
                </c:pt>
                <c:pt idx="157">
                  <c:v>0.72694381210000236</c:v>
                </c:pt>
              </c:numCache>
            </c:numRef>
          </c:val>
          <c:extLst>
            <c:ext xmlns:c16="http://schemas.microsoft.com/office/drawing/2014/chart" uri="{C3380CC4-5D6E-409C-BE32-E72D297353CC}">
              <c16:uniqueId val="{0000000F-DD10-409B-87F1-B2F8D6ACD275}"/>
            </c:ext>
          </c:extLst>
        </c:ser>
        <c:ser>
          <c:idx val="16"/>
          <c:order val="16"/>
          <c:tx>
            <c:strRef>
              <c:f>'[Copy of CorrNonLinearLog_TBVIs-Biowet.xlsx]Contour plot Cotton-Maize'!$R$1</c:f>
              <c:strCache>
                <c:ptCount val="1"/>
                <c:pt idx="0">
                  <c:v>585</c:v>
                </c:pt>
              </c:strCache>
            </c:strRef>
          </c:tx>
          <c:cat>
            <c:numRef>
              <c:f>'[Copy of CorrNonLinearLog_TBVIs-Biowet.xlsx]Contour plot Cotton-Maize'!$A$2:$A$159</c:f>
              <c:numCache>
                <c:formatCode>General</c:formatCode>
                <c:ptCount val="158"/>
                <c:pt idx="0">
                  <c:v>422</c:v>
                </c:pt>
                <c:pt idx="1">
                  <c:v>432</c:v>
                </c:pt>
                <c:pt idx="2">
                  <c:v>442</c:v>
                </c:pt>
                <c:pt idx="3">
                  <c:v>452</c:v>
                </c:pt>
                <c:pt idx="4">
                  <c:v>463</c:v>
                </c:pt>
                <c:pt idx="5">
                  <c:v>473</c:v>
                </c:pt>
                <c:pt idx="6">
                  <c:v>483</c:v>
                </c:pt>
                <c:pt idx="7">
                  <c:v>493</c:v>
                </c:pt>
                <c:pt idx="8">
                  <c:v>503</c:v>
                </c:pt>
                <c:pt idx="9">
                  <c:v>513</c:v>
                </c:pt>
                <c:pt idx="10">
                  <c:v>524</c:v>
                </c:pt>
                <c:pt idx="11">
                  <c:v>534</c:v>
                </c:pt>
                <c:pt idx="12">
                  <c:v>544</c:v>
                </c:pt>
                <c:pt idx="13">
                  <c:v>554</c:v>
                </c:pt>
                <c:pt idx="14">
                  <c:v>564</c:v>
                </c:pt>
                <c:pt idx="15">
                  <c:v>574</c:v>
                </c:pt>
                <c:pt idx="16">
                  <c:v>585</c:v>
                </c:pt>
                <c:pt idx="17">
                  <c:v>595</c:v>
                </c:pt>
                <c:pt idx="18">
                  <c:v>605</c:v>
                </c:pt>
                <c:pt idx="19">
                  <c:v>615</c:v>
                </c:pt>
                <c:pt idx="20">
                  <c:v>625</c:v>
                </c:pt>
                <c:pt idx="21">
                  <c:v>635</c:v>
                </c:pt>
                <c:pt idx="22">
                  <c:v>646</c:v>
                </c:pt>
                <c:pt idx="23">
                  <c:v>656</c:v>
                </c:pt>
                <c:pt idx="24">
                  <c:v>666</c:v>
                </c:pt>
                <c:pt idx="25">
                  <c:v>676</c:v>
                </c:pt>
                <c:pt idx="26">
                  <c:v>686</c:v>
                </c:pt>
                <c:pt idx="27">
                  <c:v>697</c:v>
                </c:pt>
                <c:pt idx="28">
                  <c:v>707</c:v>
                </c:pt>
                <c:pt idx="29">
                  <c:v>717</c:v>
                </c:pt>
                <c:pt idx="30">
                  <c:v>727</c:v>
                </c:pt>
                <c:pt idx="31">
                  <c:v>737</c:v>
                </c:pt>
                <c:pt idx="32">
                  <c:v>747</c:v>
                </c:pt>
                <c:pt idx="33">
                  <c:v>758</c:v>
                </c:pt>
                <c:pt idx="34">
                  <c:v>768</c:v>
                </c:pt>
                <c:pt idx="35">
                  <c:v>778</c:v>
                </c:pt>
                <c:pt idx="36">
                  <c:v>788</c:v>
                </c:pt>
                <c:pt idx="37">
                  <c:v>798</c:v>
                </c:pt>
                <c:pt idx="38">
                  <c:v>808</c:v>
                </c:pt>
                <c:pt idx="39">
                  <c:v>819</c:v>
                </c:pt>
                <c:pt idx="40">
                  <c:v>829</c:v>
                </c:pt>
                <c:pt idx="41">
                  <c:v>839</c:v>
                </c:pt>
                <c:pt idx="42">
                  <c:v>849</c:v>
                </c:pt>
                <c:pt idx="43">
                  <c:v>859</c:v>
                </c:pt>
                <c:pt idx="44">
                  <c:v>870</c:v>
                </c:pt>
                <c:pt idx="45">
                  <c:v>880</c:v>
                </c:pt>
                <c:pt idx="46">
                  <c:v>890</c:v>
                </c:pt>
                <c:pt idx="47">
                  <c:v>900</c:v>
                </c:pt>
                <c:pt idx="48">
                  <c:v>910</c:v>
                </c:pt>
                <c:pt idx="49">
                  <c:v>920</c:v>
                </c:pt>
                <c:pt idx="50">
                  <c:v>929</c:v>
                </c:pt>
                <c:pt idx="51">
                  <c:v>939</c:v>
                </c:pt>
                <c:pt idx="52">
                  <c:v>949</c:v>
                </c:pt>
                <c:pt idx="53">
                  <c:v>959</c:v>
                </c:pt>
                <c:pt idx="54">
                  <c:v>969</c:v>
                </c:pt>
                <c:pt idx="55">
                  <c:v>979</c:v>
                </c:pt>
                <c:pt idx="56">
                  <c:v>989</c:v>
                </c:pt>
                <c:pt idx="57">
                  <c:v>999</c:v>
                </c:pt>
                <c:pt idx="58">
                  <c:v>1009</c:v>
                </c:pt>
                <c:pt idx="59">
                  <c:v>1019</c:v>
                </c:pt>
                <c:pt idx="60">
                  <c:v>1029</c:v>
                </c:pt>
                <c:pt idx="61">
                  <c:v>1040</c:v>
                </c:pt>
                <c:pt idx="62">
                  <c:v>1051</c:v>
                </c:pt>
                <c:pt idx="63">
                  <c:v>1061</c:v>
                </c:pt>
                <c:pt idx="64">
                  <c:v>1071</c:v>
                </c:pt>
                <c:pt idx="65">
                  <c:v>1081</c:v>
                </c:pt>
                <c:pt idx="66">
                  <c:v>1091</c:v>
                </c:pt>
                <c:pt idx="67">
                  <c:v>1101</c:v>
                </c:pt>
                <c:pt idx="68">
                  <c:v>1111</c:v>
                </c:pt>
                <c:pt idx="69">
                  <c:v>1121</c:v>
                </c:pt>
                <c:pt idx="70">
                  <c:v>1131</c:v>
                </c:pt>
                <c:pt idx="71">
                  <c:v>1141</c:v>
                </c:pt>
                <c:pt idx="72">
                  <c:v>1151</c:v>
                </c:pt>
                <c:pt idx="73">
                  <c:v>1161</c:v>
                </c:pt>
                <c:pt idx="74">
                  <c:v>1171</c:v>
                </c:pt>
                <c:pt idx="75">
                  <c:v>1181</c:v>
                </c:pt>
                <c:pt idx="76">
                  <c:v>1191</c:v>
                </c:pt>
                <c:pt idx="77">
                  <c:v>1201</c:v>
                </c:pt>
                <c:pt idx="78">
                  <c:v>1211</c:v>
                </c:pt>
                <c:pt idx="79">
                  <c:v>1221</c:v>
                </c:pt>
                <c:pt idx="80">
                  <c:v>1231</c:v>
                </c:pt>
                <c:pt idx="81">
                  <c:v>1241</c:v>
                </c:pt>
                <c:pt idx="82">
                  <c:v>1251</c:v>
                </c:pt>
                <c:pt idx="83">
                  <c:v>1261</c:v>
                </c:pt>
                <c:pt idx="84">
                  <c:v>1272</c:v>
                </c:pt>
                <c:pt idx="85">
                  <c:v>1282</c:v>
                </c:pt>
                <c:pt idx="86">
                  <c:v>1292</c:v>
                </c:pt>
                <c:pt idx="87">
                  <c:v>1302</c:v>
                </c:pt>
                <c:pt idx="88">
                  <c:v>1312</c:v>
                </c:pt>
                <c:pt idx="89">
                  <c:v>1322</c:v>
                </c:pt>
                <c:pt idx="90">
                  <c:v>1332</c:v>
                </c:pt>
                <c:pt idx="91">
                  <c:v>1472</c:v>
                </c:pt>
                <c:pt idx="92">
                  <c:v>1483</c:v>
                </c:pt>
                <c:pt idx="93">
                  <c:v>1493</c:v>
                </c:pt>
                <c:pt idx="94">
                  <c:v>1503</c:v>
                </c:pt>
                <c:pt idx="95">
                  <c:v>1513</c:v>
                </c:pt>
                <c:pt idx="96">
                  <c:v>1523</c:v>
                </c:pt>
                <c:pt idx="97">
                  <c:v>1533</c:v>
                </c:pt>
                <c:pt idx="98">
                  <c:v>1543</c:v>
                </c:pt>
                <c:pt idx="99">
                  <c:v>1553</c:v>
                </c:pt>
                <c:pt idx="100">
                  <c:v>1563</c:v>
                </c:pt>
                <c:pt idx="101">
                  <c:v>1573</c:v>
                </c:pt>
                <c:pt idx="102">
                  <c:v>1583</c:v>
                </c:pt>
                <c:pt idx="103">
                  <c:v>1594</c:v>
                </c:pt>
                <c:pt idx="104">
                  <c:v>1604</c:v>
                </c:pt>
                <c:pt idx="105">
                  <c:v>1614</c:v>
                </c:pt>
                <c:pt idx="106">
                  <c:v>1624</c:v>
                </c:pt>
                <c:pt idx="107">
                  <c:v>1634</c:v>
                </c:pt>
                <c:pt idx="108">
                  <c:v>1644</c:v>
                </c:pt>
                <c:pt idx="109">
                  <c:v>1654</c:v>
                </c:pt>
                <c:pt idx="110">
                  <c:v>1664</c:v>
                </c:pt>
                <c:pt idx="111">
                  <c:v>1674</c:v>
                </c:pt>
                <c:pt idx="112">
                  <c:v>1684</c:v>
                </c:pt>
                <c:pt idx="113">
                  <c:v>1694</c:v>
                </c:pt>
                <c:pt idx="114">
                  <c:v>1704</c:v>
                </c:pt>
                <c:pt idx="115">
                  <c:v>1715</c:v>
                </c:pt>
                <c:pt idx="116">
                  <c:v>1725</c:v>
                </c:pt>
                <c:pt idx="117">
                  <c:v>1735</c:v>
                </c:pt>
                <c:pt idx="118">
                  <c:v>1745</c:v>
                </c:pt>
                <c:pt idx="119">
                  <c:v>1755</c:v>
                </c:pt>
                <c:pt idx="120">
                  <c:v>1765</c:v>
                </c:pt>
                <c:pt idx="121">
                  <c:v>1775</c:v>
                </c:pt>
                <c:pt idx="122">
                  <c:v>1785</c:v>
                </c:pt>
                <c:pt idx="123">
                  <c:v>1977</c:v>
                </c:pt>
                <c:pt idx="124">
                  <c:v>1987</c:v>
                </c:pt>
                <c:pt idx="125">
                  <c:v>2027</c:v>
                </c:pt>
                <c:pt idx="126">
                  <c:v>2037</c:v>
                </c:pt>
                <c:pt idx="127">
                  <c:v>2047</c:v>
                </c:pt>
                <c:pt idx="128">
                  <c:v>2058</c:v>
                </c:pt>
                <c:pt idx="129">
                  <c:v>2068</c:v>
                </c:pt>
                <c:pt idx="130">
                  <c:v>2078</c:v>
                </c:pt>
                <c:pt idx="131">
                  <c:v>2088</c:v>
                </c:pt>
                <c:pt idx="132">
                  <c:v>2098</c:v>
                </c:pt>
                <c:pt idx="133">
                  <c:v>2108</c:v>
                </c:pt>
                <c:pt idx="134">
                  <c:v>2118</c:v>
                </c:pt>
                <c:pt idx="135">
                  <c:v>2128</c:v>
                </c:pt>
                <c:pt idx="136">
                  <c:v>2138</c:v>
                </c:pt>
                <c:pt idx="137">
                  <c:v>2148</c:v>
                </c:pt>
                <c:pt idx="138">
                  <c:v>2158</c:v>
                </c:pt>
                <c:pt idx="139">
                  <c:v>2169</c:v>
                </c:pt>
                <c:pt idx="140">
                  <c:v>2179</c:v>
                </c:pt>
                <c:pt idx="141">
                  <c:v>2189</c:v>
                </c:pt>
                <c:pt idx="142">
                  <c:v>2199</c:v>
                </c:pt>
                <c:pt idx="143">
                  <c:v>2209</c:v>
                </c:pt>
                <c:pt idx="144">
                  <c:v>2219</c:v>
                </c:pt>
                <c:pt idx="145">
                  <c:v>2229</c:v>
                </c:pt>
                <c:pt idx="146">
                  <c:v>2239</c:v>
                </c:pt>
                <c:pt idx="147">
                  <c:v>2249</c:v>
                </c:pt>
                <c:pt idx="148">
                  <c:v>2259</c:v>
                </c:pt>
                <c:pt idx="149">
                  <c:v>2269</c:v>
                </c:pt>
                <c:pt idx="150">
                  <c:v>2280</c:v>
                </c:pt>
                <c:pt idx="151">
                  <c:v>2290</c:v>
                </c:pt>
                <c:pt idx="152">
                  <c:v>2300</c:v>
                </c:pt>
                <c:pt idx="153">
                  <c:v>2310</c:v>
                </c:pt>
                <c:pt idx="154">
                  <c:v>2320</c:v>
                </c:pt>
                <c:pt idx="155">
                  <c:v>2330</c:v>
                </c:pt>
                <c:pt idx="156">
                  <c:v>2340</c:v>
                </c:pt>
                <c:pt idx="157">
                  <c:v>2350</c:v>
                </c:pt>
              </c:numCache>
            </c:numRef>
          </c:cat>
          <c:val>
            <c:numRef>
              <c:f>'[Copy of CorrNonLinearLog_TBVIs-Biowet.xlsx]Contour plot Cotton-Maize'!$R$2:$R$159</c:f>
              <c:numCache>
                <c:formatCode>General</c:formatCode>
                <c:ptCount val="158"/>
                <c:pt idx="2">
                  <c:v>0.5432721848999984</c:v>
                </c:pt>
                <c:pt idx="5">
                  <c:v>0.43718544000000031</c:v>
                </c:pt>
                <c:pt idx="7">
                  <c:v>0.58758357159999908</c:v>
                </c:pt>
                <c:pt idx="8">
                  <c:v>0.58306968809999959</c:v>
                </c:pt>
                <c:pt idx="10">
                  <c:v>0.51042451360000063</c:v>
                </c:pt>
                <c:pt idx="11">
                  <c:v>0.47739808360000074</c:v>
                </c:pt>
                <c:pt idx="12">
                  <c:v>0.65404421290000236</c:v>
                </c:pt>
                <c:pt idx="13">
                  <c:v>0.57969950440000173</c:v>
                </c:pt>
                <c:pt idx="14">
                  <c:v>0.50626071040000009</c:v>
                </c:pt>
                <c:pt idx="28">
                  <c:v>0.4482972024999996</c:v>
                </c:pt>
                <c:pt idx="34">
                  <c:v>0.43869427560000085</c:v>
                </c:pt>
                <c:pt idx="50">
                  <c:v>0.72517146490000062</c:v>
                </c:pt>
                <c:pt idx="51">
                  <c:v>0.54159296489999875</c:v>
                </c:pt>
                <c:pt idx="52">
                  <c:v>0.46670758559999997</c:v>
                </c:pt>
                <c:pt idx="57">
                  <c:v>0.47687311360000056</c:v>
                </c:pt>
                <c:pt idx="58">
                  <c:v>0.46620218410000008</c:v>
                </c:pt>
                <c:pt idx="59">
                  <c:v>0.47133717160000038</c:v>
                </c:pt>
                <c:pt idx="60">
                  <c:v>0.48599023690000032</c:v>
                </c:pt>
                <c:pt idx="61">
                  <c:v>0.48737153440000008</c:v>
                </c:pt>
                <c:pt idx="62">
                  <c:v>0.49193390440000001</c:v>
                </c:pt>
                <c:pt idx="63">
                  <c:v>0.50580544000000005</c:v>
                </c:pt>
                <c:pt idx="64">
                  <c:v>0.50966748810000007</c:v>
                </c:pt>
                <c:pt idx="65">
                  <c:v>0.51166839610000003</c:v>
                </c:pt>
                <c:pt idx="66">
                  <c:v>0.5621250625000016</c:v>
                </c:pt>
                <c:pt idx="67">
                  <c:v>0.62170071040000185</c:v>
                </c:pt>
                <c:pt idx="68">
                  <c:v>0.76798932250000174</c:v>
                </c:pt>
                <c:pt idx="69">
                  <c:v>0.82964772250000185</c:v>
                </c:pt>
                <c:pt idx="70">
                  <c:v>0.53129521000000124</c:v>
                </c:pt>
                <c:pt idx="71">
                  <c:v>0.65843487360000208</c:v>
                </c:pt>
                <c:pt idx="72">
                  <c:v>0.40585818490000092</c:v>
                </c:pt>
                <c:pt idx="74">
                  <c:v>0.55923475240000065</c:v>
                </c:pt>
                <c:pt idx="75">
                  <c:v>0.62250522010000064</c:v>
                </c:pt>
                <c:pt idx="76">
                  <c:v>0.60243986890000001</c:v>
                </c:pt>
                <c:pt idx="77">
                  <c:v>0.62375244840000121</c:v>
                </c:pt>
                <c:pt idx="78">
                  <c:v>0.57129410559999994</c:v>
                </c:pt>
                <c:pt idx="79">
                  <c:v>0.56454184960000064</c:v>
                </c:pt>
                <c:pt idx="80">
                  <c:v>0.57150576040000001</c:v>
                </c:pt>
                <c:pt idx="81">
                  <c:v>0.60146229159999998</c:v>
                </c:pt>
                <c:pt idx="82">
                  <c:v>0.61784316090000002</c:v>
                </c:pt>
                <c:pt idx="83">
                  <c:v>0.65845110250000161</c:v>
                </c:pt>
                <c:pt idx="84">
                  <c:v>0.54591409959999992</c:v>
                </c:pt>
                <c:pt idx="85">
                  <c:v>0.58038494889999892</c:v>
                </c:pt>
                <c:pt idx="86">
                  <c:v>0.64322004010000122</c:v>
                </c:pt>
                <c:pt idx="87">
                  <c:v>0.68042701440000131</c:v>
                </c:pt>
                <c:pt idx="88">
                  <c:v>0.71840880810000063</c:v>
                </c:pt>
                <c:pt idx="89">
                  <c:v>0.78214567210000174</c:v>
                </c:pt>
                <c:pt idx="90">
                  <c:v>0.79764547210000236</c:v>
                </c:pt>
                <c:pt idx="91">
                  <c:v>0.60399320890000063</c:v>
                </c:pt>
                <c:pt idx="92">
                  <c:v>0.56124070560000061</c:v>
                </c:pt>
                <c:pt idx="93">
                  <c:v>0.52394434560000003</c:v>
                </c:pt>
                <c:pt idx="94">
                  <c:v>0.8027264025000016</c:v>
                </c:pt>
                <c:pt idx="95">
                  <c:v>0.83669438410000063</c:v>
                </c:pt>
                <c:pt idx="96">
                  <c:v>0.83203586560000065</c:v>
                </c:pt>
                <c:pt idx="97">
                  <c:v>0.85868022250000198</c:v>
                </c:pt>
                <c:pt idx="98">
                  <c:v>0.83768256250000062</c:v>
                </c:pt>
                <c:pt idx="99">
                  <c:v>0.86201940250000186</c:v>
                </c:pt>
                <c:pt idx="100">
                  <c:v>0.85457082489999991</c:v>
                </c:pt>
                <c:pt idx="101">
                  <c:v>0.84446910250000062</c:v>
                </c:pt>
                <c:pt idx="102">
                  <c:v>0.83936746889999958</c:v>
                </c:pt>
                <c:pt idx="103">
                  <c:v>0.8422099984000011</c:v>
                </c:pt>
                <c:pt idx="104">
                  <c:v>0.82453664159999951</c:v>
                </c:pt>
                <c:pt idx="105">
                  <c:v>0.82038306250000015</c:v>
                </c:pt>
                <c:pt idx="106">
                  <c:v>0.83074110250000222</c:v>
                </c:pt>
                <c:pt idx="107">
                  <c:v>0.8419347049</c:v>
                </c:pt>
                <c:pt idx="108">
                  <c:v>0.82711749160000003</c:v>
                </c:pt>
                <c:pt idx="109">
                  <c:v>0.80620645210000064</c:v>
                </c:pt>
                <c:pt idx="110">
                  <c:v>0.81336949689999993</c:v>
                </c:pt>
                <c:pt idx="111">
                  <c:v>0.81320716840000007</c:v>
                </c:pt>
                <c:pt idx="112">
                  <c:v>0.81560767210000173</c:v>
                </c:pt>
                <c:pt idx="113">
                  <c:v>0.82333846439999991</c:v>
                </c:pt>
                <c:pt idx="114">
                  <c:v>0.82105345440000121</c:v>
                </c:pt>
                <c:pt idx="115">
                  <c:v>0.83324035240000138</c:v>
                </c:pt>
                <c:pt idx="116">
                  <c:v>0.84298105960000125</c:v>
                </c:pt>
                <c:pt idx="117">
                  <c:v>0.82611738809999957</c:v>
                </c:pt>
                <c:pt idx="118">
                  <c:v>0.84584808999999994</c:v>
                </c:pt>
                <c:pt idx="119">
                  <c:v>0.85375752009999994</c:v>
                </c:pt>
                <c:pt idx="120">
                  <c:v>0.87306598439999994</c:v>
                </c:pt>
                <c:pt idx="121">
                  <c:v>0.85775382250000221</c:v>
                </c:pt>
                <c:pt idx="122">
                  <c:v>0.877182096400001</c:v>
                </c:pt>
                <c:pt idx="124">
                  <c:v>0.72818915560000064</c:v>
                </c:pt>
                <c:pt idx="126">
                  <c:v>0.71243728360000003</c:v>
                </c:pt>
                <c:pt idx="127">
                  <c:v>0.84050390409999998</c:v>
                </c:pt>
                <c:pt idx="128">
                  <c:v>0.69552264040000067</c:v>
                </c:pt>
                <c:pt idx="129">
                  <c:v>0.60511285210000065</c:v>
                </c:pt>
                <c:pt idx="130">
                  <c:v>0.70889664160000065</c:v>
                </c:pt>
                <c:pt idx="131">
                  <c:v>0.76585251690000111</c:v>
                </c:pt>
                <c:pt idx="132">
                  <c:v>0.75246950250000122</c:v>
                </c:pt>
                <c:pt idx="133">
                  <c:v>0.78968104960000063</c:v>
                </c:pt>
                <c:pt idx="134">
                  <c:v>0.78872161000000174</c:v>
                </c:pt>
                <c:pt idx="135">
                  <c:v>0.74451012250000004</c:v>
                </c:pt>
                <c:pt idx="136">
                  <c:v>0.79215340089999997</c:v>
                </c:pt>
                <c:pt idx="137">
                  <c:v>0.82904667040000124</c:v>
                </c:pt>
                <c:pt idx="138">
                  <c:v>0.86268801610000234</c:v>
                </c:pt>
                <c:pt idx="139">
                  <c:v>0.76716577440000122</c:v>
                </c:pt>
                <c:pt idx="140">
                  <c:v>0.8438627044</c:v>
                </c:pt>
                <c:pt idx="141">
                  <c:v>0.87988152040000112</c:v>
                </c:pt>
                <c:pt idx="142">
                  <c:v>0.81786700960000014</c:v>
                </c:pt>
                <c:pt idx="143">
                  <c:v>0.76650024999999988</c:v>
                </c:pt>
                <c:pt idx="144">
                  <c:v>0.85119075999999994</c:v>
                </c:pt>
                <c:pt idx="145">
                  <c:v>0.88378801000000107</c:v>
                </c:pt>
                <c:pt idx="146">
                  <c:v>0.77505133690000094</c:v>
                </c:pt>
                <c:pt idx="147">
                  <c:v>0.78225180250000126</c:v>
                </c:pt>
                <c:pt idx="148">
                  <c:v>0.7781356944000013</c:v>
                </c:pt>
                <c:pt idx="149">
                  <c:v>0.77118254889999904</c:v>
                </c:pt>
                <c:pt idx="150">
                  <c:v>0.80480635210000062</c:v>
                </c:pt>
                <c:pt idx="151">
                  <c:v>0.84982585960000234</c:v>
                </c:pt>
                <c:pt idx="152">
                  <c:v>0.7861482225000016</c:v>
                </c:pt>
                <c:pt idx="153">
                  <c:v>0.8373165025</c:v>
                </c:pt>
                <c:pt idx="154">
                  <c:v>0.82442768040000003</c:v>
                </c:pt>
                <c:pt idx="155">
                  <c:v>0.83287526440000126</c:v>
                </c:pt>
                <c:pt idx="156">
                  <c:v>0.7197486244000022</c:v>
                </c:pt>
                <c:pt idx="157">
                  <c:v>0.73258192809999989</c:v>
                </c:pt>
              </c:numCache>
            </c:numRef>
          </c:val>
          <c:extLst>
            <c:ext xmlns:c16="http://schemas.microsoft.com/office/drawing/2014/chart" uri="{C3380CC4-5D6E-409C-BE32-E72D297353CC}">
              <c16:uniqueId val="{00000010-DD10-409B-87F1-B2F8D6ACD275}"/>
            </c:ext>
          </c:extLst>
        </c:ser>
        <c:ser>
          <c:idx val="17"/>
          <c:order val="17"/>
          <c:tx>
            <c:strRef>
              <c:f>'[Copy of CorrNonLinearLog_TBVIs-Biowet.xlsx]Contour plot Cotton-Maize'!$S$1</c:f>
              <c:strCache>
                <c:ptCount val="1"/>
                <c:pt idx="0">
                  <c:v>595</c:v>
                </c:pt>
              </c:strCache>
            </c:strRef>
          </c:tx>
          <c:cat>
            <c:numRef>
              <c:f>'[Copy of CorrNonLinearLog_TBVIs-Biowet.xlsx]Contour plot Cotton-Maize'!$A$2:$A$159</c:f>
              <c:numCache>
                <c:formatCode>General</c:formatCode>
                <c:ptCount val="158"/>
                <c:pt idx="0">
                  <c:v>422</c:v>
                </c:pt>
                <c:pt idx="1">
                  <c:v>432</c:v>
                </c:pt>
                <c:pt idx="2">
                  <c:v>442</c:v>
                </c:pt>
                <c:pt idx="3">
                  <c:v>452</c:v>
                </c:pt>
                <c:pt idx="4">
                  <c:v>463</c:v>
                </c:pt>
                <c:pt idx="5">
                  <c:v>473</c:v>
                </c:pt>
                <c:pt idx="6">
                  <c:v>483</c:v>
                </c:pt>
                <c:pt idx="7">
                  <c:v>493</c:v>
                </c:pt>
                <c:pt idx="8">
                  <c:v>503</c:v>
                </c:pt>
                <c:pt idx="9">
                  <c:v>513</c:v>
                </c:pt>
                <c:pt idx="10">
                  <c:v>524</c:v>
                </c:pt>
                <c:pt idx="11">
                  <c:v>534</c:v>
                </c:pt>
                <c:pt idx="12">
                  <c:v>544</c:v>
                </c:pt>
                <c:pt idx="13">
                  <c:v>554</c:v>
                </c:pt>
                <c:pt idx="14">
                  <c:v>564</c:v>
                </c:pt>
                <c:pt idx="15">
                  <c:v>574</c:v>
                </c:pt>
                <c:pt idx="16">
                  <c:v>585</c:v>
                </c:pt>
                <c:pt idx="17">
                  <c:v>595</c:v>
                </c:pt>
                <c:pt idx="18">
                  <c:v>605</c:v>
                </c:pt>
                <c:pt idx="19">
                  <c:v>615</c:v>
                </c:pt>
                <c:pt idx="20">
                  <c:v>625</c:v>
                </c:pt>
                <c:pt idx="21">
                  <c:v>635</c:v>
                </c:pt>
                <c:pt idx="22">
                  <c:v>646</c:v>
                </c:pt>
                <c:pt idx="23">
                  <c:v>656</c:v>
                </c:pt>
                <c:pt idx="24">
                  <c:v>666</c:v>
                </c:pt>
                <c:pt idx="25">
                  <c:v>676</c:v>
                </c:pt>
                <c:pt idx="26">
                  <c:v>686</c:v>
                </c:pt>
                <c:pt idx="27">
                  <c:v>697</c:v>
                </c:pt>
                <c:pt idx="28">
                  <c:v>707</c:v>
                </c:pt>
                <c:pt idx="29">
                  <c:v>717</c:v>
                </c:pt>
                <c:pt idx="30">
                  <c:v>727</c:v>
                </c:pt>
                <c:pt idx="31">
                  <c:v>737</c:v>
                </c:pt>
                <c:pt idx="32">
                  <c:v>747</c:v>
                </c:pt>
                <c:pt idx="33">
                  <c:v>758</c:v>
                </c:pt>
                <c:pt idx="34">
                  <c:v>768</c:v>
                </c:pt>
                <c:pt idx="35">
                  <c:v>778</c:v>
                </c:pt>
                <c:pt idx="36">
                  <c:v>788</c:v>
                </c:pt>
                <c:pt idx="37">
                  <c:v>798</c:v>
                </c:pt>
                <c:pt idx="38">
                  <c:v>808</c:v>
                </c:pt>
                <c:pt idx="39">
                  <c:v>819</c:v>
                </c:pt>
                <c:pt idx="40">
                  <c:v>829</c:v>
                </c:pt>
                <c:pt idx="41">
                  <c:v>839</c:v>
                </c:pt>
                <c:pt idx="42">
                  <c:v>849</c:v>
                </c:pt>
                <c:pt idx="43">
                  <c:v>859</c:v>
                </c:pt>
                <c:pt idx="44">
                  <c:v>870</c:v>
                </c:pt>
                <c:pt idx="45">
                  <c:v>880</c:v>
                </c:pt>
                <c:pt idx="46">
                  <c:v>890</c:v>
                </c:pt>
                <c:pt idx="47">
                  <c:v>900</c:v>
                </c:pt>
                <c:pt idx="48">
                  <c:v>910</c:v>
                </c:pt>
                <c:pt idx="49">
                  <c:v>920</c:v>
                </c:pt>
                <c:pt idx="50">
                  <c:v>929</c:v>
                </c:pt>
                <c:pt idx="51">
                  <c:v>939</c:v>
                </c:pt>
                <c:pt idx="52">
                  <c:v>949</c:v>
                </c:pt>
                <c:pt idx="53">
                  <c:v>959</c:v>
                </c:pt>
                <c:pt idx="54">
                  <c:v>969</c:v>
                </c:pt>
                <c:pt idx="55">
                  <c:v>979</c:v>
                </c:pt>
                <c:pt idx="56">
                  <c:v>989</c:v>
                </c:pt>
                <c:pt idx="57">
                  <c:v>999</c:v>
                </c:pt>
                <c:pt idx="58">
                  <c:v>1009</c:v>
                </c:pt>
                <c:pt idx="59">
                  <c:v>1019</c:v>
                </c:pt>
                <c:pt idx="60">
                  <c:v>1029</c:v>
                </c:pt>
                <c:pt idx="61">
                  <c:v>1040</c:v>
                </c:pt>
                <c:pt idx="62">
                  <c:v>1051</c:v>
                </c:pt>
                <c:pt idx="63">
                  <c:v>1061</c:v>
                </c:pt>
                <c:pt idx="64">
                  <c:v>1071</c:v>
                </c:pt>
                <c:pt idx="65">
                  <c:v>1081</c:v>
                </c:pt>
                <c:pt idx="66">
                  <c:v>1091</c:v>
                </c:pt>
                <c:pt idx="67">
                  <c:v>1101</c:v>
                </c:pt>
                <c:pt idx="68">
                  <c:v>1111</c:v>
                </c:pt>
                <c:pt idx="69">
                  <c:v>1121</c:v>
                </c:pt>
                <c:pt idx="70">
                  <c:v>1131</c:v>
                </c:pt>
                <c:pt idx="71">
                  <c:v>1141</c:v>
                </c:pt>
                <c:pt idx="72">
                  <c:v>1151</c:v>
                </c:pt>
                <c:pt idx="73">
                  <c:v>1161</c:v>
                </c:pt>
                <c:pt idx="74">
                  <c:v>1171</c:v>
                </c:pt>
                <c:pt idx="75">
                  <c:v>1181</c:v>
                </c:pt>
                <c:pt idx="76">
                  <c:v>1191</c:v>
                </c:pt>
                <c:pt idx="77">
                  <c:v>1201</c:v>
                </c:pt>
                <c:pt idx="78">
                  <c:v>1211</c:v>
                </c:pt>
                <c:pt idx="79">
                  <c:v>1221</c:v>
                </c:pt>
                <c:pt idx="80">
                  <c:v>1231</c:v>
                </c:pt>
                <c:pt idx="81">
                  <c:v>1241</c:v>
                </c:pt>
                <c:pt idx="82">
                  <c:v>1251</c:v>
                </c:pt>
                <c:pt idx="83">
                  <c:v>1261</c:v>
                </c:pt>
                <c:pt idx="84">
                  <c:v>1272</c:v>
                </c:pt>
                <c:pt idx="85">
                  <c:v>1282</c:v>
                </c:pt>
                <c:pt idx="86">
                  <c:v>1292</c:v>
                </c:pt>
                <c:pt idx="87">
                  <c:v>1302</c:v>
                </c:pt>
                <c:pt idx="88">
                  <c:v>1312</c:v>
                </c:pt>
                <c:pt idx="89">
                  <c:v>1322</c:v>
                </c:pt>
                <c:pt idx="90">
                  <c:v>1332</c:v>
                </c:pt>
                <c:pt idx="91">
                  <c:v>1472</c:v>
                </c:pt>
                <c:pt idx="92">
                  <c:v>1483</c:v>
                </c:pt>
                <c:pt idx="93">
                  <c:v>1493</c:v>
                </c:pt>
                <c:pt idx="94">
                  <c:v>1503</c:v>
                </c:pt>
                <c:pt idx="95">
                  <c:v>1513</c:v>
                </c:pt>
                <c:pt idx="96">
                  <c:v>1523</c:v>
                </c:pt>
                <c:pt idx="97">
                  <c:v>1533</c:v>
                </c:pt>
                <c:pt idx="98">
                  <c:v>1543</c:v>
                </c:pt>
                <c:pt idx="99">
                  <c:v>1553</c:v>
                </c:pt>
                <c:pt idx="100">
                  <c:v>1563</c:v>
                </c:pt>
                <c:pt idx="101">
                  <c:v>1573</c:v>
                </c:pt>
                <c:pt idx="102">
                  <c:v>1583</c:v>
                </c:pt>
                <c:pt idx="103">
                  <c:v>1594</c:v>
                </c:pt>
                <c:pt idx="104">
                  <c:v>1604</c:v>
                </c:pt>
                <c:pt idx="105">
                  <c:v>1614</c:v>
                </c:pt>
                <c:pt idx="106">
                  <c:v>1624</c:v>
                </c:pt>
                <c:pt idx="107">
                  <c:v>1634</c:v>
                </c:pt>
                <c:pt idx="108">
                  <c:v>1644</c:v>
                </c:pt>
                <c:pt idx="109">
                  <c:v>1654</c:v>
                </c:pt>
                <c:pt idx="110">
                  <c:v>1664</c:v>
                </c:pt>
                <c:pt idx="111">
                  <c:v>1674</c:v>
                </c:pt>
                <c:pt idx="112">
                  <c:v>1684</c:v>
                </c:pt>
                <c:pt idx="113">
                  <c:v>1694</c:v>
                </c:pt>
                <c:pt idx="114">
                  <c:v>1704</c:v>
                </c:pt>
                <c:pt idx="115">
                  <c:v>1715</c:v>
                </c:pt>
                <c:pt idx="116">
                  <c:v>1725</c:v>
                </c:pt>
                <c:pt idx="117">
                  <c:v>1735</c:v>
                </c:pt>
                <c:pt idx="118">
                  <c:v>1745</c:v>
                </c:pt>
                <c:pt idx="119">
                  <c:v>1755</c:v>
                </c:pt>
                <c:pt idx="120">
                  <c:v>1765</c:v>
                </c:pt>
                <c:pt idx="121">
                  <c:v>1775</c:v>
                </c:pt>
                <c:pt idx="122">
                  <c:v>1785</c:v>
                </c:pt>
                <c:pt idx="123">
                  <c:v>1977</c:v>
                </c:pt>
                <c:pt idx="124">
                  <c:v>1987</c:v>
                </c:pt>
                <c:pt idx="125">
                  <c:v>2027</c:v>
                </c:pt>
                <c:pt idx="126">
                  <c:v>2037</c:v>
                </c:pt>
                <c:pt idx="127">
                  <c:v>2047</c:v>
                </c:pt>
                <c:pt idx="128">
                  <c:v>2058</c:v>
                </c:pt>
                <c:pt idx="129">
                  <c:v>2068</c:v>
                </c:pt>
                <c:pt idx="130">
                  <c:v>2078</c:v>
                </c:pt>
                <c:pt idx="131">
                  <c:v>2088</c:v>
                </c:pt>
                <c:pt idx="132">
                  <c:v>2098</c:v>
                </c:pt>
                <c:pt idx="133">
                  <c:v>2108</c:v>
                </c:pt>
                <c:pt idx="134">
                  <c:v>2118</c:v>
                </c:pt>
                <c:pt idx="135">
                  <c:v>2128</c:v>
                </c:pt>
                <c:pt idx="136">
                  <c:v>2138</c:v>
                </c:pt>
                <c:pt idx="137">
                  <c:v>2148</c:v>
                </c:pt>
                <c:pt idx="138">
                  <c:v>2158</c:v>
                </c:pt>
                <c:pt idx="139">
                  <c:v>2169</c:v>
                </c:pt>
                <c:pt idx="140">
                  <c:v>2179</c:v>
                </c:pt>
                <c:pt idx="141">
                  <c:v>2189</c:v>
                </c:pt>
                <c:pt idx="142">
                  <c:v>2199</c:v>
                </c:pt>
                <c:pt idx="143">
                  <c:v>2209</c:v>
                </c:pt>
                <c:pt idx="144">
                  <c:v>2219</c:v>
                </c:pt>
                <c:pt idx="145">
                  <c:v>2229</c:v>
                </c:pt>
                <c:pt idx="146">
                  <c:v>2239</c:v>
                </c:pt>
                <c:pt idx="147">
                  <c:v>2249</c:v>
                </c:pt>
                <c:pt idx="148">
                  <c:v>2259</c:v>
                </c:pt>
                <c:pt idx="149">
                  <c:v>2269</c:v>
                </c:pt>
                <c:pt idx="150">
                  <c:v>2280</c:v>
                </c:pt>
                <c:pt idx="151">
                  <c:v>2290</c:v>
                </c:pt>
                <c:pt idx="152">
                  <c:v>2300</c:v>
                </c:pt>
                <c:pt idx="153">
                  <c:v>2310</c:v>
                </c:pt>
                <c:pt idx="154">
                  <c:v>2320</c:v>
                </c:pt>
                <c:pt idx="155">
                  <c:v>2330</c:v>
                </c:pt>
                <c:pt idx="156">
                  <c:v>2340</c:v>
                </c:pt>
                <c:pt idx="157">
                  <c:v>2350</c:v>
                </c:pt>
              </c:numCache>
            </c:numRef>
          </c:cat>
          <c:val>
            <c:numRef>
              <c:f>'[Copy of CorrNonLinearLog_TBVIs-Biowet.xlsx]Contour plot Cotton-Maize'!$S$2:$S$159</c:f>
              <c:numCache>
                <c:formatCode>General</c:formatCode>
                <c:ptCount val="158"/>
                <c:pt idx="2">
                  <c:v>0.6559542081000016</c:v>
                </c:pt>
                <c:pt idx="3">
                  <c:v>0.45786875560000068</c:v>
                </c:pt>
                <c:pt idx="4">
                  <c:v>0.5283109225</c:v>
                </c:pt>
                <c:pt idx="5">
                  <c:v>0.53002768089999996</c:v>
                </c:pt>
                <c:pt idx="7">
                  <c:v>0.68209429210000205</c:v>
                </c:pt>
                <c:pt idx="8">
                  <c:v>0.69744211690000057</c:v>
                </c:pt>
                <c:pt idx="9">
                  <c:v>0.50418520360000063</c:v>
                </c:pt>
                <c:pt idx="10">
                  <c:v>0.60292119040000125</c:v>
                </c:pt>
                <c:pt idx="11">
                  <c:v>0.60253301289999994</c:v>
                </c:pt>
                <c:pt idx="12">
                  <c:v>0.83881785690000099</c:v>
                </c:pt>
                <c:pt idx="13">
                  <c:v>0.81214341610000185</c:v>
                </c:pt>
                <c:pt idx="14">
                  <c:v>0.75351080250000124</c:v>
                </c:pt>
                <c:pt idx="15">
                  <c:v>0.53689325290000123</c:v>
                </c:pt>
                <c:pt idx="28">
                  <c:v>0.44411561639999997</c:v>
                </c:pt>
                <c:pt idx="34">
                  <c:v>0.42476502759999996</c:v>
                </c:pt>
                <c:pt idx="50">
                  <c:v>0.71873092840000063</c:v>
                </c:pt>
                <c:pt idx="51">
                  <c:v>0.53042088999999959</c:v>
                </c:pt>
                <c:pt idx="52">
                  <c:v>0.45419512359999975</c:v>
                </c:pt>
                <c:pt idx="57">
                  <c:v>0.46430596000000074</c:v>
                </c:pt>
                <c:pt idx="58">
                  <c:v>0.45391211290000061</c:v>
                </c:pt>
                <c:pt idx="59">
                  <c:v>0.45933150760000002</c:v>
                </c:pt>
                <c:pt idx="60">
                  <c:v>0.47408733160000038</c:v>
                </c:pt>
                <c:pt idx="61">
                  <c:v>0.47545162089999998</c:v>
                </c:pt>
                <c:pt idx="62">
                  <c:v>0.48052624000000038</c:v>
                </c:pt>
                <c:pt idx="63">
                  <c:v>0.49460275840000001</c:v>
                </c:pt>
                <c:pt idx="64">
                  <c:v>0.49859133210000001</c:v>
                </c:pt>
                <c:pt idx="65">
                  <c:v>0.50098083999999998</c:v>
                </c:pt>
                <c:pt idx="66">
                  <c:v>0.5517518400000011</c:v>
                </c:pt>
                <c:pt idx="67">
                  <c:v>0.61236885160000065</c:v>
                </c:pt>
                <c:pt idx="68">
                  <c:v>0.7615005695999999</c:v>
                </c:pt>
                <c:pt idx="69">
                  <c:v>0.82473642250000123</c:v>
                </c:pt>
                <c:pt idx="70">
                  <c:v>0.51678845440000065</c:v>
                </c:pt>
                <c:pt idx="71">
                  <c:v>0.64636776089999959</c:v>
                </c:pt>
                <c:pt idx="74">
                  <c:v>0.54459972089999997</c:v>
                </c:pt>
                <c:pt idx="75">
                  <c:v>0.60991414090000007</c:v>
                </c:pt>
                <c:pt idx="76">
                  <c:v>0.58934793610000069</c:v>
                </c:pt>
                <c:pt idx="77">
                  <c:v>0.61080477160000124</c:v>
                </c:pt>
                <c:pt idx="78">
                  <c:v>0.55741155999999958</c:v>
                </c:pt>
                <c:pt idx="79">
                  <c:v>0.55062336160000003</c:v>
                </c:pt>
                <c:pt idx="80">
                  <c:v>0.55799406010000063</c:v>
                </c:pt>
                <c:pt idx="81">
                  <c:v>0.58896415360000043</c:v>
                </c:pt>
                <c:pt idx="82">
                  <c:v>0.60581315560000004</c:v>
                </c:pt>
                <c:pt idx="83">
                  <c:v>0.64688240410000064</c:v>
                </c:pt>
                <c:pt idx="84">
                  <c:v>0.53180556250000099</c:v>
                </c:pt>
                <c:pt idx="85">
                  <c:v>0.56690358489999959</c:v>
                </c:pt>
                <c:pt idx="86">
                  <c:v>0.63191370490000009</c:v>
                </c:pt>
                <c:pt idx="87">
                  <c:v>0.66971308960000064</c:v>
                </c:pt>
                <c:pt idx="88">
                  <c:v>0.70815591040000136</c:v>
                </c:pt>
                <c:pt idx="89">
                  <c:v>0.77388968410000092</c:v>
                </c:pt>
                <c:pt idx="90">
                  <c:v>0.79010765440000064</c:v>
                </c:pt>
                <c:pt idx="91">
                  <c:v>0.6053618025000016</c:v>
                </c:pt>
                <c:pt idx="92">
                  <c:v>0.56920989160000124</c:v>
                </c:pt>
                <c:pt idx="93">
                  <c:v>0.53601433689999989</c:v>
                </c:pt>
                <c:pt idx="94">
                  <c:v>0.80179488489999995</c:v>
                </c:pt>
                <c:pt idx="95">
                  <c:v>0.83440917160000005</c:v>
                </c:pt>
                <c:pt idx="96">
                  <c:v>0.82988456040000003</c:v>
                </c:pt>
                <c:pt idx="97">
                  <c:v>0.85425654759999992</c:v>
                </c:pt>
                <c:pt idx="98">
                  <c:v>0.83263800010000111</c:v>
                </c:pt>
                <c:pt idx="99">
                  <c:v>0.85743896040000001</c:v>
                </c:pt>
                <c:pt idx="100">
                  <c:v>0.84897796000000003</c:v>
                </c:pt>
                <c:pt idx="101">
                  <c:v>0.83834167210000232</c:v>
                </c:pt>
                <c:pt idx="102">
                  <c:v>0.83121512410000009</c:v>
                </c:pt>
                <c:pt idx="103">
                  <c:v>0.83534116089999988</c:v>
                </c:pt>
                <c:pt idx="104">
                  <c:v>0.81598702240000065</c:v>
                </c:pt>
                <c:pt idx="105">
                  <c:v>0.81019801210000186</c:v>
                </c:pt>
                <c:pt idx="106">
                  <c:v>0.82148844960000011</c:v>
                </c:pt>
                <c:pt idx="107">
                  <c:v>0.83376987210000186</c:v>
                </c:pt>
                <c:pt idx="108">
                  <c:v>0.81824688489999997</c:v>
                </c:pt>
                <c:pt idx="109">
                  <c:v>0.79671690809999951</c:v>
                </c:pt>
                <c:pt idx="110">
                  <c:v>0.80430404890000007</c:v>
                </c:pt>
                <c:pt idx="111">
                  <c:v>0.80405295609999994</c:v>
                </c:pt>
                <c:pt idx="112">
                  <c:v>0.80656564810000009</c:v>
                </c:pt>
                <c:pt idx="113">
                  <c:v>0.81562573440000208</c:v>
                </c:pt>
                <c:pt idx="114">
                  <c:v>0.81196318809999957</c:v>
                </c:pt>
                <c:pt idx="115">
                  <c:v>0.82622646089999952</c:v>
                </c:pt>
                <c:pt idx="116">
                  <c:v>0.83673097290000065</c:v>
                </c:pt>
                <c:pt idx="117">
                  <c:v>0.81804789160000124</c:v>
                </c:pt>
                <c:pt idx="118">
                  <c:v>0.8387812225000022</c:v>
                </c:pt>
                <c:pt idx="119">
                  <c:v>0.84873841290000185</c:v>
                </c:pt>
                <c:pt idx="120">
                  <c:v>0.86793445690000126</c:v>
                </c:pt>
                <c:pt idx="121">
                  <c:v>0.85333253760000005</c:v>
                </c:pt>
                <c:pt idx="122">
                  <c:v>0.87401931210000172</c:v>
                </c:pt>
                <c:pt idx="124">
                  <c:v>0.72970889290000185</c:v>
                </c:pt>
                <c:pt idx="126">
                  <c:v>0.71666383360000174</c:v>
                </c:pt>
                <c:pt idx="127">
                  <c:v>0.8420448169000021</c:v>
                </c:pt>
                <c:pt idx="128">
                  <c:v>0.70219372089999998</c:v>
                </c:pt>
                <c:pt idx="129">
                  <c:v>0.60975795690000112</c:v>
                </c:pt>
                <c:pt idx="130">
                  <c:v>0.71662997160000186</c:v>
                </c:pt>
                <c:pt idx="131">
                  <c:v>0.77044506250000178</c:v>
                </c:pt>
                <c:pt idx="132">
                  <c:v>0.75717842560000148</c:v>
                </c:pt>
                <c:pt idx="133">
                  <c:v>0.79482574090000013</c:v>
                </c:pt>
                <c:pt idx="134">
                  <c:v>0.7937206281000011</c:v>
                </c:pt>
                <c:pt idx="135">
                  <c:v>0.74869217290000123</c:v>
                </c:pt>
                <c:pt idx="136">
                  <c:v>0.79532507610000136</c:v>
                </c:pt>
                <c:pt idx="137">
                  <c:v>0.83236427560000004</c:v>
                </c:pt>
                <c:pt idx="138">
                  <c:v>0.86285521000000176</c:v>
                </c:pt>
                <c:pt idx="139">
                  <c:v>0.76518756250000064</c:v>
                </c:pt>
                <c:pt idx="140">
                  <c:v>0.84277908090000064</c:v>
                </c:pt>
                <c:pt idx="141">
                  <c:v>0.88025676839999956</c:v>
                </c:pt>
                <c:pt idx="142">
                  <c:v>0.81638453160000002</c:v>
                </c:pt>
                <c:pt idx="143">
                  <c:v>0.76427809290000126</c:v>
                </c:pt>
                <c:pt idx="144">
                  <c:v>0.85004712040000063</c:v>
                </c:pt>
                <c:pt idx="145">
                  <c:v>0.88226570409999949</c:v>
                </c:pt>
                <c:pt idx="146">
                  <c:v>0.77654868840000091</c:v>
                </c:pt>
                <c:pt idx="147">
                  <c:v>0.78311880360000063</c:v>
                </c:pt>
                <c:pt idx="148">
                  <c:v>0.78055458009999956</c:v>
                </c:pt>
                <c:pt idx="149">
                  <c:v>0.77234216889999929</c:v>
                </c:pt>
                <c:pt idx="150">
                  <c:v>0.80451930250000003</c:v>
                </c:pt>
                <c:pt idx="151">
                  <c:v>0.85364664490000064</c:v>
                </c:pt>
                <c:pt idx="152">
                  <c:v>0.79026766089999956</c:v>
                </c:pt>
                <c:pt idx="153">
                  <c:v>0.83867132410000123</c:v>
                </c:pt>
                <c:pt idx="154">
                  <c:v>0.82604467690000138</c:v>
                </c:pt>
                <c:pt idx="155">
                  <c:v>0.83324035240000138</c:v>
                </c:pt>
                <c:pt idx="156">
                  <c:v>0.71832405160000112</c:v>
                </c:pt>
                <c:pt idx="157">
                  <c:v>0.73198291360000123</c:v>
                </c:pt>
              </c:numCache>
            </c:numRef>
          </c:val>
          <c:extLst>
            <c:ext xmlns:c16="http://schemas.microsoft.com/office/drawing/2014/chart" uri="{C3380CC4-5D6E-409C-BE32-E72D297353CC}">
              <c16:uniqueId val="{00000011-DD10-409B-87F1-B2F8D6ACD275}"/>
            </c:ext>
          </c:extLst>
        </c:ser>
        <c:ser>
          <c:idx val="18"/>
          <c:order val="18"/>
          <c:tx>
            <c:strRef>
              <c:f>'[Copy of CorrNonLinearLog_TBVIs-Biowet.xlsx]Contour plot Cotton-Maize'!$T$1</c:f>
              <c:strCache>
                <c:ptCount val="1"/>
                <c:pt idx="0">
                  <c:v>605</c:v>
                </c:pt>
              </c:strCache>
            </c:strRef>
          </c:tx>
          <c:cat>
            <c:numRef>
              <c:f>'[Copy of CorrNonLinearLog_TBVIs-Biowet.xlsx]Contour plot Cotton-Maize'!$A$2:$A$159</c:f>
              <c:numCache>
                <c:formatCode>General</c:formatCode>
                <c:ptCount val="158"/>
                <c:pt idx="0">
                  <c:v>422</c:v>
                </c:pt>
                <c:pt idx="1">
                  <c:v>432</c:v>
                </c:pt>
                <c:pt idx="2">
                  <c:v>442</c:v>
                </c:pt>
                <c:pt idx="3">
                  <c:v>452</c:v>
                </c:pt>
                <c:pt idx="4">
                  <c:v>463</c:v>
                </c:pt>
                <c:pt idx="5">
                  <c:v>473</c:v>
                </c:pt>
                <c:pt idx="6">
                  <c:v>483</c:v>
                </c:pt>
                <c:pt idx="7">
                  <c:v>493</c:v>
                </c:pt>
                <c:pt idx="8">
                  <c:v>503</c:v>
                </c:pt>
                <c:pt idx="9">
                  <c:v>513</c:v>
                </c:pt>
                <c:pt idx="10">
                  <c:v>524</c:v>
                </c:pt>
                <c:pt idx="11">
                  <c:v>534</c:v>
                </c:pt>
                <c:pt idx="12">
                  <c:v>544</c:v>
                </c:pt>
                <c:pt idx="13">
                  <c:v>554</c:v>
                </c:pt>
                <c:pt idx="14">
                  <c:v>564</c:v>
                </c:pt>
                <c:pt idx="15">
                  <c:v>574</c:v>
                </c:pt>
                <c:pt idx="16">
                  <c:v>585</c:v>
                </c:pt>
                <c:pt idx="17">
                  <c:v>595</c:v>
                </c:pt>
                <c:pt idx="18">
                  <c:v>605</c:v>
                </c:pt>
                <c:pt idx="19">
                  <c:v>615</c:v>
                </c:pt>
                <c:pt idx="20">
                  <c:v>625</c:v>
                </c:pt>
                <c:pt idx="21">
                  <c:v>635</c:v>
                </c:pt>
                <c:pt idx="22">
                  <c:v>646</c:v>
                </c:pt>
                <c:pt idx="23">
                  <c:v>656</c:v>
                </c:pt>
                <c:pt idx="24">
                  <c:v>666</c:v>
                </c:pt>
                <c:pt idx="25">
                  <c:v>676</c:v>
                </c:pt>
                <c:pt idx="26">
                  <c:v>686</c:v>
                </c:pt>
                <c:pt idx="27">
                  <c:v>697</c:v>
                </c:pt>
                <c:pt idx="28">
                  <c:v>707</c:v>
                </c:pt>
                <c:pt idx="29">
                  <c:v>717</c:v>
                </c:pt>
                <c:pt idx="30">
                  <c:v>727</c:v>
                </c:pt>
                <c:pt idx="31">
                  <c:v>737</c:v>
                </c:pt>
                <c:pt idx="32">
                  <c:v>747</c:v>
                </c:pt>
                <c:pt idx="33">
                  <c:v>758</c:v>
                </c:pt>
                <c:pt idx="34">
                  <c:v>768</c:v>
                </c:pt>
                <c:pt idx="35">
                  <c:v>778</c:v>
                </c:pt>
                <c:pt idx="36">
                  <c:v>788</c:v>
                </c:pt>
                <c:pt idx="37">
                  <c:v>798</c:v>
                </c:pt>
                <c:pt idx="38">
                  <c:v>808</c:v>
                </c:pt>
                <c:pt idx="39">
                  <c:v>819</c:v>
                </c:pt>
                <c:pt idx="40">
                  <c:v>829</c:v>
                </c:pt>
                <c:pt idx="41">
                  <c:v>839</c:v>
                </c:pt>
                <c:pt idx="42">
                  <c:v>849</c:v>
                </c:pt>
                <c:pt idx="43">
                  <c:v>859</c:v>
                </c:pt>
                <c:pt idx="44">
                  <c:v>870</c:v>
                </c:pt>
                <c:pt idx="45">
                  <c:v>880</c:v>
                </c:pt>
                <c:pt idx="46">
                  <c:v>890</c:v>
                </c:pt>
                <c:pt idx="47">
                  <c:v>900</c:v>
                </c:pt>
                <c:pt idx="48">
                  <c:v>910</c:v>
                </c:pt>
                <c:pt idx="49">
                  <c:v>920</c:v>
                </c:pt>
                <c:pt idx="50">
                  <c:v>929</c:v>
                </c:pt>
                <c:pt idx="51">
                  <c:v>939</c:v>
                </c:pt>
                <c:pt idx="52">
                  <c:v>949</c:v>
                </c:pt>
                <c:pt idx="53">
                  <c:v>959</c:v>
                </c:pt>
                <c:pt idx="54">
                  <c:v>969</c:v>
                </c:pt>
                <c:pt idx="55">
                  <c:v>979</c:v>
                </c:pt>
                <c:pt idx="56">
                  <c:v>989</c:v>
                </c:pt>
                <c:pt idx="57">
                  <c:v>999</c:v>
                </c:pt>
                <c:pt idx="58">
                  <c:v>1009</c:v>
                </c:pt>
                <c:pt idx="59">
                  <c:v>1019</c:v>
                </c:pt>
                <c:pt idx="60">
                  <c:v>1029</c:v>
                </c:pt>
                <c:pt idx="61">
                  <c:v>1040</c:v>
                </c:pt>
                <c:pt idx="62">
                  <c:v>1051</c:v>
                </c:pt>
                <c:pt idx="63">
                  <c:v>1061</c:v>
                </c:pt>
                <c:pt idx="64">
                  <c:v>1071</c:v>
                </c:pt>
                <c:pt idx="65">
                  <c:v>1081</c:v>
                </c:pt>
                <c:pt idx="66">
                  <c:v>1091</c:v>
                </c:pt>
                <c:pt idx="67">
                  <c:v>1101</c:v>
                </c:pt>
                <c:pt idx="68">
                  <c:v>1111</c:v>
                </c:pt>
                <c:pt idx="69">
                  <c:v>1121</c:v>
                </c:pt>
                <c:pt idx="70">
                  <c:v>1131</c:v>
                </c:pt>
                <c:pt idx="71">
                  <c:v>1141</c:v>
                </c:pt>
                <c:pt idx="72">
                  <c:v>1151</c:v>
                </c:pt>
                <c:pt idx="73">
                  <c:v>1161</c:v>
                </c:pt>
                <c:pt idx="74">
                  <c:v>1171</c:v>
                </c:pt>
                <c:pt idx="75">
                  <c:v>1181</c:v>
                </c:pt>
                <c:pt idx="76">
                  <c:v>1191</c:v>
                </c:pt>
                <c:pt idx="77">
                  <c:v>1201</c:v>
                </c:pt>
                <c:pt idx="78">
                  <c:v>1211</c:v>
                </c:pt>
                <c:pt idx="79">
                  <c:v>1221</c:v>
                </c:pt>
                <c:pt idx="80">
                  <c:v>1231</c:v>
                </c:pt>
                <c:pt idx="81">
                  <c:v>1241</c:v>
                </c:pt>
                <c:pt idx="82">
                  <c:v>1251</c:v>
                </c:pt>
                <c:pt idx="83">
                  <c:v>1261</c:v>
                </c:pt>
                <c:pt idx="84">
                  <c:v>1272</c:v>
                </c:pt>
                <c:pt idx="85">
                  <c:v>1282</c:v>
                </c:pt>
                <c:pt idx="86">
                  <c:v>1292</c:v>
                </c:pt>
                <c:pt idx="87">
                  <c:v>1302</c:v>
                </c:pt>
                <c:pt idx="88">
                  <c:v>1312</c:v>
                </c:pt>
                <c:pt idx="89">
                  <c:v>1322</c:v>
                </c:pt>
                <c:pt idx="90">
                  <c:v>1332</c:v>
                </c:pt>
                <c:pt idx="91">
                  <c:v>1472</c:v>
                </c:pt>
                <c:pt idx="92">
                  <c:v>1483</c:v>
                </c:pt>
                <c:pt idx="93">
                  <c:v>1493</c:v>
                </c:pt>
                <c:pt idx="94">
                  <c:v>1503</c:v>
                </c:pt>
                <c:pt idx="95">
                  <c:v>1513</c:v>
                </c:pt>
                <c:pt idx="96">
                  <c:v>1523</c:v>
                </c:pt>
                <c:pt idx="97">
                  <c:v>1533</c:v>
                </c:pt>
                <c:pt idx="98">
                  <c:v>1543</c:v>
                </c:pt>
                <c:pt idx="99">
                  <c:v>1553</c:v>
                </c:pt>
                <c:pt idx="100">
                  <c:v>1563</c:v>
                </c:pt>
                <c:pt idx="101">
                  <c:v>1573</c:v>
                </c:pt>
                <c:pt idx="102">
                  <c:v>1583</c:v>
                </c:pt>
                <c:pt idx="103">
                  <c:v>1594</c:v>
                </c:pt>
                <c:pt idx="104">
                  <c:v>1604</c:v>
                </c:pt>
                <c:pt idx="105">
                  <c:v>1614</c:v>
                </c:pt>
                <c:pt idx="106">
                  <c:v>1624</c:v>
                </c:pt>
                <c:pt idx="107">
                  <c:v>1634</c:v>
                </c:pt>
                <c:pt idx="108">
                  <c:v>1644</c:v>
                </c:pt>
                <c:pt idx="109">
                  <c:v>1654</c:v>
                </c:pt>
                <c:pt idx="110">
                  <c:v>1664</c:v>
                </c:pt>
                <c:pt idx="111">
                  <c:v>1674</c:v>
                </c:pt>
                <c:pt idx="112">
                  <c:v>1684</c:v>
                </c:pt>
                <c:pt idx="113">
                  <c:v>1694</c:v>
                </c:pt>
                <c:pt idx="114">
                  <c:v>1704</c:v>
                </c:pt>
                <c:pt idx="115">
                  <c:v>1715</c:v>
                </c:pt>
                <c:pt idx="116">
                  <c:v>1725</c:v>
                </c:pt>
                <c:pt idx="117">
                  <c:v>1735</c:v>
                </c:pt>
                <c:pt idx="118">
                  <c:v>1745</c:v>
                </c:pt>
                <c:pt idx="119">
                  <c:v>1755</c:v>
                </c:pt>
                <c:pt idx="120">
                  <c:v>1765</c:v>
                </c:pt>
                <c:pt idx="121">
                  <c:v>1775</c:v>
                </c:pt>
                <c:pt idx="122">
                  <c:v>1785</c:v>
                </c:pt>
                <c:pt idx="123">
                  <c:v>1977</c:v>
                </c:pt>
                <c:pt idx="124">
                  <c:v>1987</c:v>
                </c:pt>
                <c:pt idx="125">
                  <c:v>2027</c:v>
                </c:pt>
                <c:pt idx="126">
                  <c:v>2037</c:v>
                </c:pt>
                <c:pt idx="127">
                  <c:v>2047</c:v>
                </c:pt>
                <c:pt idx="128">
                  <c:v>2058</c:v>
                </c:pt>
                <c:pt idx="129">
                  <c:v>2068</c:v>
                </c:pt>
                <c:pt idx="130">
                  <c:v>2078</c:v>
                </c:pt>
                <c:pt idx="131">
                  <c:v>2088</c:v>
                </c:pt>
                <c:pt idx="132">
                  <c:v>2098</c:v>
                </c:pt>
                <c:pt idx="133">
                  <c:v>2108</c:v>
                </c:pt>
                <c:pt idx="134">
                  <c:v>2118</c:v>
                </c:pt>
                <c:pt idx="135">
                  <c:v>2128</c:v>
                </c:pt>
                <c:pt idx="136">
                  <c:v>2138</c:v>
                </c:pt>
                <c:pt idx="137">
                  <c:v>2148</c:v>
                </c:pt>
                <c:pt idx="138">
                  <c:v>2158</c:v>
                </c:pt>
                <c:pt idx="139">
                  <c:v>2169</c:v>
                </c:pt>
                <c:pt idx="140">
                  <c:v>2179</c:v>
                </c:pt>
                <c:pt idx="141">
                  <c:v>2189</c:v>
                </c:pt>
                <c:pt idx="142">
                  <c:v>2199</c:v>
                </c:pt>
                <c:pt idx="143">
                  <c:v>2209</c:v>
                </c:pt>
                <c:pt idx="144">
                  <c:v>2219</c:v>
                </c:pt>
                <c:pt idx="145">
                  <c:v>2229</c:v>
                </c:pt>
                <c:pt idx="146">
                  <c:v>2239</c:v>
                </c:pt>
                <c:pt idx="147">
                  <c:v>2249</c:v>
                </c:pt>
                <c:pt idx="148">
                  <c:v>2259</c:v>
                </c:pt>
                <c:pt idx="149">
                  <c:v>2269</c:v>
                </c:pt>
                <c:pt idx="150">
                  <c:v>2280</c:v>
                </c:pt>
                <c:pt idx="151">
                  <c:v>2290</c:v>
                </c:pt>
                <c:pt idx="152">
                  <c:v>2300</c:v>
                </c:pt>
                <c:pt idx="153">
                  <c:v>2310</c:v>
                </c:pt>
                <c:pt idx="154">
                  <c:v>2320</c:v>
                </c:pt>
                <c:pt idx="155">
                  <c:v>2330</c:v>
                </c:pt>
                <c:pt idx="156">
                  <c:v>2340</c:v>
                </c:pt>
                <c:pt idx="157">
                  <c:v>2350</c:v>
                </c:pt>
              </c:numCache>
            </c:numRef>
          </c:cat>
          <c:val>
            <c:numRef>
              <c:f>'[Copy of CorrNonLinearLog_TBVIs-Biowet.xlsx]Contour plot Cotton-Maize'!$T$2:$T$159</c:f>
              <c:numCache>
                <c:formatCode>General</c:formatCode>
                <c:ptCount val="158"/>
                <c:pt idx="2">
                  <c:v>0.61035156250000122</c:v>
                </c:pt>
                <c:pt idx="3">
                  <c:v>0.45276749440000003</c:v>
                </c:pt>
                <c:pt idx="4">
                  <c:v>0.5417107201000001</c:v>
                </c:pt>
                <c:pt idx="5">
                  <c:v>0.52093749760000063</c:v>
                </c:pt>
                <c:pt idx="7">
                  <c:v>0.66189614490000004</c:v>
                </c:pt>
                <c:pt idx="8">
                  <c:v>0.62154302440000064</c:v>
                </c:pt>
                <c:pt idx="9">
                  <c:v>0.49632025000000074</c:v>
                </c:pt>
                <c:pt idx="10">
                  <c:v>0.57559534240000065</c:v>
                </c:pt>
                <c:pt idx="11">
                  <c:v>0.55694876410000005</c:v>
                </c:pt>
                <c:pt idx="12">
                  <c:v>0.78930786489999949</c:v>
                </c:pt>
                <c:pt idx="13">
                  <c:v>0.73884339360000173</c:v>
                </c:pt>
                <c:pt idx="14">
                  <c:v>0.67289209000000161</c:v>
                </c:pt>
                <c:pt idx="15">
                  <c:v>0.57656686239999999</c:v>
                </c:pt>
                <c:pt idx="23">
                  <c:v>0.46601102249999993</c:v>
                </c:pt>
                <c:pt idx="34">
                  <c:v>0.40082827210000094</c:v>
                </c:pt>
                <c:pt idx="50">
                  <c:v>0.71635910440000061</c:v>
                </c:pt>
                <c:pt idx="51">
                  <c:v>0.52614712959999999</c:v>
                </c:pt>
                <c:pt idx="52">
                  <c:v>0.44965071360000042</c:v>
                </c:pt>
                <c:pt idx="57">
                  <c:v>0.45731406250000062</c:v>
                </c:pt>
                <c:pt idx="58">
                  <c:v>0.44705270440000022</c:v>
                </c:pt>
                <c:pt idx="59">
                  <c:v>0.45240421210000031</c:v>
                </c:pt>
                <c:pt idx="60">
                  <c:v>0.46721326089999998</c:v>
                </c:pt>
                <c:pt idx="61">
                  <c:v>0.46878670240000031</c:v>
                </c:pt>
                <c:pt idx="62">
                  <c:v>0.47389456000000074</c:v>
                </c:pt>
                <c:pt idx="63">
                  <c:v>0.48787431040000062</c:v>
                </c:pt>
                <c:pt idx="64">
                  <c:v>0.49179363839999996</c:v>
                </c:pt>
                <c:pt idx="65">
                  <c:v>0.49463089000000032</c:v>
                </c:pt>
                <c:pt idx="66">
                  <c:v>0.54595843210000183</c:v>
                </c:pt>
                <c:pt idx="67">
                  <c:v>0.60685658009999999</c:v>
                </c:pt>
                <c:pt idx="68">
                  <c:v>0.75893716889999996</c:v>
                </c:pt>
                <c:pt idx="69">
                  <c:v>0.82263086010000064</c:v>
                </c:pt>
                <c:pt idx="70">
                  <c:v>0.51036735999999827</c:v>
                </c:pt>
                <c:pt idx="71">
                  <c:v>0.64020801690000184</c:v>
                </c:pt>
                <c:pt idx="74">
                  <c:v>0.53686394409999949</c:v>
                </c:pt>
                <c:pt idx="75">
                  <c:v>0.60192770560000064</c:v>
                </c:pt>
                <c:pt idx="76">
                  <c:v>0.58149775360000044</c:v>
                </c:pt>
                <c:pt idx="77">
                  <c:v>0.60330949290000124</c:v>
                </c:pt>
                <c:pt idx="78">
                  <c:v>0.54988157159999995</c:v>
                </c:pt>
                <c:pt idx="79">
                  <c:v>0.54315426010000001</c:v>
                </c:pt>
                <c:pt idx="80">
                  <c:v>0.55025240409999987</c:v>
                </c:pt>
                <c:pt idx="81">
                  <c:v>0.58072020250000178</c:v>
                </c:pt>
                <c:pt idx="82">
                  <c:v>0.59779184890000081</c:v>
                </c:pt>
                <c:pt idx="83">
                  <c:v>0.63937615210000065</c:v>
                </c:pt>
                <c:pt idx="84">
                  <c:v>0.5243642569000001</c:v>
                </c:pt>
                <c:pt idx="85">
                  <c:v>0.55915997290000063</c:v>
                </c:pt>
                <c:pt idx="86">
                  <c:v>0.62389461690000236</c:v>
                </c:pt>
                <c:pt idx="87">
                  <c:v>0.66362203690000221</c:v>
                </c:pt>
                <c:pt idx="88">
                  <c:v>0.70195910889999991</c:v>
                </c:pt>
                <c:pt idx="89">
                  <c:v>0.76895361000000184</c:v>
                </c:pt>
                <c:pt idx="90">
                  <c:v>0.78751425639999995</c:v>
                </c:pt>
                <c:pt idx="91">
                  <c:v>0.60782293690000122</c:v>
                </c:pt>
                <c:pt idx="92">
                  <c:v>0.58542391689999951</c:v>
                </c:pt>
                <c:pt idx="93">
                  <c:v>0.5634754225000016</c:v>
                </c:pt>
                <c:pt idx="94">
                  <c:v>0.80881243560000005</c:v>
                </c:pt>
                <c:pt idx="95">
                  <c:v>0.84114577960000125</c:v>
                </c:pt>
                <c:pt idx="96">
                  <c:v>0.83455533160000062</c:v>
                </c:pt>
                <c:pt idx="97">
                  <c:v>0.85553250250000012</c:v>
                </c:pt>
                <c:pt idx="98">
                  <c:v>0.83199937960000125</c:v>
                </c:pt>
                <c:pt idx="99">
                  <c:v>0.8547372304000016</c:v>
                </c:pt>
                <c:pt idx="100">
                  <c:v>0.84525958439999993</c:v>
                </c:pt>
                <c:pt idx="101">
                  <c:v>0.83629196010000062</c:v>
                </c:pt>
                <c:pt idx="102">
                  <c:v>0.82699017210000136</c:v>
                </c:pt>
                <c:pt idx="103">
                  <c:v>0.82979346490000061</c:v>
                </c:pt>
                <c:pt idx="104">
                  <c:v>0.81183704040000004</c:v>
                </c:pt>
                <c:pt idx="105">
                  <c:v>0.8043219855999999</c:v>
                </c:pt>
                <c:pt idx="106">
                  <c:v>0.8158424976000016</c:v>
                </c:pt>
                <c:pt idx="107">
                  <c:v>0.82791801000000065</c:v>
                </c:pt>
                <c:pt idx="108">
                  <c:v>0.81315306250000063</c:v>
                </c:pt>
                <c:pt idx="109">
                  <c:v>0.79186861690000065</c:v>
                </c:pt>
                <c:pt idx="110">
                  <c:v>0.79812782440000063</c:v>
                </c:pt>
                <c:pt idx="111">
                  <c:v>0.79848521640000136</c:v>
                </c:pt>
                <c:pt idx="112">
                  <c:v>0.80270848360000124</c:v>
                </c:pt>
                <c:pt idx="113">
                  <c:v>0.81030602889999959</c:v>
                </c:pt>
                <c:pt idx="114">
                  <c:v>0.80877646240000123</c:v>
                </c:pt>
                <c:pt idx="115">
                  <c:v>0.82197795690000064</c:v>
                </c:pt>
                <c:pt idx="116">
                  <c:v>0.83179872090000062</c:v>
                </c:pt>
                <c:pt idx="117">
                  <c:v>0.8143799048999999</c:v>
                </c:pt>
                <c:pt idx="118">
                  <c:v>0.83446398009999956</c:v>
                </c:pt>
                <c:pt idx="119">
                  <c:v>0.84623440810000061</c:v>
                </c:pt>
                <c:pt idx="120">
                  <c:v>0.86650033960000061</c:v>
                </c:pt>
                <c:pt idx="121">
                  <c:v>0.85281531040000125</c:v>
                </c:pt>
                <c:pt idx="122">
                  <c:v>0.8751041209</c:v>
                </c:pt>
                <c:pt idx="124">
                  <c:v>0.7371596164000026</c:v>
                </c:pt>
                <c:pt idx="126">
                  <c:v>0.72839397160000063</c:v>
                </c:pt>
                <c:pt idx="127">
                  <c:v>0.84621601000000013</c:v>
                </c:pt>
                <c:pt idx="128">
                  <c:v>0.71385600999999999</c:v>
                </c:pt>
                <c:pt idx="129">
                  <c:v>0.61992002250000233</c:v>
                </c:pt>
                <c:pt idx="130">
                  <c:v>0.73134993610000198</c:v>
                </c:pt>
                <c:pt idx="131">
                  <c:v>0.77944177960000094</c:v>
                </c:pt>
                <c:pt idx="132">
                  <c:v>0.76748112360000065</c:v>
                </c:pt>
                <c:pt idx="133">
                  <c:v>0.80204562490000064</c:v>
                </c:pt>
                <c:pt idx="134">
                  <c:v>0.79671690809999951</c:v>
                </c:pt>
                <c:pt idx="135">
                  <c:v>0.75601286010000002</c:v>
                </c:pt>
                <c:pt idx="136">
                  <c:v>0.80373018010000008</c:v>
                </c:pt>
                <c:pt idx="137">
                  <c:v>0.8357067888999995</c:v>
                </c:pt>
                <c:pt idx="138">
                  <c:v>0.86676100000000134</c:v>
                </c:pt>
                <c:pt idx="139">
                  <c:v>0.77271132160000089</c:v>
                </c:pt>
                <c:pt idx="140">
                  <c:v>0.84728343040000065</c:v>
                </c:pt>
                <c:pt idx="141">
                  <c:v>0.88029429760000144</c:v>
                </c:pt>
                <c:pt idx="142">
                  <c:v>0.82000269160000061</c:v>
                </c:pt>
                <c:pt idx="143">
                  <c:v>0.77177982010000201</c:v>
                </c:pt>
                <c:pt idx="144">
                  <c:v>0.85455233640000061</c:v>
                </c:pt>
                <c:pt idx="145">
                  <c:v>0.88369400250000252</c:v>
                </c:pt>
                <c:pt idx="146">
                  <c:v>0.78257023690000005</c:v>
                </c:pt>
                <c:pt idx="147">
                  <c:v>0.79085448999999997</c:v>
                </c:pt>
                <c:pt idx="148">
                  <c:v>0.78776275360000003</c:v>
                </c:pt>
                <c:pt idx="149">
                  <c:v>0.78014822760000135</c:v>
                </c:pt>
                <c:pt idx="150">
                  <c:v>0.81354988090000013</c:v>
                </c:pt>
                <c:pt idx="151">
                  <c:v>0.85843931040000065</c:v>
                </c:pt>
                <c:pt idx="152">
                  <c:v>0.7954320968999995</c:v>
                </c:pt>
                <c:pt idx="153">
                  <c:v>0.84421181610000184</c:v>
                </c:pt>
                <c:pt idx="154">
                  <c:v>0.83201762250000111</c:v>
                </c:pt>
                <c:pt idx="155">
                  <c:v>0.83704201000000134</c:v>
                </c:pt>
                <c:pt idx="156">
                  <c:v>0.72375854760000158</c:v>
                </c:pt>
                <c:pt idx="157">
                  <c:v>0.73640425960000111</c:v>
                </c:pt>
              </c:numCache>
            </c:numRef>
          </c:val>
          <c:extLst>
            <c:ext xmlns:c16="http://schemas.microsoft.com/office/drawing/2014/chart" uri="{C3380CC4-5D6E-409C-BE32-E72D297353CC}">
              <c16:uniqueId val="{00000012-DD10-409B-87F1-B2F8D6ACD275}"/>
            </c:ext>
          </c:extLst>
        </c:ser>
        <c:ser>
          <c:idx val="19"/>
          <c:order val="19"/>
          <c:tx>
            <c:strRef>
              <c:f>'[Copy of CorrNonLinearLog_TBVIs-Biowet.xlsx]Contour plot Cotton-Maize'!$U$1</c:f>
              <c:strCache>
                <c:ptCount val="1"/>
                <c:pt idx="0">
                  <c:v>615</c:v>
                </c:pt>
              </c:strCache>
            </c:strRef>
          </c:tx>
          <c:cat>
            <c:numRef>
              <c:f>'[Copy of CorrNonLinearLog_TBVIs-Biowet.xlsx]Contour plot Cotton-Maize'!$A$2:$A$159</c:f>
              <c:numCache>
                <c:formatCode>General</c:formatCode>
                <c:ptCount val="158"/>
                <c:pt idx="0">
                  <c:v>422</c:v>
                </c:pt>
                <c:pt idx="1">
                  <c:v>432</c:v>
                </c:pt>
                <c:pt idx="2">
                  <c:v>442</c:v>
                </c:pt>
                <c:pt idx="3">
                  <c:v>452</c:v>
                </c:pt>
                <c:pt idx="4">
                  <c:v>463</c:v>
                </c:pt>
                <c:pt idx="5">
                  <c:v>473</c:v>
                </c:pt>
                <c:pt idx="6">
                  <c:v>483</c:v>
                </c:pt>
                <c:pt idx="7">
                  <c:v>493</c:v>
                </c:pt>
                <c:pt idx="8">
                  <c:v>503</c:v>
                </c:pt>
                <c:pt idx="9">
                  <c:v>513</c:v>
                </c:pt>
                <c:pt idx="10">
                  <c:v>524</c:v>
                </c:pt>
                <c:pt idx="11">
                  <c:v>534</c:v>
                </c:pt>
                <c:pt idx="12">
                  <c:v>544</c:v>
                </c:pt>
                <c:pt idx="13">
                  <c:v>554</c:v>
                </c:pt>
                <c:pt idx="14">
                  <c:v>564</c:v>
                </c:pt>
                <c:pt idx="15">
                  <c:v>574</c:v>
                </c:pt>
                <c:pt idx="16">
                  <c:v>585</c:v>
                </c:pt>
                <c:pt idx="17">
                  <c:v>595</c:v>
                </c:pt>
                <c:pt idx="18">
                  <c:v>605</c:v>
                </c:pt>
                <c:pt idx="19">
                  <c:v>615</c:v>
                </c:pt>
                <c:pt idx="20">
                  <c:v>625</c:v>
                </c:pt>
                <c:pt idx="21">
                  <c:v>635</c:v>
                </c:pt>
                <c:pt idx="22">
                  <c:v>646</c:v>
                </c:pt>
                <c:pt idx="23">
                  <c:v>656</c:v>
                </c:pt>
                <c:pt idx="24">
                  <c:v>666</c:v>
                </c:pt>
                <c:pt idx="25">
                  <c:v>676</c:v>
                </c:pt>
                <c:pt idx="26">
                  <c:v>686</c:v>
                </c:pt>
                <c:pt idx="27">
                  <c:v>697</c:v>
                </c:pt>
                <c:pt idx="28">
                  <c:v>707</c:v>
                </c:pt>
                <c:pt idx="29">
                  <c:v>717</c:v>
                </c:pt>
                <c:pt idx="30">
                  <c:v>727</c:v>
                </c:pt>
                <c:pt idx="31">
                  <c:v>737</c:v>
                </c:pt>
                <c:pt idx="32">
                  <c:v>747</c:v>
                </c:pt>
                <c:pt idx="33">
                  <c:v>758</c:v>
                </c:pt>
                <c:pt idx="34">
                  <c:v>768</c:v>
                </c:pt>
                <c:pt idx="35">
                  <c:v>778</c:v>
                </c:pt>
                <c:pt idx="36">
                  <c:v>788</c:v>
                </c:pt>
                <c:pt idx="37">
                  <c:v>798</c:v>
                </c:pt>
                <c:pt idx="38">
                  <c:v>808</c:v>
                </c:pt>
                <c:pt idx="39">
                  <c:v>819</c:v>
                </c:pt>
                <c:pt idx="40">
                  <c:v>829</c:v>
                </c:pt>
                <c:pt idx="41">
                  <c:v>839</c:v>
                </c:pt>
                <c:pt idx="42">
                  <c:v>849</c:v>
                </c:pt>
                <c:pt idx="43">
                  <c:v>859</c:v>
                </c:pt>
                <c:pt idx="44">
                  <c:v>870</c:v>
                </c:pt>
                <c:pt idx="45">
                  <c:v>880</c:v>
                </c:pt>
                <c:pt idx="46">
                  <c:v>890</c:v>
                </c:pt>
                <c:pt idx="47">
                  <c:v>900</c:v>
                </c:pt>
                <c:pt idx="48">
                  <c:v>910</c:v>
                </c:pt>
                <c:pt idx="49">
                  <c:v>920</c:v>
                </c:pt>
                <c:pt idx="50">
                  <c:v>929</c:v>
                </c:pt>
                <c:pt idx="51">
                  <c:v>939</c:v>
                </c:pt>
                <c:pt idx="52">
                  <c:v>949</c:v>
                </c:pt>
                <c:pt idx="53">
                  <c:v>959</c:v>
                </c:pt>
                <c:pt idx="54">
                  <c:v>969</c:v>
                </c:pt>
                <c:pt idx="55">
                  <c:v>979</c:v>
                </c:pt>
                <c:pt idx="56">
                  <c:v>989</c:v>
                </c:pt>
                <c:pt idx="57">
                  <c:v>999</c:v>
                </c:pt>
                <c:pt idx="58">
                  <c:v>1009</c:v>
                </c:pt>
                <c:pt idx="59">
                  <c:v>1019</c:v>
                </c:pt>
                <c:pt idx="60">
                  <c:v>1029</c:v>
                </c:pt>
                <c:pt idx="61">
                  <c:v>1040</c:v>
                </c:pt>
                <c:pt idx="62">
                  <c:v>1051</c:v>
                </c:pt>
                <c:pt idx="63">
                  <c:v>1061</c:v>
                </c:pt>
                <c:pt idx="64">
                  <c:v>1071</c:v>
                </c:pt>
                <c:pt idx="65">
                  <c:v>1081</c:v>
                </c:pt>
                <c:pt idx="66">
                  <c:v>1091</c:v>
                </c:pt>
                <c:pt idx="67">
                  <c:v>1101</c:v>
                </c:pt>
                <c:pt idx="68">
                  <c:v>1111</c:v>
                </c:pt>
                <c:pt idx="69">
                  <c:v>1121</c:v>
                </c:pt>
                <c:pt idx="70">
                  <c:v>1131</c:v>
                </c:pt>
                <c:pt idx="71">
                  <c:v>1141</c:v>
                </c:pt>
                <c:pt idx="72">
                  <c:v>1151</c:v>
                </c:pt>
                <c:pt idx="73">
                  <c:v>1161</c:v>
                </c:pt>
                <c:pt idx="74">
                  <c:v>1171</c:v>
                </c:pt>
                <c:pt idx="75">
                  <c:v>1181</c:v>
                </c:pt>
                <c:pt idx="76">
                  <c:v>1191</c:v>
                </c:pt>
                <c:pt idx="77">
                  <c:v>1201</c:v>
                </c:pt>
                <c:pt idx="78">
                  <c:v>1211</c:v>
                </c:pt>
                <c:pt idx="79">
                  <c:v>1221</c:v>
                </c:pt>
                <c:pt idx="80">
                  <c:v>1231</c:v>
                </c:pt>
                <c:pt idx="81">
                  <c:v>1241</c:v>
                </c:pt>
                <c:pt idx="82">
                  <c:v>1251</c:v>
                </c:pt>
                <c:pt idx="83">
                  <c:v>1261</c:v>
                </c:pt>
                <c:pt idx="84">
                  <c:v>1272</c:v>
                </c:pt>
                <c:pt idx="85">
                  <c:v>1282</c:v>
                </c:pt>
                <c:pt idx="86">
                  <c:v>1292</c:v>
                </c:pt>
                <c:pt idx="87">
                  <c:v>1302</c:v>
                </c:pt>
                <c:pt idx="88">
                  <c:v>1312</c:v>
                </c:pt>
                <c:pt idx="89">
                  <c:v>1322</c:v>
                </c:pt>
                <c:pt idx="90">
                  <c:v>1332</c:v>
                </c:pt>
                <c:pt idx="91">
                  <c:v>1472</c:v>
                </c:pt>
                <c:pt idx="92">
                  <c:v>1483</c:v>
                </c:pt>
                <c:pt idx="93">
                  <c:v>1493</c:v>
                </c:pt>
                <c:pt idx="94">
                  <c:v>1503</c:v>
                </c:pt>
                <c:pt idx="95">
                  <c:v>1513</c:v>
                </c:pt>
                <c:pt idx="96">
                  <c:v>1523</c:v>
                </c:pt>
                <c:pt idx="97">
                  <c:v>1533</c:v>
                </c:pt>
                <c:pt idx="98">
                  <c:v>1543</c:v>
                </c:pt>
                <c:pt idx="99">
                  <c:v>1553</c:v>
                </c:pt>
                <c:pt idx="100">
                  <c:v>1563</c:v>
                </c:pt>
                <c:pt idx="101">
                  <c:v>1573</c:v>
                </c:pt>
                <c:pt idx="102">
                  <c:v>1583</c:v>
                </c:pt>
                <c:pt idx="103">
                  <c:v>1594</c:v>
                </c:pt>
                <c:pt idx="104">
                  <c:v>1604</c:v>
                </c:pt>
                <c:pt idx="105">
                  <c:v>1614</c:v>
                </c:pt>
                <c:pt idx="106">
                  <c:v>1624</c:v>
                </c:pt>
                <c:pt idx="107">
                  <c:v>1634</c:v>
                </c:pt>
                <c:pt idx="108">
                  <c:v>1644</c:v>
                </c:pt>
                <c:pt idx="109">
                  <c:v>1654</c:v>
                </c:pt>
                <c:pt idx="110">
                  <c:v>1664</c:v>
                </c:pt>
                <c:pt idx="111">
                  <c:v>1674</c:v>
                </c:pt>
                <c:pt idx="112">
                  <c:v>1684</c:v>
                </c:pt>
                <c:pt idx="113">
                  <c:v>1694</c:v>
                </c:pt>
                <c:pt idx="114">
                  <c:v>1704</c:v>
                </c:pt>
                <c:pt idx="115">
                  <c:v>1715</c:v>
                </c:pt>
                <c:pt idx="116">
                  <c:v>1725</c:v>
                </c:pt>
                <c:pt idx="117">
                  <c:v>1735</c:v>
                </c:pt>
                <c:pt idx="118">
                  <c:v>1745</c:v>
                </c:pt>
                <c:pt idx="119">
                  <c:v>1755</c:v>
                </c:pt>
                <c:pt idx="120">
                  <c:v>1765</c:v>
                </c:pt>
                <c:pt idx="121">
                  <c:v>1775</c:v>
                </c:pt>
                <c:pt idx="122">
                  <c:v>1785</c:v>
                </c:pt>
                <c:pt idx="123">
                  <c:v>1977</c:v>
                </c:pt>
                <c:pt idx="124">
                  <c:v>1987</c:v>
                </c:pt>
                <c:pt idx="125">
                  <c:v>2027</c:v>
                </c:pt>
                <c:pt idx="126">
                  <c:v>2037</c:v>
                </c:pt>
                <c:pt idx="127">
                  <c:v>2047</c:v>
                </c:pt>
                <c:pt idx="128">
                  <c:v>2058</c:v>
                </c:pt>
                <c:pt idx="129">
                  <c:v>2068</c:v>
                </c:pt>
                <c:pt idx="130">
                  <c:v>2078</c:v>
                </c:pt>
                <c:pt idx="131">
                  <c:v>2088</c:v>
                </c:pt>
                <c:pt idx="132">
                  <c:v>2098</c:v>
                </c:pt>
                <c:pt idx="133">
                  <c:v>2108</c:v>
                </c:pt>
                <c:pt idx="134">
                  <c:v>2118</c:v>
                </c:pt>
                <c:pt idx="135">
                  <c:v>2128</c:v>
                </c:pt>
                <c:pt idx="136">
                  <c:v>2138</c:v>
                </c:pt>
                <c:pt idx="137">
                  <c:v>2148</c:v>
                </c:pt>
                <c:pt idx="138">
                  <c:v>2158</c:v>
                </c:pt>
                <c:pt idx="139">
                  <c:v>2169</c:v>
                </c:pt>
                <c:pt idx="140">
                  <c:v>2179</c:v>
                </c:pt>
                <c:pt idx="141">
                  <c:v>2189</c:v>
                </c:pt>
                <c:pt idx="142">
                  <c:v>2199</c:v>
                </c:pt>
                <c:pt idx="143">
                  <c:v>2209</c:v>
                </c:pt>
                <c:pt idx="144">
                  <c:v>2219</c:v>
                </c:pt>
                <c:pt idx="145">
                  <c:v>2229</c:v>
                </c:pt>
                <c:pt idx="146">
                  <c:v>2239</c:v>
                </c:pt>
                <c:pt idx="147">
                  <c:v>2249</c:v>
                </c:pt>
                <c:pt idx="148">
                  <c:v>2259</c:v>
                </c:pt>
                <c:pt idx="149">
                  <c:v>2269</c:v>
                </c:pt>
                <c:pt idx="150">
                  <c:v>2280</c:v>
                </c:pt>
                <c:pt idx="151">
                  <c:v>2290</c:v>
                </c:pt>
                <c:pt idx="152">
                  <c:v>2300</c:v>
                </c:pt>
                <c:pt idx="153">
                  <c:v>2310</c:v>
                </c:pt>
                <c:pt idx="154">
                  <c:v>2320</c:v>
                </c:pt>
                <c:pt idx="155">
                  <c:v>2330</c:v>
                </c:pt>
                <c:pt idx="156">
                  <c:v>2340</c:v>
                </c:pt>
                <c:pt idx="157">
                  <c:v>2350</c:v>
                </c:pt>
              </c:numCache>
            </c:numRef>
          </c:cat>
          <c:val>
            <c:numRef>
              <c:f>'[Copy of CorrNonLinearLog_TBVIs-Biowet.xlsx]Contour plot Cotton-Maize'!$U$2:$U$159</c:f>
              <c:numCache>
                <c:formatCode>General</c:formatCode>
                <c:ptCount val="158"/>
                <c:pt idx="7">
                  <c:v>0.43710609960000057</c:v>
                </c:pt>
                <c:pt idx="12">
                  <c:v>0.47936236960000111</c:v>
                </c:pt>
                <c:pt idx="23">
                  <c:v>0.60079551210000237</c:v>
                </c:pt>
                <c:pt idx="50">
                  <c:v>0.70990735360000123</c:v>
                </c:pt>
                <c:pt idx="51">
                  <c:v>0.51559580250000125</c:v>
                </c:pt>
                <c:pt idx="52">
                  <c:v>0.4367755921000005</c:v>
                </c:pt>
                <c:pt idx="57">
                  <c:v>0.44455556250000017</c:v>
                </c:pt>
                <c:pt idx="58">
                  <c:v>0.43416238810000074</c:v>
                </c:pt>
                <c:pt idx="59">
                  <c:v>0.44004648960000031</c:v>
                </c:pt>
                <c:pt idx="60">
                  <c:v>0.4546130625</c:v>
                </c:pt>
                <c:pt idx="61">
                  <c:v>0.45624621159999995</c:v>
                </c:pt>
                <c:pt idx="62">
                  <c:v>0.46186975210000031</c:v>
                </c:pt>
                <c:pt idx="63">
                  <c:v>0.47610000000000002</c:v>
                </c:pt>
                <c:pt idx="64">
                  <c:v>0.47993027290000062</c:v>
                </c:pt>
                <c:pt idx="65">
                  <c:v>0.48319181439999992</c:v>
                </c:pt>
                <c:pt idx="66">
                  <c:v>0.53563369690000062</c:v>
                </c:pt>
                <c:pt idx="67">
                  <c:v>0.5972816656000004</c:v>
                </c:pt>
                <c:pt idx="68">
                  <c:v>0.75272976000000136</c:v>
                </c:pt>
                <c:pt idx="69">
                  <c:v>0.81826497640000062</c:v>
                </c:pt>
                <c:pt idx="70">
                  <c:v>0.49553152360000002</c:v>
                </c:pt>
                <c:pt idx="71">
                  <c:v>0.62818305640000138</c:v>
                </c:pt>
                <c:pt idx="74">
                  <c:v>0.52228083610000064</c:v>
                </c:pt>
                <c:pt idx="75">
                  <c:v>0.58910230089999882</c:v>
                </c:pt>
                <c:pt idx="76">
                  <c:v>0.56872713960000065</c:v>
                </c:pt>
                <c:pt idx="77">
                  <c:v>0.59100731290000041</c:v>
                </c:pt>
                <c:pt idx="78">
                  <c:v>0.53619006250000112</c:v>
                </c:pt>
                <c:pt idx="79">
                  <c:v>0.52988208489999888</c:v>
                </c:pt>
                <c:pt idx="80">
                  <c:v>0.53721570249999995</c:v>
                </c:pt>
                <c:pt idx="81">
                  <c:v>0.56836521000000062</c:v>
                </c:pt>
                <c:pt idx="82">
                  <c:v>0.58606680250000032</c:v>
                </c:pt>
                <c:pt idx="83">
                  <c:v>0.62813550250000139</c:v>
                </c:pt>
                <c:pt idx="84">
                  <c:v>0.51032449689999992</c:v>
                </c:pt>
                <c:pt idx="85">
                  <c:v>0.54643142410000001</c:v>
                </c:pt>
                <c:pt idx="86">
                  <c:v>0.61266625290000065</c:v>
                </c:pt>
                <c:pt idx="87">
                  <c:v>0.65354289640000185</c:v>
                </c:pt>
                <c:pt idx="88">
                  <c:v>0.6922073601000005</c:v>
                </c:pt>
                <c:pt idx="89">
                  <c:v>0.76082006250000234</c:v>
                </c:pt>
                <c:pt idx="90">
                  <c:v>0.78092569000000134</c:v>
                </c:pt>
                <c:pt idx="91">
                  <c:v>0.60908659360000061</c:v>
                </c:pt>
                <c:pt idx="92">
                  <c:v>0.59202252489999907</c:v>
                </c:pt>
                <c:pt idx="93">
                  <c:v>0.58012595560000058</c:v>
                </c:pt>
                <c:pt idx="94">
                  <c:v>0.81304485610000221</c:v>
                </c:pt>
                <c:pt idx="95">
                  <c:v>0.84415668840000002</c:v>
                </c:pt>
                <c:pt idx="96">
                  <c:v>0.83696881960000136</c:v>
                </c:pt>
                <c:pt idx="97">
                  <c:v>0.85588401960000138</c:v>
                </c:pt>
                <c:pt idx="98">
                  <c:v>0.83035833760000122</c:v>
                </c:pt>
                <c:pt idx="99">
                  <c:v>0.8513752899999999</c:v>
                </c:pt>
                <c:pt idx="100">
                  <c:v>0.84182460010000149</c:v>
                </c:pt>
                <c:pt idx="101">
                  <c:v>0.83293002250000125</c:v>
                </c:pt>
                <c:pt idx="102">
                  <c:v>0.82181477160000005</c:v>
                </c:pt>
                <c:pt idx="103">
                  <c:v>0.82397375290000063</c:v>
                </c:pt>
                <c:pt idx="104">
                  <c:v>0.80626032640000012</c:v>
                </c:pt>
                <c:pt idx="105">
                  <c:v>0.7972525520999999</c:v>
                </c:pt>
                <c:pt idx="106">
                  <c:v>0.80904628089999997</c:v>
                </c:pt>
                <c:pt idx="107">
                  <c:v>0.82176038010000008</c:v>
                </c:pt>
                <c:pt idx="108">
                  <c:v>0.80606279609999998</c:v>
                </c:pt>
                <c:pt idx="109">
                  <c:v>0.78504916089999999</c:v>
                </c:pt>
                <c:pt idx="110">
                  <c:v>0.79071220840000001</c:v>
                </c:pt>
                <c:pt idx="111">
                  <c:v>0.79058772249999998</c:v>
                </c:pt>
                <c:pt idx="112">
                  <c:v>0.79643130489999958</c:v>
                </c:pt>
                <c:pt idx="113">
                  <c:v>0.80441167210000064</c:v>
                </c:pt>
                <c:pt idx="114">
                  <c:v>0.80258305690000009</c:v>
                </c:pt>
                <c:pt idx="115">
                  <c:v>0.81669176410000111</c:v>
                </c:pt>
                <c:pt idx="116">
                  <c:v>0.82742673690000013</c:v>
                </c:pt>
                <c:pt idx="117">
                  <c:v>0.80913623039999993</c:v>
                </c:pt>
                <c:pt idx="118">
                  <c:v>0.82815460090000004</c:v>
                </c:pt>
                <c:pt idx="119">
                  <c:v>0.84277908090000064</c:v>
                </c:pt>
                <c:pt idx="120">
                  <c:v>0.86335688890000006</c:v>
                </c:pt>
                <c:pt idx="121">
                  <c:v>0.85008400000000062</c:v>
                </c:pt>
                <c:pt idx="122">
                  <c:v>0.87407540640000236</c:v>
                </c:pt>
                <c:pt idx="124">
                  <c:v>0.73860273640000174</c:v>
                </c:pt>
                <c:pt idx="126">
                  <c:v>0.73472326560000123</c:v>
                </c:pt>
                <c:pt idx="127">
                  <c:v>0.85004712040000063</c:v>
                </c:pt>
                <c:pt idx="128">
                  <c:v>0.7222110289</c:v>
                </c:pt>
                <c:pt idx="129">
                  <c:v>0.62604491290000186</c:v>
                </c:pt>
                <c:pt idx="130">
                  <c:v>0.73977200999999992</c:v>
                </c:pt>
                <c:pt idx="131">
                  <c:v>0.78689318489999949</c:v>
                </c:pt>
                <c:pt idx="132">
                  <c:v>0.77573817760000119</c:v>
                </c:pt>
                <c:pt idx="133">
                  <c:v>0.81009000250000185</c:v>
                </c:pt>
                <c:pt idx="134">
                  <c:v>0.8018486116000022</c:v>
                </c:pt>
                <c:pt idx="135">
                  <c:v>0.7617274729000022</c:v>
                </c:pt>
                <c:pt idx="136">
                  <c:v>0.80917221160000063</c:v>
                </c:pt>
                <c:pt idx="137">
                  <c:v>0.83885449210000174</c:v>
                </c:pt>
                <c:pt idx="138">
                  <c:v>0.87233732009999998</c:v>
                </c:pt>
                <c:pt idx="139">
                  <c:v>0.77654868840000091</c:v>
                </c:pt>
                <c:pt idx="140">
                  <c:v>0.85115385640000174</c:v>
                </c:pt>
                <c:pt idx="141">
                  <c:v>0.88403245290000043</c:v>
                </c:pt>
                <c:pt idx="142">
                  <c:v>0.82096284489999949</c:v>
                </c:pt>
                <c:pt idx="143">
                  <c:v>0.77489287840000154</c:v>
                </c:pt>
                <c:pt idx="144">
                  <c:v>0.85960712250000149</c:v>
                </c:pt>
                <c:pt idx="145">
                  <c:v>0.88726980250000143</c:v>
                </c:pt>
                <c:pt idx="146">
                  <c:v>0.78478337440000001</c:v>
                </c:pt>
                <c:pt idx="147">
                  <c:v>0.79227800999999998</c:v>
                </c:pt>
                <c:pt idx="148">
                  <c:v>0.78950333159999997</c:v>
                </c:pt>
                <c:pt idx="149">
                  <c:v>0.78147368009999996</c:v>
                </c:pt>
                <c:pt idx="150">
                  <c:v>0.81466870810000003</c:v>
                </c:pt>
                <c:pt idx="151">
                  <c:v>0.86529064410000123</c:v>
                </c:pt>
                <c:pt idx="152">
                  <c:v>0.8023322329</c:v>
                </c:pt>
                <c:pt idx="153">
                  <c:v>0.85061884410000121</c:v>
                </c:pt>
                <c:pt idx="154">
                  <c:v>0.83574335610000172</c:v>
                </c:pt>
                <c:pt idx="155">
                  <c:v>0.83823180250000173</c:v>
                </c:pt>
                <c:pt idx="156">
                  <c:v>0.72173520250000234</c:v>
                </c:pt>
                <c:pt idx="157">
                  <c:v>0.73426047210000134</c:v>
                </c:pt>
              </c:numCache>
            </c:numRef>
          </c:val>
          <c:extLst>
            <c:ext xmlns:c16="http://schemas.microsoft.com/office/drawing/2014/chart" uri="{C3380CC4-5D6E-409C-BE32-E72D297353CC}">
              <c16:uniqueId val="{00000013-DD10-409B-87F1-B2F8D6ACD275}"/>
            </c:ext>
          </c:extLst>
        </c:ser>
        <c:ser>
          <c:idx val="20"/>
          <c:order val="20"/>
          <c:tx>
            <c:strRef>
              <c:f>'[Copy of CorrNonLinearLog_TBVIs-Biowet.xlsx]Contour plot Cotton-Maize'!$V$1</c:f>
              <c:strCache>
                <c:ptCount val="1"/>
                <c:pt idx="0">
                  <c:v>625</c:v>
                </c:pt>
              </c:strCache>
            </c:strRef>
          </c:tx>
          <c:cat>
            <c:numRef>
              <c:f>'[Copy of CorrNonLinearLog_TBVIs-Biowet.xlsx]Contour plot Cotton-Maize'!$A$2:$A$159</c:f>
              <c:numCache>
                <c:formatCode>General</c:formatCode>
                <c:ptCount val="158"/>
                <c:pt idx="0">
                  <c:v>422</c:v>
                </c:pt>
                <c:pt idx="1">
                  <c:v>432</c:v>
                </c:pt>
                <c:pt idx="2">
                  <c:v>442</c:v>
                </c:pt>
                <c:pt idx="3">
                  <c:v>452</c:v>
                </c:pt>
                <c:pt idx="4">
                  <c:v>463</c:v>
                </c:pt>
                <c:pt idx="5">
                  <c:v>473</c:v>
                </c:pt>
                <c:pt idx="6">
                  <c:v>483</c:v>
                </c:pt>
                <c:pt idx="7">
                  <c:v>493</c:v>
                </c:pt>
                <c:pt idx="8">
                  <c:v>503</c:v>
                </c:pt>
                <c:pt idx="9">
                  <c:v>513</c:v>
                </c:pt>
                <c:pt idx="10">
                  <c:v>524</c:v>
                </c:pt>
                <c:pt idx="11">
                  <c:v>534</c:v>
                </c:pt>
                <c:pt idx="12">
                  <c:v>544</c:v>
                </c:pt>
                <c:pt idx="13">
                  <c:v>554</c:v>
                </c:pt>
                <c:pt idx="14">
                  <c:v>564</c:v>
                </c:pt>
                <c:pt idx="15">
                  <c:v>574</c:v>
                </c:pt>
                <c:pt idx="16">
                  <c:v>585</c:v>
                </c:pt>
                <c:pt idx="17">
                  <c:v>595</c:v>
                </c:pt>
                <c:pt idx="18">
                  <c:v>605</c:v>
                </c:pt>
                <c:pt idx="19">
                  <c:v>615</c:v>
                </c:pt>
                <c:pt idx="20">
                  <c:v>625</c:v>
                </c:pt>
                <c:pt idx="21">
                  <c:v>635</c:v>
                </c:pt>
                <c:pt idx="22">
                  <c:v>646</c:v>
                </c:pt>
                <c:pt idx="23">
                  <c:v>656</c:v>
                </c:pt>
                <c:pt idx="24">
                  <c:v>666</c:v>
                </c:pt>
                <c:pt idx="25">
                  <c:v>676</c:v>
                </c:pt>
                <c:pt idx="26">
                  <c:v>686</c:v>
                </c:pt>
                <c:pt idx="27">
                  <c:v>697</c:v>
                </c:pt>
                <c:pt idx="28">
                  <c:v>707</c:v>
                </c:pt>
                <c:pt idx="29">
                  <c:v>717</c:v>
                </c:pt>
                <c:pt idx="30">
                  <c:v>727</c:v>
                </c:pt>
                <c:pt idx="31">
                  <c:v>737</c:v>
                </c:pt>
                <c:pt idx="32">
                  <c:v>747</c:v>
                </c:pt>
                <c:pt idx="33">
                  <c:v>758</c:v>
                </c:pt>
                <c:pt idx="34">
                  <c:v>768</c:v>
                </c:pt>
                <c:pt idx="35">
                  <c:v>778</c:v>
                </c:pt>
                <c:pt idx="36">
                  <c:v>788</c:v>
                </c:pt>
                <c:pt idx="37">
                  <c:v>798</c:v>
                </c:pt>
                <c:pt idx="38">
                  <c:v>808</c:v>
                </c:pt>
                <c:pt idx="39">
                  <c:v>819</c:v>
                </c:pt>
                <c:pt idx="40">
                  <c:v>829</c:v>
                </c:pt>
                <c:pt idx="41">
                  <c:v>839</c:v>
                </c:pt>
                <c:pt idx="42">
                  <c:v>849</c:v>
                </c:pt>
                <c:pt idx="43">
                  <c:v>859</c:v>
                </c:pt>
                <c:pt idx="44">
                  <c:v>870</c:v>
                </c:pt>
                <c:pt idx="45">
                  <c:v>880</c:v>
                </c:pt>
                <c:pt idx="46">
                  <c:v>890</c:v>
                </c:pt>
                <c:pt idx="47">
                  <c:v>900</c:v>
                </c:pt>
                <c:pt idx="48">
                  <c:v>910</c:v>
                </c:pt>
                <c:pt idx="49">
                  <c:v>920</c:v>
                </c:pt>
                <c:pt idx="50">
                  <c:v>929</c:v>
                </c:pt>
                <c:pt idx="51">
                  <c:v>939</c:v>
                </c:pt>
                <c:pt idx="52">
                  <c:v>949</c:v>
                </c:pt>
                <c:pt idx="53">
                  <c:v>959</c:v>
                </c:pt>
                <c:pt idx="54">
                  <c:v>969</c:v>
                </c:pt>
                <c:pt idx="55">
                  <c:v>979</c:v>
                </c:pt>
                <c:pt idx="56">
                  <c:v>989</c:v>
                </c:pt>
                <c:pt idx="57">
                  <c:v>999</c:v>
                </c:pt>
                <c:pt idx="58">
                  <c:v>1009</c:v>
                </c:pt>
                <c:pt idx="59">
                  <c:v>1019</c:v>
                </c:pt>
                <c:pt idx="60">
                  <c:v>1029</c:v>
                </c:pt>
                <c:pt idx="61">
                  <c:v>1040</c:v>
                </c:pt>
                <c:pt idx="62">
                  <c:v>1051</c:v>
                </c:pt>
                <c:pt idx="63">
                  <c:v>1061</c:v>
                </c:pt>
                <c:pt idx="64">
                  <c:v>1071</c:v>
                </c:pt>
                <c:pt idx="65">
                  <c:v>1081</c:v>
                </c:pt>
                <c:pt idx="66">
                  <c:v>1091</c:v>
                </c:pt>
                <c:pt idx="67">
                  <c:v>1101</c:v>
                </c:pt>
                <c:pt idx="68">
                  <c:v>1111</c:v>
                </c:pt>
                <c:pt idx="69">
                  <c:v>1121</c:v>
                </c:pt>
                <c:pt idx="70">
                  <c:v>1131</c:v>
                </c:pt>
                <c:pt idx="71">
                  <c:v>1141</c:v>
                </c:pt>
                <c:pt idx="72">
                  <c:v>1151</c:v>
                </c:pt>
                <c:pt idx="73">
                  <c:v>1161</c:v>
                </c:pt>
                <c:pt idx="74">
                  <c:v>1171</c:v>
                </c:pt>
                <c:pt idx="75">
                  <c:v>1181</c:v>
                </c:pt>
                <c:pt idx="76">
                  <c:v>1191</c:v>
                </c:pt>
                <c:pt idx="77">
                  <c:v>1201</c:v>
                </c:pt>
                <c:pt idx="78">
                  <c:v>1211</c:v>
                </c:pt>
                <c:pt idx="79">
                  <c:v>1221</c:v>
                </c:pt>
                <c:pt idx="80">
                  <c:v>1231</c:v>
                </c:pt>
                <c:pt idx="81">
                  <c:v>1241</c:v>
                </c:pt>
                <c:pt idx="82">
                  <c:v>1251</c:v>
                </c:pt>
                <c:pt idx="83">
                  <c:v>1261</c:v>
                </c:pt>
                <c:pt idx="84">
                  <c:v>1272</c:v>
                </c:pt>
                <c:pt idx="85">
                  <c:v>1282</c:v>
                </c:pt>
                <c:pt idx="86">
                  <c:v>1292</c:v>
                </c:pt>
                <c:pt idx="87">
                  <c:v>1302</c:v>
                </c:pt>
                <c:pt idx="88">
                  <c:v>1312</c:v>
                </c:pt>
                <c:pt idx="89">
                  <c:v>1322</c:v>
                </c:pt>
                <c:pt idx="90">
                  <c:v>1332</c:v>
                </c:pt>
                <c:pt idx="91">
                  <c:v>1472</c:v>
                </c:pt>
                <c:pt idx="92">
                  <c:v>1483</c:v>
                </c:pt>
                <c:pt idx="93">
                  <c:v>1493</c:v>
                </c:pt>
                <c:pt idx="94">
                  <c:v>1503</c:v>
                </c:pt>
                <c:pt idx="95">
                  <c:v>1513</c:v>
                </c:pt>
                <c:pt idx="96">
                  <c:v>1523</c:v>
                </c:pt>
                <c:pt idx="97">
                  <c:v>1533</c:v>
                </c:pt>
                <c:pt idx="98">
                  <c:v>1543</c:v>
                </c:pt>
                <c:pt idx="99">
                  <c:v>1553</c:v>
                </c:pt>
                <c:pt idx="100">
                  <c:v>1563</c:v>
                </c:pt>
                <c:pt idx="101">
                  <c:v>1573</c:v>
                </c:pt>
                <c:pt idx="102">
                  <c:v>1583</c:v>
                </c:pt>
                <c:pt idx="103">
                  <c:v>1594</c:v>
                </c:pt>
                <c:pt idx="104">
                  <c:v>1604</c:v>
                </c:pt>
                <c:pt idx="105">
                  <c:v>1614</c:v>
                </c:pt>
                <c:pt idx="106">
                  <c:v>1624</c:v>
                </c:pt>
                <c:pt idx="107">
                  <c:v>1634</c:v>
                </c:pt>
                <c:pt idx="108">
                  <c:v>1644</c:v>
                </c:pt>
                <c:pt idx="109">
                  <c:v>1654</c:v>
                </c:pt>
                <c:pt idx="110">
                  <c:v>1664</c:v>
                </c:pt>
                <c:pt idx="111">
                  <c:v>1674</c:v>
                </c:pt>
                <c:pt idx="112">
                  <c:v>1684</c:v>
                </c:pt>
                <c:pt idx="113">
                  <c:v>1694</c:v>
                </c:pt>
                <c:pt idx="114">
                  <c:v>1704</c:v>
                </c:pt>
                <c:pt idx="115">
                  <c:v>1715</c:v>
                </c:pt>
                <c:pt idx="116">
                  <c:v>1725</c:v>
                </c:pt>
                <c:pt idx="117">
                  <c:v>1735</c:v>
                </c:pt>
                <c:pt idx="118">
                  <c:v>1745</c:v>
                </c:pt>
                <c:pt idx="119">
                  <c:v>1755</c:v>
                </c:pt>
                <c:pt idx="120">
                  <c:v>1765</c:v>
                </c:pt>
                <c:pt idx="121">
                  <c:v>1775</c:v>
                </c:pt>
                <c:pt idx="122">
                  <c:v>1785</c:v>
                </c:pt>
                <c:pt idx="123">
                  <c:v>1977</c:v>
                </c:pt>
                <c:pt idx="124">
                  <c:v>1987</c:v>
                </c:pt>
                <c:pt idx="125">
                  <c:v>2027</c:v>
                </c:pt>
                <c:pt idx="126">
                  <c:v>2037</c:v>
                </c:pt>
                <c:pt idx="127">
                  <c:v>2047</c:v>
                </c:pt>
                <c:pt idx="128">
                  <c:v>2058</c:v>
                </c:pt>
                <c:pt idx="129">
                  <c:v>2068</c:v>
                </c:pt>
                <c:pt idx="130">
                  <c:v>2078</c:v>
                </c:pt>
                <c:pt idx="131">
                  <c:v>2088</c:v>
                </c:pt>
                <c:pt idx="132">
                  <c:v>2098</c:v>
                </c:pt>
                <c:pt idx="133">
                  <c:v>2108</c:v>
                </c:pt>
                <c:pt idx="134">
                  <c:v>2118</c:v>
                </c:pt>
                <c:pt idx="135">
                  <c:v>2128</c:v>
                </c:pt>
                <c:pt idx="136">
                  <c:v>2138</c:v>
                </c:pt>
                <c:pt idx="137">
                  <c:v>2148</c:v>
                </c:pt>
                <c:pt idx="138">
                  <c:v>2158</c:v>
                </c:pt>
                <c:pt idx="139">
                  <c:v>2169</c:v>
                </c:pt>
                <c:pt idx="140">
                  <c:v>2179</c:v>
                </c:pt>
                <c:pt idx="141">
                  <c:v>2189</c:v>
                </c:pt>
                <c:pt idx="142">
                  <c:v>2199</c:v>
                </c:pt>
                <c:pt idx="143">
                  <c:v>2209</c:v>
                </c:pt>
                <c:pt idx="144">
                  <c:v>2219</c:v>
                </c:pt>
                <c:pt idx="145">
                  <c:v>2229</c:v>
                </c:pt>
                <c:pt idx="146">
                  <c:v>2239</c:v>
                </c:pt>
                <c:pt idx="147">
                  <c:v>2249</c:v>
                </c:pt>
                <c:pt idx="148">
                  <c:v>2259</c:v>
                </c:pt>
                <c:pt idx="149">
                  <c:v>2269</c:v>
                </c:pt>
                <c:pt idx="150">
                  <c:v>2280</c:v>
                </c:pt>
                <c:pt idx="151">
                  <c:v>2290</c:v>
                </c:pt>
                <c:pt idx="152">
                  <c:v>2300</c:v>
                </c:pt>
                <c:pt idx="153">
                  <c:v>2310</c:v>
                </c:pt>
                <c:pt idx="154">
                  <c:v>2320</c:v>
                </c:pt>
                <c:pt idx="155">
                  <c:v>2330</c:v>
                </c:pt>
                <c:pt idx="156">
                  <c:v>2340</c:v>
                </c:pt>
                <c:pt idx="157">
                  <c:v>2350</c:v>
                </c:pt>
              </c:numCache>
            </c:numRef>
          </c:cat>
          <c:val>
            <c:numRef>
              <c:f>'[Copy of CorrNonLinearLog_TBVIs-Biowet.xlsx]Contour plot Cotton-Maize'!$V$2:$V$159</c:f>
              <c:numCache>
                <c:formatCode>General</c:formatCode>
                <c:ptCount val="158"/>
                <c:pt idx="2">
                  <c:v>0.6529448025000032</c:v>
                </c:pt>
                <c:pt idx="3">
                  <c:v>0.49433554809999997</c:v>
                </c:pt>
                <c:pt idx="4">
                  <c:v>0.53894685690000099</c:v>
                </c:pt>
                <c:pt idx="5">
                  <c:v>0.54922921000000136</c:v>
                </c:pt>
                <c:pt idx="6">
                  <c:v>0.4668715584</c:v>
                </c:pt>
                <c:pt idx="7">
                  <c:v>0.66987677160000125</c:v>
                </c:pt>
                <c:pt idx="8">
                  <c:v>0.68831912250000082</c:v>
                </c:pt>
                <c:pt idx="9">
                  <c:v>0.53548733290000006</c:v>
                </c:pt>
                <c:pt idx="10">
                  <c:v>0.63765016089999993</c:v>
                </c:pt>
                <c:pt idx="11">
                  <c:v>0.62313657210000062</c:v>
                </c:pt>
                <c:pt idx="12">
                  <c:v>0.7649076681000011</c:v>
                </c:pt>
                <c:pt idx="13">
                  <c:v>0.73419192250000198</c:v>
                </c:pt>
                <c:pt idx="14">
                  <c:v>0.69734190490000048</c:v>
                </c:pt>
                <c:pt idx="15">
                  <c:v>0.57159648160000009</c:v>
                </c:pt>
                <c:pt idx="16">
                  <c:v>0.66512180250000319</c:v>
                </c:pt>
                <c:pt idx="17">
                  <c:v>0.51461971690000063</c:v>
                </c:pt>
                <c:pt idx="23">
                  <c:v>0.63867268890000062</c:v>
                </c:pt>
                <c:pt idx="27">
                  <c:v>0.49863369959999998</c:v>
                </c:pt>
                <c:pt idx="50">
                  <c:v>0.70366932250000136</c:v>
                </c:pt>
                <c:pt idx="51">
                  <c:v>0.50557788160000006</c:v>
                </c:pt>
                <c:pt idx="52">
                  <c:v>0.4252213681000005</c:v>
                </c:pt>
                <c:pt idx="57">
                  <c:v>0.43105790249999998</c:v>
                </c:pt>
                <c:pt idx="58">
                  <c:v>0.42090251290000075</c:v>
                </c:pt>
                <c:pt idx="59">
                  <c:v>0.42702304089999998</c:v>
                </c:pt>
                <c:pt idx="60">
                  <c:v>0.44189256250000031</c:v>
                </c:pt>
                <c:pt idx="61">
                  <c:v>0.44347608360000096</c:v>
                </c:pt>
                <c:pt idx="62">
                  <c:v>0.44936912250000022</c:v>
                </c:pt>
                <c:pt idx="63">
                  <c:v>0.46388358810000063</c:v>
                </c:pt>
                <c:pt idx="64">
                  <c:v>0.46771921</c:v>
                </c:pt>
                <c:pt idx="65">
                  <c:v>0.47139209640000002</c:v>
                </c:pt>
                <c:pt idx="66">
                  <c:v>0.52445115610000004</c:v>
                </c:pt>
                <c:pt idx="67">
                  <c:v>0.58758357159999908</c:v>
                </c:pt>
                <c:pt idx="68">
                  <c:v>0.74699720410000148</c:v>
                </c:pt>
                <c:pt idx="69">
                  <c:v>0.81493950760000122</c:v>
                </c:pt>
                <c:pt idx="70">
                  <c:v>0.48352552960000056</c:v>
                </c:pt>
                <c:pt idx="71">
                  <c:v>0.61842496000000002</c:v>
                </c:pt>
                <c:pt idx="74">
                  <c:v>0.50775600490000006</c:v>
                </c:pt>
                <c:pt idx="75">
                  <c:v>0.57635427240000126</c:v>
                </c:pt>
                <c:pt idx="76">
                  <c:v>0.55544227840000004</c:v>
                </c:pt>
                <c:pt idx="77">
                  <c:v>0.57836024999999958</c:v>
                </c:pt>
                <c:pt idx="78">
                  <c:v>0.52246875240000001</c:v>
                </c:pt>
                <c:pt idx="79">
                  <c:v>0.51608419210000001</c:v>
                </c:pt>
                <c:pt idx="80">
                  <c:v>0.5233220280999995</c:v>
                </c:pt>
                <c:pt idx="81">
                  <c:v>0.55509950250000173</c:v>
                </c:pt>
                <c:pt idx="82">
                  <c:v>0.57345785289999995</c:v>
                </c:pt>
                <c:pt idx="83">
                  <c:v>0.61652333610000065</c:v>
                </c:pt>
                <c:pt idx="84">
                  <c:v>0.49591172410000062</c:v>
                </c:pt>
                <c:pt idx="85">
                  <c:v>0.5326372324000016</c:v>
                </c:pt>
                <c:pt idx="86">
                  <c:v>0.60062500000000185</c:v>
                </c:pt>
                <c:pt idx="87">
                  <c:v>0.64288324000000063</c:v>
                </c:pt>
                <c:pt idx="88">
                  <c:v>0.68227600000000033</c:v>
                </c:pt>
                <c:pt idx="89">
                  <c:v>0.75331984360000148</c:v>
                </c:pt>
                <c:pt idx="90">
                  <c:v>0.77464641960000202</c:v>
                </c:pt>
                <c:pt idx="91">
                  <c:v>0.60469286440000125</c:v>
                </c:pt>
                <c:pt idx="92">
                  <c:v>0.59145328359999949</c:v>
                </c:pt>
                <c:pt idx="93">
                  <c:v>0.57544361640000208</c:v>
                </c:pt>
                <c:pt idx="94">
                  <c:v>0.80547035040000015</c:v>
                </c:pt>
                <c:pt idx="95">
                  <c:v>0.83852480410000063</c:v>
                </c:pt>
                <c:pt idx="96">
                  <c:v>0.82997566090000063</c:v>
                </c:pt>
                <c:pt idx="97">
                  <c:v>0.84864628840000134</c:v>
                </c:pt>
                <c:pt idx="98">
                  <c:v>0.82177851040000138</c:v>
                </c:pt>
                <c:pt idx="99">
                  <c:v>0.84419344000000063</c:v>
                </c:pt>
                <c:pt idx="100">
                  <c:v>0.8340620929</c:v>
                </c:pt>
                <c:pt idx="101">
                  <c:v>0.82471825960000111</c:v>
                </c:pt>
                <c:pt idx="102">
                  <c:v>0.81113439690000011</c:v>
                </c:pt>
                <c:pt idx="103">
                  <c:v>0.81506589610000124</c:v>
                </c:pt>
                <c:pt idx="104">
                  <c:v>0.79660980090000122</c:v>
                </c:pt>
                <c:pt idx="105">
                  <c:v>0.78593544090000012</c:v>
                </c:pt>
                <c:pt idx="106">
                  <c:v>0.79914660250000136</c:v>
                </c:pt>
                <c:pt idx="107">
                  <c:v>0.81297272250000063</c:v>
                </c:pt>
                <c:pt idx="108">
                  <c:v>0.79607437289999994</c:v>
                </c:pt>
                <c:pt idx="109">
                  <c:v>0.7745232048999996</c:v>
                </c:pt>
                <c:pt idx="110">
                  <c:v>0.78110244000000006</c:v>
                </c:pt>
                <c:pt idx="111">
                  <c:v>0.78069594489999994</c:v>
                </c:pt>
                <c:pt idx="112">
                  <c:v>0.78630782759999995</c:v>
                </c:pt>
                <c:pt idx="113">
                  <c:v>0.7945761321</c:v>
                </c:pt>
                <c:pt idx="114">
                  <c:v>0.79357808889999959</c:v>
                </c:pt>
                <c:pt idx="115">
                  <c:v>0.8077156129000016</c:v>
                </c:pt>
                <c:pt idx="116">
                  <c:v>0.81902500000000122</c:v>
                </c:pt>
                <c:pt idx="117">
                  <c:v>0.80070283240000173</c:v>
                </c:pt>
                <c:pt idx="118">
                  <c:v>0.82050987240000173</c:v>
                </c:pt>
                <c:pt idx="119">
                  <c:v>0.83567022250000234</c:v>
                </c:pt>
                <c:pt idx="120">
                  <c:v>0.85842078009999989</c:v>
                </c:pt>
                <c:pt idx="121">
                  <c:v>0.84557220250000065</c:v>
                </c:pt>
                <c:pt idx="122">
                  <c:v>0.8708995684000016</c:v>
                </c:pt>
                <c:pt idx="124">
                  <c:v>0.73734851610000174</c:v>
                </c:pt>
                <c:pt idx="126">
                  <c:v>0.73227383290000136</c:v>
                </c:pt>
                <c:pt idx="127">
                  <c:v>0.84934655999999997</c:v>
                </c:pt>
                <c:pt idx="128">
                  <c:v>0.72085194089999993</c:v>
                </c:pt>
                <c:pt idx="129">
                  <c:v>0.62319972490000064</c:v>
                </c:pt>
                <c:pt idx="130">
                  <c:v>0.74021932960000003</c:v>
                </c:pt>
                <c:pt idx="131">
                  <c:v>0.78591771039999991</c:v>
                </c:pt>
                <c:pt idx="132">
                  <c:v>0.77512176810000066</c:v>
                </c:pt>
                <c:pt idx="133">
                  <c:v>0.80848870559999997</c:v>
                </c:pt>
                <c:pt idx="134">
                  <c:v>0.80054177290000061</c:v>
                </c:pt>
                <c:pt idx="135">
                  <c:v>0.75858874090000006</c:v>
                </c:pt>
                <c:pt idx="136">
                  <c:v>0.80687102760000173</c:v>
                </c:pt>
                <c:pt idx="137">
                  <c:v>0.83702371210000126</c:v>
                </c:pt>
                <c:pt idx="138">
                  <c:v>0.86940705640000149</c:v>
                </c:pt>
                <c:pt idx="139">
                  <c:v>0.7708840000000009</c:v>
                </c:pt>
                <c:pt idx="140">
                  <c:v>0.84785422410000111</c:v>
                </c:pt>
                <c:pt idx="141">
                  <c:v>0.87930004410000062</c:v>
                </c:pt>
                <c:pt idx="142">
                  <c:v>0.81602315560000005</c:v>
                </c:pt>
                <c:pt idx="143">
                  <c:v>0.76809448810000136</c:v>
                </c:pt>
                <c:pt idx="144">
                  <c:v>0.85603204840000002</c:v>
                </c:pt>
                <c:pt idx="145">
                  <c:v>0.88256630249999957</c:v>
                </c:pt>
                <c:pt idx="146">
                  <c:v>0.7798126248999997</c:v>
                </c:pt>
                <c:pt idx="147">
                  <c:v>0.78916572249999994</c:v>
                </c:pt>
                <c:pt idx="148">
                  <c:v>0.78621915609999993</c:v>
                </c:pt>
                <c:pt idx="149">
                  <c:v>0.77820626560000061</c:v>
                </c:pt>
                <c:pt idx="150">
                  <c:v>0.81259407360000135</c:v>
                </c:pt>
                <c:pt idx="151">
                  <c:v>0.8638215364000027</c:v>
                </c:pt>
                <c:pt idx="152">
                  <c:v>0.79878906250000148</c:v>
                </c:pt>
                <c:pt idx="153">
                  <c:v>0.84735707040000063</c:v>
                </c:pt>
                <c:pt idx="154">
                  <c:v>0.83499388840000122</c:v>
                </c:pt>
                <c:pt idx="155">
                  <c:v>0.83724330010000003</c:v>
                </c:pt>
                <c:pt idx="156">
                  <c:v>0.71583444490000003</c:v>
                </c:pt>
                <c:pt idx="157">
                  <c:v>0.72885491290000126</c:v>
                </c:pt>
              </c:numCache>
            </c:numRef>
          </c:val>
          <c:extLst>
            <c:ext xmlns:c16="http://schemas.microsoft.com/office/drawing/2014/chart" uri="{C3380CC4-5D6E-409C-BE32-E72D297353CC}">
              <c16:uniqueId val="{00000014-DD10-409B-87F1-B2F8D6ACD275}"/>
            </c:ext>
          </c:extLst>
        </c:ser>
        <c:ser>
          <c:idx val="21"/>
          <c:order val="21"/>
          <c:tx>
            <c:strRef>
              <c:f>'[Copy of CorrNonLinearLog_TBVIs-Biowet.xlsx]Contour plot Cotton-Maize'!$W$1</c:f>
              <c:strCache>
                <c:ptCount val="1"/>
                <c:pt idx="0">
                  <c:v>635</c:v>
                </c:pt>
              </c:strCache>
            </c:strRef>
          </c:tx>
          <c:cat>
            <c:numRef>
              <c:f>'[Copy of CorrNonLinearLog_TBVIs-Biowet.xlsx]Contour plot Cotton-Maize'!$A$2:$A$159</c:f>
              <c:numCache>
                <c:formatCode>General</c:formatCode>
                <c:ptCount val="158"/>
                <c:pt idx="0">
                  <c:v>422</c:v>
                </c:pt>
                <c:pt idx="1">
                  <c:v>432</c:v>
                </c:pt>
                <c:pt idx="2">
                  <c:v>442</c:v>
                </c:pt>
                <c:pt idx="3">
                  <c:v>452</c:v>
                </c:pt>
                <c:pt idx="4">
                  <c:v>463</c:v>
                </c:pt>
                <c:pt idx="5">
                  <c:v>473</c:v>
                </c:pt>
                <c:pt idx="6">
                  <c:v>483</c:v>
                </c:pt>
                <c:pt idx="7">
                  <c:v>493</c:v>
                </c:pt>
                <c:pt idx="8">
                  <c:v>503</c:v>
                </c:pt>
                <c:pt idx="9">
                  <c:v>513</c:v>
                </c:pt>
                <c:pt idx="10">
                  <c:v>524</c:v>
                </c:pt>
                <c:pt idx="11">
                  <c:v>534</c:v>
                </c:pt>
                <c:pt idx="12">
                  <c:v>544</c:v>
                </c:pt>
                <c:pt idx="13">
                  <c:v>554</c:v>
                </c:pt>
                <c:pt idx="14">
                  <c:v>564</c:v>
                </c:pt>
                <c:pt idx="15">
                  <c:v>574</c:v>
                </c:pt>
                <c:pt idx="16">
                  <c:v>585</c:v>
                </c:pt>
                <c:pt idx="17">
                  <c:v>595</c:v>
                </c:pt>
                <c:pt idx="18">
                  <c:v>605</c:v>
                </c:pt>
                <c:pt idx="19">
                  <c:v>615</c:v>
                </c:pt>
                <c:pt idx="20">
                  <c:v>625</c:v>
                </c:pt>
                <c:pt idx="21">
                  <c:v>635</c:v>
                </c:pt>
                <c:pt idx="22">
                  <c:v>646</c:v>
                </c:pt>
                <c:pt idx="23">
                  <c:v>656</c:v>
                </c:pt>
                <c:pt idx="24">
                  <c:v>666</c:v>
                </c:pt>
                <c:pt idx="25">
                  <c:v>676</c:v>
                </c:pt>
                <c:pt idx="26">
                  <c:v>686</c:v>
                </c:pt>
                <c:pt idx="27">
                  <c:v>697</c:v>
                </c:pt>
                <c:pt idx="28">
                  <c:v>707</c:v>
                </c:pt>
                <c:pt idx="29">
                  <c:v>717</c:v>
                </c:pt>
                <c:pt idx="30">
                  <c:v>727</c:v>
                </c:pt>
                <c:pt idx="31">
                  <c:v>737</c:v>
                </c:pt>
                <c:pt idx="32">
                  <c:v>747</c:v>
                </c:pt>
                <c:pt idx="33">
                  <c:v>758</c:v>
                </c:pt>
                <c:pt idx="34">
                  <c:v>768</c:v>
                </c:pt>
                <c:pt idx="35">
                  <c:v>778</c:v>
                </c:pt>
                <c:pt idx="36">
                  <c:v>788</c:v>
                </c:pt>
                <c:pt idx="37">
                  <c:v>798</c:v>
                </c:pt>
                <c:pt idx="38">
                  <c:v>808</c:v>
                </c:pt>
                <c:pt idx="39">
                  <c:v>819</c:v>
                </c:pt>
                <c:pt idx="40">
                  <c:v>829</c:v>
                </c:pt>
                <c:pt idx="41">
                  <c:v>839</c:v>
                </c:pt>
                <c:pt idx="42">
                  <c:v>849</c:v>
                </c:pt>
                <c:pt idx="43">
                  <c:v>859</c:v>
                </c:pt>
                <c:pt idx="44">
                  <c:v>870</c:v>
                </c:pt>
                <c:pt idx="45">
                  <c:v>880</c:v>
                </c:pt>
                <c:pt idx="46">
                  <c:v>890</c:v>
                </c:pt>
                <c:pt idx="47">
                  <c:v>900</c:v>
                </c:pt>
                <c:pt idx="48">
                  <c:v>910</c:v>
                </c:pt>
                <c:pt idx="49">
                  <c:v>920</c:v>
                </c:pt>
                <c:pt idx="50">
                  <c:v>929</c:v>
                </c:pt>
                <c:pt idx="51">
                  <c:v>939</c:v>
                </c:pt>
                <c:pt idx="52">
                  <c:v>949</c:v>
                </c:pt>
                <c:pt idx="53">
                  <c:v>959</c:v>
                </c:pt>
                <c:pt idx="54">
                  <c:v>969</c:v>
                </c:pt>
                <c:pt idx="55">
                  <c:v>979</c:v>
                </c:pt>
                <c:pt idx="56">
                  <c:v>989</c:v>
                </c:pt>
                <c:pt idx="57">
                  <c:v>999</c:v>
                </c:pt>
                <c:pt idx="58">
                  <c:v>1009</c:v>
                </c:pt>
                <c:pt idx="59">
                  <c:v>1019</c:v>
                </c:pt>
                <c:pt idx="60">
                  <c:v>1029</c:v>
                </c:pt>
                <c:pt idx="61">
                  <c:v>1040</c:v>
                </c:pt>
                <c:pt idx="62">
                  <c:v>1051</c:v>
                </c:pt>
                <c:pt idx="63">
                  <c:v>1061</c:v>
                </c:pt>
                <c:pt idx="64">
                  <c:v>1071</c:v>
                </c:pt>
                <c:pt idx="65">
                  <c:v>1081</c:v>
                </c:pt>
                <c:pt idx="66">
                  <c:v>1091</c:v>
                </c:pt>
                <c:pt idx="67">
                  <c:v>1101</c:v>
                </c:pt>
                <c:pt idx="68">
                  <c:v>1111</c:v>
                </c:pt>
                <c:pt idx="69">
                  <c:v>1121</c:v>
                </c:pt>
                <c:pt idx="70">
                  <c:v>1131</c:v>
                </c:pt>
                <c:pt idx="71">
                  <c:v>1141</c:v>
                </c:pt>
                <c:pt idx="72">
                  <c:v>1151</c:v>
                </c:pt>
                <c:pt idx="73">
                  <c:v>1161</c:v>
                </c:pt>
                <c:pt idx="74">
                  <c:v>1171</c:v>
                </c:pt>
                <c:pt idx="75">
                  <c:v>1181</c:v>
                </c:pt>
                <c:pt idx="76">
                  <c:v>1191</c:v>
                </c:pt>
                <c:pt idx="77">
                  <c:v>1201</c:v>
                </c:pt>
                <c:pt idx="78">
                  <c:v>1211</c:v>
                </c:pt>
                <c:pt idx="79">
                  <c:v>1221</c:v>
                </c:pt>
                <c:pt idx="80">
                  <c:v>1231</c:v>
                </c:pt>
                <c:pt idx="81">
                  <c:v>1241</c:v>
                </c:pt>
                <c:pt idx="82">
                  <c:v>1251</c:v>
                </c:pt>
                <c:pt idx="83">
                  <c:v>1261</c:v>
                </c:pt>
                <c:pt idx="84">
                  <c:v>1272</c:v>
                </c:pt>
                <c:pt idx="85">
                  <c:v>1282</c:v>
                </c:pt>
                <c:pt idx="86">
                  <c:v>1292</c:v>
                </c:pt>
                <c:pt idx="87">
                  <c:v>1302</c:v>
                </c:pt>
                <c:pt idx="88">
                  <c:v>1312</c:v>
                </c:pt>
                <c:pt idx="89">
                  <c:v>1322</c:v>
                </c:pt>
                <c:pt idx="90">
                  <c:v>1332</c:v>
                </c:pt>
                <c:pt idx="91">
                  <c:v>1472</c:v>
                </c:pt>
                <c:pt idx="92">
                  <c:v>1483</c:v>
                </c:pt>
                <c:pt idx="93">
                  <c:v>1493</c:v>
                </c:pt>
                <c:pt idx="94">
                  <c:v>1503</c:v>
                </c:pt>
                <c:pt idx="95">
                  <c:v>1513</c:v>
                </c:pt>
                <c:pt idx="96">
                  <c:v>1523</c:v>
                </c:pt>
                <c:pt idx="97">
                  <c:v>1533</c:v>
                </c:pt>
                <c:pt idx="98">
                  <c:v>1543</c:v>
                </c:pt>
                <c:pt idx="99">
                  <c:v>1553</c:v>
                </c:pt>
                <c:pt idx="100">
                  <c:v>1563</c:v>
                </c:pt>
                <c:pt idx="101">
                  <c:v>1573</c:v>
                </c:pt>
                <c:pt idx="102">
                  <c:v>1583</c:v>
                </c:pt>
                <c:pt idx="103">
                  <c:v>1594</c:v>
                </c:pt>
                <c:pt idx="104">
                  <c:v>1604</c:v>
                </c:pt>
                <c:pt idx="105">
                  <c:v>1614</c:v>
                </c:pt>
                <c:pt idx="106">
                  <c:v>1624</c:v>
                </c:pt>
                <c:pt idx="107">
                  <c:v>1634</c:v>
                </c:pt>
                <c:pt idx="108">
                  <c:v>1644</c:v>
                </c:pt>
                <c:pt idx="109">
                  <c:v>1654</c:v>
                </c:pt>
                <c:pt idx="110">
                  <c:v>1664</c:v>
                </c:pt>
                <c:pt idx="111">
                  <c:v>1674</c:v>
                </c:pt>
                <c:pt idx="112">
                  <c:v>1684</c:v>
                </c:pt>
                <c:pt idx="113">
                  <c:v>1694</c:v>
                </c:pt>
                <c:pt idx="114">
                  <c:v>1704</c:v>
                </c:pt>
                <c:pt idx="115">
                  <c:v>1715</c:v>
                </c:pt>
                <c:pt idx="116">
                  <c:v>1725</c:v>
                </c:pt>
                <c:pt idx="117">
                  <c:v>1735</c:v>
                </c:pt>
                <c:pt idx="118">
                  <c:v>1745</c:v>
                </c:pt>
                <c:pt idx="119">
                  <c:v>1755</c:v>
                </c:pt>
                <c:pt idx="120">
                  <c:v>1765</c:v>
                </c:pt>
                <c:pt idx="121">
                  <c:v>1775</c:v>
                </c:pt>
                <c:pt idx="122">
                  <c:v>1785</c:v>
                </c:pt>
                <c:pt idx="123">
                  <c:v>1977</c:v>
                </c:pt>
                <c:pt idx="124">
                  <c:v>1987</c:v>
                </c:pt>
                <c:pt idx="125">
                  <c:v>2027</c:v>
                </c:pt>
                <c:pt idx="126">
                  <c:v>2037</c:v>
                </c:pt>
                <c:pt idx="127">
                  <c:v>2047</c:v>
                </c:pt>
                <c:pt idx="128">
                  <c:v>2058</c:v>
                </c:pt>
                <c:pt idx="129">
                  <c:v>2068</c:v>
                </c:pt>
                <c:pt idx="130">
                  <c:v>2078</c:v>
                </c:pt>
                <c:pt idx="131">
                  <c:v>2088</c:v>
                </c:pt>
                <c:pt idx="132">
                  <c:v>2098</c:v>
                </c:pt>
                <c:pt idx="133">
                  <c:v>2108</c:v>
                </c:pt>
                <c:pt idx="134">
                  <c:v>2118</c:v>
                </c:pt>
                <c:pt idx="135">
                  <c:v>2128</c:v>
                </c:pt>
                <c:pt idx="136">
                  <c:v>2138</c:v>
                </c:pt>
                <c:pt idx="137">
                  <c:v>2148</c:v>
                </c:pt>
                <c:pt idx="138">
                  <c:v>2158</c:v>
                </c:pt>
                <c:pt idx="139">
                  <c:v>2169</c:v>
                </c:pt>
                <c:pt idx="140">
                  <c:v>2179</c:v>
                </c:pt>
                <c:pt idx="141">
                  <c:v>2189</c:v>
                </c:pt>
                <c:pt idx="142">
                  <c:v>2199</c:v>
                </c:pt>
                <c:pt idx="143">
                  <c:v>2209</c:v>
                </c:pt>
                <c:pt idx="144">
                  <c:v>2219</c:v>
                </c:pt>
                <c:pt idx="145">
                  <c:v>2229</c:v>
                </c:pt>
                <c:pt idx="146">
                  <c:v>2239</c:v>
                </c:pt>
                <c:pt idx="147">
                  <c:v>2249</c:v>
                </c:pt>
                <c:pt idx="148">
                  <c:v>2259</c:v>
                </c:pt>
                <c:pt idx="149">
                  <c:v>2269</c:v>
                </c:pt>
                <c:pt idx="150">
                  <c:v>2280</c:v>
                </c:pt>
                <c:pt idx="151">
                  <c:v>2290</c:v>
                </c:pt>
                <c:pt idx="152">
                  <c:v>2300</c:v>
                </c:pt>
                <c:pt idx="153">
                  <c:v>2310</c:v>
                </c:pt>
                <c:pt idx="154">
                  <c:v>2320</c:v>
                </c:pt>
                <c:pt idx="155">
                  <c:v>2330</c:v>
                </c:pt>
                <c:pt idx="156">
                  <c:v>2340</c:v>
                </c:pt>
                <c:pt idx="157">
                  <c:v>2350</c:v>
                </c:pt>
              </c:numCache>
            </c:numRef>
          </c:cat>
          <c:val>
            <c:numRef>
              <c:f>'[Copy of CorrNonLinearLog_TBVIs-Biowet.xlsx]Contour plot Cotton-Maize'!$W$2:$W$159</c:f>
              <c:numCache>
                <c:formatCode>General</c:formatCode>
                <c:ptCount val="158"/>
                <c:pt idx="2">
                  <c:v>0.56851599999999958</c:v>
                </c:pt>
                <c:pt idx="3">
                  <c:v>0.44310323560000026</c:v>
                </c:pt>
                <c:pt idx="4">
                  <c:v>0.45516611560000031</c:v>
                </c:pt>
                <c:pt idx="5">
                  <c:v>0.45960264359999997</c:v>
                </c:pt>
                <c:pt idx="7">
                  <c:v>0.54019560040000125</c:v>
                </c:pt>
                <c:pt idx="8">
                  <c:v>0.56767183360000284</c:v>
                </c:pt>
                <c:pt idx="9">
                  <c:v>0.43994035840000001</c:v>
                </c:pt>
                <c:pt idx="10">
                  <c:v>0.53909369290000064</c:v>
                </c:pt>
                <c:pt idx="11">
                  <c:v>0.49277592040000007</c:v>
                </c:pt>
                <c:pt idx="12">
                  <c:v>0.68252382250000143</c:v>
                </c:pt>
                <c:pt idx="13">
                  <c:v>0.62602908840000149</c:v>
                </c:pt>
                <c:pt idx="14">
                  <c:v>0.54532317159999999</c:v>
                </c:pt>
                <c:pt idx="22">
                  <c:v>0.47592061690000093</c:v>
                </c:pt>
                <c:pt idx="23">
                  <c:v>0.81064812960000121</c:v>
                </c:pt>
                <c:pt idx="26">
                  <c:v>0.49505296000000093</c:v>
                </c:pt>
                <c:pt idx="27">
                  <c:v>0.49815364000000001</c:v>
                </c:pt>
                <c:pt idx="50">
                  <c:v>0.70035139690000003</c:v>
                </c:pt>
                <c:pt idx="51">
                  <c:v>0.49983486010000111</c:v>
                </c:pt>
                <c:pt idx="52">
                  <c:v>0.41921740089999998</c:v>
                </c:pt>
                <c:pt idx="57">
                  <c:v>0.42373590250000004</c:v>
                </c:pt>
                <c:pt idx="58">
                  <c:v>0.41365478560000063</c:v>
                </c:pt>
                <c:pt idx="59">
                  <c:v>0.41981328490000092</c:v>
                </c:pt>
                <c:pt idx="60">
                  <c:v>0.43467649000000086</c:v>
                </c:pt>
                <c:pt idx="61">
                  <c:v>0.43639236000000087</c:v>
                </c:pt>
                <c:pt idx="62">
                  <c:v>0.44239791690000035</c:v>
                </c:pt>
                <c:pt idx="63">
                  <c:v>0.45690840250000031</c:v>
                </c:pt>
                <c:pt idx="64">
                  <c:v>0.46074228840000009</c:v>
                </c:pt>
                <c:pt idx="65">
                  <c:v>0.46479669760000031</c:v>
                </c:pt>
                <c:pt idx="66">
                  <c:v>0.51809764410000003</c:v>
                </c:pt>
                <c:pt idx="67">
                  <c:v>0.58149775360000044</c:v>
                </c:pt>
                <c:pt idx="68">
                  <c:v>0.74344057290000065</c:v>
                </c:pt>
                <c:pt idx="69">
                  <c:v>0.8120893455999999</c:v>
                </c:pt>
                <c:pt idx="70">
                  <c:v>0.47569988410000008</c:v>
                </c:pt>
                <c:pt idx="71">
                  <c:v>0.61117996840000111</c:v>
                </c:pt>
                <c:pt idx="74">
                  <c:v>0.49887381610000087</c:v>
                </c:pt>
                <c:pt idx="75">
                  <c:v>0.56777732010000004</c:v>
                </c:pt>
                <c:pt idx="76">
                  <c:v>0.54718567840000065</c:v>
                </c:pt>
                <c:pt idx="77">
                  <c:v>0.57011560360000113</c:v>
                </c:pt>
                <c:pt idx="78">
                  <c:v>0.51410334009999958</c:v>
                </c:pt>
                <c:pt idx="79">
                  <c:v>0.50771325159999992</c:v>
                </c:pt>
                <c:pt idx="80">
                  <c:v>0.51499281690000065</c:v>
                </c:pt>
                <c:pt idx="81">
                  <c:v>0.5467271481</c:v>
                </c:pt>
                <c:pt idx="82">
                  <c:v>0.56523331240000063</c:v>
                </c:pt>
                <c:pt idx="83">
                  <c:v>0.60860281690000173</c:v>
                </c:pt>
                <c:pt idx="84">
                  <c:v>0.48763685609999996</c:v>
                </c:pt>
                <c:pt idx="85">
                  <c:v>0.52423392159999949</c:v>
                </c:pt>
                <c:pt idx="86">
                  <c:v>0.59256124839999957</c:v>
                </c:pt>
                <c:pt idx="87">
                  <c:v>0.63600625000000111</c:v>
                </c:pt>
                <c:pt idx="88">
                  <c:v>0.67538811240000174</c:v>
                </c:pt>
                <c:pt idx="89">
                  <c:v>0.74782715290000124</c:v>
                </c:pt>
                <c:pt idx="90">
                  <c:v>0.7705152840999997</c:v>
                </c:pt>
                <c:pt idx="91">
                  <c:v>0.60738642250000063</c:v>
                </c:pt>
                <c:pt idx="92">
                  <c:v>0.59964889690000178</c:v>
                </c:pt>
                <c:pt idx="93">
                  <c:v>0.5914379025000005</c:v>
                </c:pt>
                <c:pt idx="94">
                  <c:v>0.80635012089999958</c:v>
                </c:pt>
                <c:pt idx="95">
                  <c:v>0.83894608360000122</c:v>
                </c:pt>
                <c:pt idx="96">
                  <c:v>0.82959307240000113</c:v>
                </c:pt>
                <c:pt idx="97">
                  <c:v>0.84605043610000208</c:v>
                </c:pt>
                <c:pt idx="98">
                  <c:v>0.81815643040000063</c:v>
                </c:pt>
                <c:pt idx="99">
                  <c:v>0.83936746889999958</c:v>
                </c:pt>
                <c:pt idx="100">
                  <c:v>0.82870070889999992</c:v>
                </c:pt>
                <c:pt idx="101">
                  <c:v>0.82060045690000138</c:v>
                </c:pt>
                <c:pt idx="102">
                  <c:v>0.80453724159999951</c:v>
                </c:pt>
                <c:pt idx="103">
                  <c:v>0.80818302009999987</c:v>
                </c:pt>
                <c:pt idx="104">
                  <c:v>0.79046324639999999</c:v>
                </c:pt>
                <c:pt idx="105">
                  <c:v>0.77801220250000092</c:v>
                </c:pt>
                <c:pt idx="106">
                  <c:v>0.79185081960000125</c:v>
                </c:pt>
                <c:pt idx="107">
                  <c:v>0.80643992040000012</c:v>
                </c:pt>
                <c:pt idx="108">
                  <c:v>0.78929009640000136</c:v>
                </c:pt>
                <c:pt idx="109">
                  <c:v>0.76765634560000062</c:v>
                </c:pt>
                <c:pt idx="110">
                  <c:v>0.77397765760000203</c:v>
                </c:pt>
                <c:pt idx="111">
                  <c:v>0.77396006250000093</c:v>
                </c:pt>
                <c:pt idx="112">
                  <c:v>0.78041322809999958</c:v>
                </c:pt>
                <c:pt idx="113">
                  <c:v>0.78822435240000122</c:v>
                </c:pt>
                <c:pt idx="114">
                  <c:v>0.78779825640000256</c:v>
                </c:pt>
                <c:pt idx="115">
                  <c:v>0.80226057610000001</c:v>
                </c:pt>
                <c:pt idx="116">
                  <c:v>0.81358596009999951</c:v>
                </c:pt>
                <c:pt idx="117">
                  <c:v>0.79553912489999956</c:v>
                </c:pt>
                <c:pt idx="118">
                  <c:v>0.81479507560000208</c:v>
                </c:pt>
                <c:pt idx="119">
                  <c:v>0.8320723524000011</c:v>
                </c:pt>
                <c:pt idx="120">
                  <c:v>0.85568050090000003</c:v>
                </c:pt>
                <c:pt idx="121">
                  <c:v>0.8436789904000016</c:v>
                </c:pt>
                <c:pt idx="122">
                  <c:v>0.87047034010000002</c:v>
                </c:pt>
                <c:pt idx="124">
                  <c:v>0.74254412409999992</c:v>
                </c:pt>
                <c:pt idx="126">
                  <c:v>0.74109715690000111</c:v>
                </c:pt>
                <c:pt idx="127">
                  <c:v>0.85211361000000063</c:v>
                </c:pt>
                <c:pt idx="128">
                  <c:v>0.73001644809999999</c:v>
                </c:pt>
                <c:pt idx="129">
                  <c:v>0.62837328999999997</c:v>
                </c:pt>
                <c:pt idx="130">
                  <c:v>0.74870947840000257</c:v>
                </c:pt>
                <c:pt idx="131">
                  <c:v>0.79108572490000006</c:v>
                </c:pt>
                <c:pt idx="132">
                  <c:v>0.78115546889999998</c:v>
                </c:pt>
                <c:pt idx="133">
                  <c:v>0.81396484000000002</c:v>
                </c:pt>
                <c:pt idx="134">
                  <c:v>0.80338954240000005</c:v>
                </c:pt>
                <c:pt idx="135">
                  <c:v>0.76473276010000002</c:v>
                </c:pt>
                <c:pt idx="136">
                  <c:v>0.81308092409999999</c:v>
                </c:pt>
                <c:pt idx="137">
                  <c:v>0.83825011360000135</c:v>
                </c:pt>
                <c:pt idx="138">
                  <c:v>0.87119822440000139</c:v>
                </c:pt>
                <c:pt idx="139">
                  <c:v>0.77459361210000166</c:v>
                </c:pt>
                <c:pt idx="140">
                  <c:v>0.84993648640000063</c:v>
                </c:pt>
                <c:pt idx="141">
                  <c:v>0.87883125160000186</c:v>
                </c:pt>
                <c:pt idx="142">
                  <c:v>0.81723408009999998</c:v>
                </c:pt>
                <c:pt idx="143">
                  <c:v>0.77121767610000092</c:v>
                </c:pt>
                <c:pt idx="144">
                  <c:v>0.8571982225000021</c:v>
                </c:pt>
                <c:pt idx="145">
                  <c:v>0.88200272250000067</c:v>
                </c:pt>
                <c:pt idx="146">
                  <c:v>0.78503144040000061</c:v>
                </c:pt>
                <c:pt idx="147">
                  <c:v>0.79441569000000001</c:v>
                </c:pt>
                <c:pt idx="148">
                  <c:v>0.79101457210000004</c:v>
                </c:pt>
                <c:pt idx="149">
                  <c:v>0.78356133610000001</c:v>
                </c:pt>
                <c:pt idx="150">
                  <c:v>0.81746913960000012</c:v>
                </c:pt>
                <c:pt idx="151">
                  <c:v>0.86750596000000002</c:v>
                </c:pt>
                <c:pt idx="152">
                  <c:v>0.80175906810000064</c:v>
                </c:pt>
                <c:pt idx="153">
                  <c:v>0.85144910760000136</c:v>
                </c:pt>
                <c:pt idx="154">
                  <c:v>0.83958736409999957</c:v>
                </c:pt>
                <c:pt idx="155">
                  <c:v>0.83978896000000003</c:v>
                </c:pt>
                <c:pt idx="156">
                  <c:v>0.71969772250000208</c:v>
                </c:pt>
                <c:pt idx="157">
                  <c:v>0.73223960410000111</c:v>
                </c:pt>
              </c:numCache>
            </c:numRef>
          </c:val>
          <c:extLst>
            <c:ext xmlns:c16="http://schemas.microsoft.com/office/drawing/2014/chart" uri="{C3380CC4-5D6E-409C-BE32-E72D297353CC}">
              <c16:uniqueId val="{00000015-DD10-409B-87F1-B2F8D6ACD275}"/>
            </c:ext>
          </c:extLst>
        </c:ser>
        <c:ser>
          <c:idx val="22"/>
          <c:order val="22"/>
          <c:tx>
            <c:strRef>
              <c:f>'[Copy of CorrNonLinearLog_TBVIs-Biowet.xlsx]Contour plot Cotton-Maize'!$X$1</c:f>
              <c:strCache>
                <c:ptCount val="1"/>
                <c:pt idx="0">
                  <c:v>646</c:v>
                </c:pt>
              </c:strCache>
            </c:strRef>
          </c:tx>
          <c:cat>
            <c:numRef>
              <c:f>'[Copy of CorrNonLinearLog_TBVIs-Biowet.xlsx]Contour plot Cotton-Maize'!$A$2:$A$159</c:f>
              <c:numCache>
                <c:formatCode>General</c:formatCode>
                <c:ptCount val="158"/>
                <c:pt idx="0">
                  <c:v>422</c:v>
                </c:pt>
                <c:pt idx="1">
                  <c:v>432</c:v>
                </c:pt>
                <c:pt idx="2">
                  <c:v>442</c:v>
                </c:pt>
                <c:pt idx="3">
                  <c:v>452</c:v>
                </c:pt>
                <c:pt idx="4">
                  <c:v>463</c:v>
                </c:pt>
                <c:pt idx="5">
                  <c:v>473</c:v>
                </c:pt>
                <c:pt idx="6">
                  <c:v>483</c:v>
                </c:pt>
                <c:pt idx="7">
                  <c:v>493</c:v>
                </c:pt>
                <c:pt idx="8">
                  <c:v>503</c:v>
                </c:pt>
                <c:pt idx="9">
                  <c:v>513</c:v>
                </c:pt>
                <c:pt idx="10">
                  <c:v>524</c:v>
                </c:pt>
                <c:pt idx="11">
                  <c:v>534</c:v>
                </c:pt>
                <c:pt idx="12">
                  <c:v>544</c:v>
                </c:pt>
                <c:pt idx="13">
                  <c:v>554</c:v>
                </c:pt>
                <c:pt idx="14">
                  <c:v>564</c:v>
                </c:pt>
                <c:pt idx="15">
                  <c:v>574</c:v>
                </c:pt>
                <c:pt idx="16">
                  <c:v>585</c:v>
                </c:pt>
                <c:pt idx="17">
                  <c:v>595</c:v>
                </c:pt>
                <c:pt idx="18">
                  <c:v>605</c:v>
                </c:pt>
                <c:pt idx="19">
                  <c:v>615</c:v>
                </c:pt>
                <c:pt idx="20">
                  <c:v>625</c:v>
                </c:pt>
                <c:pt idx="21">
                  <c:v>635</c:v>
                </c:pt>
                <c:pt idx="22">
                  <c:v>646</c:v>
                </c:pt>
                <c:pt idx="23">
                  <c:v>656</c:v>
                </c:pt>
                <c:pt idx="24">
                  <c:v>666</c:v>
                </c:pt>
                <c:pt idx="25">
                  <c:v>676</c:v>
                </c:pt>
                <c:pt idx="26">
                  <c:v>686</c:v>
                </c:pt>
                <c:pt idx="27">
                  <c:v>697</c:v>
                </c:pt>
                <c:pt idx="28">
                  <c:v>707</c:v>
                </c:pt>
                <c:pt idx="29">
                  <c:v>717</c:v>
                </c:pt>
                <c:pt idx="30">
                  <c:v>727</c:v>
                </c:pt>
                <c:pt idx="31">
                  <c:v>737</c:v>
                </c:pt>
                <c:pt idx="32">
                  <c:v>747</c:v>
                </c:pt>
                <c:pt idx="33">
                  <c:v>758</c:v>
                </c:pt>
                <c:pt idx="34">
                  <c:v>768</c:v>
                </c:pt>
                <c:pt idx="35">
                  <c:v>778</c:v>
                </c:pt>
                <c:pt idx="36">
                  <c:v>788</c:v>
                </c:pt>
                <c:pt idx="37">
                  <c:v>798</c:v>
                </c:pt>
                <c:pt idx="38">
                  <c:v>808</c:v>
                </c:pt>
                <c:pt idx="39">
                  <c:v>819</c:v>
                </c:pt>
                <c:pt idx="40">
                  <c:v>829</c:v>
                </c:pt>
                <c:pt idx="41">
                  <c:v>839</c:v>
                </c:pt>
                <c:pt idx="42">
                  <c:v>849</c:v>
                </c:pt>
                <c:pt idx="43">
                  <c:v>859</c:v>
                </c:pt>
                <c:pt idx="44">
                  <c:v>870</c:v>
                </c:pt>
                <c:pt idx="45">
                  <c:v>880</c:v>
                </c:pt>
                <c:pt idx="46">
                  <c:v>890</c:v>
                </c:pt>
                <c:pt idx="47">
                  <c:v>900</c:v>
                </c:pt>
                <c:pt idx="48">
                  <c:v>910</c:v>
                </c:pt>
                <c:pt idx="49">
                  <c:v>920</c:v>
                </c:pt>
                <c:pt idx="50">
                  <c:v>929</c:v>
                </c:pt>
                <c:pt idx="51">
                  <c:v>939</c:v>
                </c:pt>
                <c:pt idx="52">
                  <c:v>949</c:v>
                </c:pt>
                <c:pt idx="53">
                  <c:v>959</c:v>
                </c:pt>
                <c:pt idx="54">
                  <c:v>969</c:v>
                </c:pt>
                <c:pt idx="55">
                  <c:v>979</c:v>
                </c:pt>
                <c:pt idx="56">
                  <c:v>989</c:v>
                </c:pt>
                <c:pt idx="57">
                  <c:v>999</c:v>
                </c:pt>
                <c:pt idx="58">
                  <c:v>1009</c:v>
                </c:pt>
                <c:pt idx="59">
                  <c:v>1019</c:v>
                </c:pt>
                <c:pt idx="60">
                  <c:v>1029</c:v>
                </c:pt>
                <c:pt idx="61">
                  <c:v>1040</c:v>
                </c:pt>
                <c:pt idx="62">
                  <c:v>1051</c:v>
                </c:pt>
                <c:pt idx="63">
                  <c:v>1061</c:v>
                </c:pt>
                <c:pt idx="64">
                  <c:v>1071</c:v>
                </c:pt>
                <c:pt idx="65">
                  <c:v>1081</c:v>
                </c:pt>
                <c:pt idx="66">
                  <c:v>1091</c:v>
                </c:pt>
                <c:pt idx="67">
                  <c:v>1101</c:v>
                </c:pt>
                <c:pt idx="68">
                  <c:v>1111</c:v>
                </c:pt>
                <c:pt idx="69">
                  <c:v>1121</c:v>
                </c:pt>
                <c:pt idx="70">
                  <c:v>1131</c:v>
                </c:pt>
                <c:pt idx="71">
                  <c:v>1141</c:v>
                </c:pt>
                <c:pt idx="72">
                  <c:v>1151</c:v>
                </c:pt>
                <c:pt idx="73">
                  <c:v>1161</c:v>
                </c:pt>
                <c:pt idx="74">
                  <c:v>1171</c:v>
                </c:pt>
                <c:pt idx="75">
                  <c:v>1181</c:v>
                </c:pt>
                <c:pt idx="76">
                  <c:v>1191</c:v>
                </c:pt>
                <c:pt idx="77">
                  <c:v>1201</c:v>
                </c:pt>
                <c:pt idx="78">
                  <c:v>1211</c:v>
                </c:pt>
                <c:pt idx="79">
                  <c:v>1221</c:v>
                </c:pt>
                <c:pt idx="80">
                  <c:v>1231</c:v>
                </c:pt>
                <c:pt idx="81">
                  <c:v>1241</c:v>
                </c:pt>
                <c:pt idx="82">
                  <c:v>1251</c:v>
                </c:pt>
                <c:pt idx="83">
                  <c:v>1261</c:v>
                </c:pt>
                <c:pt idx="84">
                  <c:v>1272</c:v>
                </c:pt>
                <c:pt idx="85">
                  <c:v>1282</c:v>
                </c:pt>
                <c:pt idx="86">
                  <c:v>1292</c:v>
                </c:pt>
                <c:pt idx="87">
                  <c:v>1302</c:v>
                </c:pt>
                <c:pt idx="88">
                  <c:v>1312</c:v>
                </c:pt>
                <c:pt idx="89">
                  <c:v>1322</c:v>
                </c:pt>
                <c:pt idx="90">
                  <c:v>1332</c:v>
                </c:pt>
                <c:pt idx="91">
                  <c:v>1472</c:v>
                </c:pt>
                <c:pt idx="92">
                  <c:v>1483</c:v>
                </c:pt>
                <c:pt idx="93">
                  <c:v>1493</c:v>
                </c:pt>
                <c:pt idx="94">
                  <c:v>1503</c:v>
                </c:pt>
                <c:pt idx="95">
                  <c:v>1513</c:v>
                </c:pt>
                <c:pt idx="96">
                  <c:v>1523</c:v>
                </c:pt>
                <c:pt idx="97">
                  <c:v>1533</c:v>
                </c:pt>
                <c:pt idx="98">
                  <c:v>1543</c:v>
                </c:pt>
                <c:pt idx="99">
                  <c:v>1553</c:v>
                </c:pt>
                <c:pt idx="100">
                  <c:v>1563</c:v>
                </c:pt>
                <c:pt idx="101">
                  <c:v>1573</c:v>
                </c:pt>
                <c:pt idx="102">
                  <c:v>1583</c:v>
                </c:pt>
                <c:pt idx="103">
                  <c:v>1594</c:v>
                </c:pt>
                <c:pt idx="104">
                  <c:v>1604</c:v>
                </c:pt>
                <c:pt idx="105">
                  <c:v>1614</c:v>
                </c:pt>
                <c:pt idx="106">
                  <c:v>1624</c:v>
                </c:pt>
                <c:pt idx="107">
                  <c:v>1634</c:v>
                </c:pt>
                <c:pt idx="108">
                  <c:v>1644</c:v>
                </c:pt>
                <c:pt idx="109">
                  <c:v>1654</c:v>
                </c:pt>
                <c:pt idx="110">
                  <c:v>1664</c:v>
                </c:pt>
                <c:pt idx="111">
                  <c:v>1674</c:v>
                </c:pt>
                <c:pt idx="112">
                  <c:v>1684</c:v>
                </c:pt>
                <c:pt idx="113">
                  <c:v>1694</c:v>
                </c:pt>
                <c:pt idx="114">
                  <c:v>1704</c:v>
                </c:pt>
                <c:pt idx="115">
                  <c:v>1715</c:v>
                </c:pt>
                <c:pt idx="116">
                  <c:v>1725</c:v>
                </c:pt>
                <c:pt idx="117">
                  <c:v>1735</c:v>
                </c:pt>
                <c:pt idx="118">
                  <c:v>1745</c:v>
                </c:pt>
                <c:pt idx="119">
                  <c:v>1755</c:v>
                </c:pt>
                <c:pt idx="120">
                  <c:v>1765</c:v>
                </c:pt>
                <c:pt idx="121">
                  <c:v>1775</c:v>
                </c:pt>
                <c:pt idx="122">
                  <c:v>1785</c:v>
                </c:pt>
                <c:pt idx="123">
                  <c:v>1977</c:v>
                </c:pt>
                <c:pt idx="124">
                  <c:v>1987</c:v>
                </c:pt>
                <c:pt idx="125">
                  <c:v>2027</c:v>
                </c:pt>
                <c:pt idx="126">
                  <c:v>2037</c:v>
                </c:pt>
                <c:pt idx="127">
                  <c:v>2047</c:v>
                </c:pt>
                <c:pt idx="128">
                  <c:v>2058</c:v>
                </c:pt>
                <c:pt idx="129">
                  <c:v>2068</c:v>
                </c:pt>
                <c:pt idx="130">
                  <c:v>2078</c:v>
                </c:pt>
                <c:pt idx="131">
                  <c:v>2088</c:v>
                </c:pt>
                <c:pt idx="132">
                  <c:v>2098</c:v>
                </c:pt>
                <c:pt idx="133">
                  <c:v>2108</c:v>
                </c:pt>
                <c:pt idx="134">
                  <c:v>2118</c:v>
                </c:pt>
                <c:pt idx="135">
                  <c:v>2128</c:v>
                </c:pt>
                <c:pt idx="136">
                  <c:v>2138</c:v>
                </c:pt>
                <c:pt idx="137">
                  <c:v>2148</c:v>
                </c:pt>
                <c:pt idx="138">
                  <c:v>2158</c:v>
                </c:pt>
                <c:pt idx="139">
                  <c:v>2169</c:v>
                </c:pt>
                <c:pt idx="140">
                  <c:v>2179</c:v>
                </c:pt>
                <c:pt idx="141">
                  <c:v>2189</c:v>
                </c:pt>
                <c:pt idx="142">
                  <c:v>2199</c:v>
                </c:pt>
                <c:pt idx="143">
                  <c:v>2209</c:v>
                </c:pt>
                <c:pt idx="144">
                  <c:v>2219</c:v>
                </c:pt>
                <c:pt idx="145">
                  <c:v>2229</c:v>
                </c:pt>
                <c:pt idx="146">
                  <c:v>2239</c:v>
                </c:pt>
                <c:pt idx="147">
                  <c:v>2249</c:v>
                </c:pt>
                <c:pt idx="148">
                  <c:v>2259</c:v>
                </c:pt>
                <c:pt idx="149">
                  <c:v>2269</c:v>
                </c:pt>
                <c:pt idx="150">
                  <c:v>2280</c:v>
                </c:pt>
                <c:pt idx="151">
                  <c:v>2290</c:v>
                </c:pt>
                <c:pt idx="152">
                  <c:v>2300</c:v>
                </c:pt>
                <c:pt idx="153">
                  <c:v>2310</c:v>
                </c:pt>
                <c:pt idx="154">
                  <c:v>2320</c:v>
                </c:pt>
                <c:pt idx="155">
                  <c:v>2330</c:v>
                </c:pt>
                <c:pt idx="156">
                  <c:v>2340</c:v>
                </c:pt>
                <c:pt idx="157">
                  <c:v>2350</c:v>
                </c:pt>
              </c:numCache>
            </c:numRef>
          </c:cat>
          <c:val>
            <c:numRef>
              <c:f>'[Copy of CorrNonLinearLog_TBVIs-Biowet.xlsx]Contour plot Cotton-Maize'!$X$2:$X$159</c:f>
              <c:numCache>
                <c:formatCode>General</c:formatCode>
                <c:ptCount val="158"/>
                <c:pt idx="2">
                  <c:v>0.61980979840000172</c:v>
                </c:pt>
                <c:pt idx="3">
                  <c:v>0.46587450250000062</c:v>
                </c:pt>
                <c:pt idx="4">
                  <c:v>0.50028743610000004</c:v>
                </c:pt>
                <c:pt idx="5">
                  <c:v>0.50918214489999836</c:v>
                </c:pt>
                <c:pt idx="7">
                  <c:v>0.61793748809999993</c:v>
                </c:pt>
                <c:pt idx="8">
                  <c:v>0.58534740640000071</c:v>
                </c:pt>
                <c:pt idx="9">
                  <c:v>0.48048464890000075</c:v>
                </c:pt>
                <c:pt idx="10">
                  <c:v>0.54733363240000121</c:v>
                </c:pt>
                <c:pt idx="11">
                  <c:v>0.51535169439999995</c:v>
                </c:pt>
                <c:pt idx="12">
                  <c:v>0.65342972250000186</c:v>
                </c:pt>
                <c:pt idx="13">
                  <c:v>0.61244710810000003</c:v>
                </c:pt>
                <c:pt idx="14">
                  <c:v>0.5781929521000011</c:v>
                </c:pt>
                <c:pt idx="15">
                  <c:v>0.46535590890000067</c:v>
                </c:pt>
                <c:pt idx="16">
                  <c:v>0.43754256090000093</c:v>
                </c:pt>
                <c:pt idx="23">
                  <c:v>0.70625535210000112</c:v>
                </c:pt>
                <c:pt idx="27">
                  <c:v>0.5963546176000013</c:v>
                </c:pt>
                <c:pt idx="50">
                  <c:v>0.69861178890000042</c:v>
                </c:pt>
                <c:pt idx="51">
                  <c:v>0.49288824360000111</c:v>
                </c:pt>
                <c:pt idx="52">
                  <c:v>0.40943361690000007</c:v>
                </c:pt>
                <c:pt idx="57">
                  <c:v>0.41380915840000004</c:v>
                </c:pt>
                <c:pt idx="58">
                  <c:v>0.40368232960000061</c:v>
                </c:pt>
                <c:pt idx="59">
                  <c:v>0.41025306010000001</c:v>
                </c:pt>
                <c:pt idx="60">
                  <c:v>0.42496057210000093</c:v>
                </c:pt>
                <c:pt idx="61">
                  <c:v>0.42698383360000092</c:v>
                </c:pt>
                <c:pt idx="62">
                  <c:v>0.43378030440000032</c:v>
                </c:pt>
                <c:pt idx="63">
                  <c:v>0.44876601000000027</c:v>
                </c:pt>
                <c:pt idx="64">
                  <c:v>0.45259256249999996</c:v>
                </c:pt>
                <c:pt idx="65">
                  <c:v>0.4570571236</c:v>
                </c:pt>
                <c:pt idx="66">
                  <c:v>0.51178285210000063</c:v>
                </c:pt>
                <c:pt idx="67">
                  <c:v>0.5767643025000011</c:v>
                </c:pt>
                <c:pt idx="68">
                  <c:v>0.74199273210000138</c:v>
                </c:pt>
                <c:pt idx="69">
                  <c:v>0.8106661369</c:v>
                </c:pt>
                <c:pt idx="70">
                  <c:v>0.46603832890000002</c:v>
                </c:pt>
                <c:pt idx="71">
                  <c:v>0.60523732089999949</c:v>
                </c:pt>
                <c:pt idx="74">
                  <c:v>0.48914637210000056</c:v>
                </c:pt>
                <c:pt idx="75">
                  <c:v>0.56055169000000005</c:v>
                </c:pt>
                <c:pt idx="76">
                  <c:v>0.53915243289999992</c:v>
                </c:pt>
                <c:pt idx="77">
                  <c:v>0.56283004839999995</c:v>
                </c:pt>
                <c:pt idx="78">
                  <c:v>0.50500920960000062</c:v>
                </c:pt>
                <c:pt idx="79">
                  <c:v>0.49887381610000087</c:v>
                </c:pt>
                <c:pt idx="80">
                  <c:v>0.50638879209999998</c:v>
                </c:pt>
                <c:pt idx="81">
                  <c:v>0.53916711840000009</c:v>
                </c:pt>
                <c:pt idx="82">
                  <c:v>0.55842739840000011</c:v>
                </c:pt>
                <c:pt idx="83">
                  <c:v>0.6028901316000016</c:v>
                </c:pt>
                <c:pt idx="84">
                  <c:v>0.47785421290000085</c:v>
                </c:pt>
                <c:pt idx="85">
                  <c:v>0.51569633440000062</c:v>
                </c:pt>
                <c:pt idx="86">
                  <c:v>0.58646495609999949</c:v>
                </c:pt>
                <c:pt idx="87">
                  <c:v>0.63102369690000149</c:v>
                </c:pt>
                <c:pt idx="88">
                  <c:v>0.6714491364000027</c:v>
                </c:pt>
                <c:pt idx="89">
                  <c:v>0.74504518560000121</c:v>
                </c:pt>
                <c:pt idx="90">
                  <c:v>0.76893607210000126</c:v>
                </c:pt>
                <c:pt idx="91">
                  <c:v>0.60223808159999992</c:v>
                </c:pt>
                <c:pt idx="92">
                  <c:v>0.58432264809999956</c:v>
                </c:pt>
                <c:pt idx="93">
                  <c:v>0.56737049760000136</c:v>
                </c:pt>
                <c:pt idx="94">
                  <c:v>0.80027337640000062</c:v>
                </c:pt>
                <c:pt idx="95">
                  <c:v>0.8357067888999995</c:v>
                </c:pt>
                <c:pt idx="96">
                  <c:v>0.82655372250000003</c:v>
                </c:pt>
                <c:pt idx="97">
                  <c:v>0.84397294240000065</c:v>
                </c:pt>
                <c:pt idx="98">
                  <c:v>0.81530064360000065</c:v>
                </c:pt>
                <c:pt idx="99">
                  <c:v>0.83662120890000136</c:v>
                </c:pt>
                <c:pt idx="100">
                  <c:v>0.82700836</c:v>
                </c:pt>
                <c:pt idx="101">
                  <c:v>0.81793936</c:v>
                </c:pt>
                <c:pt idx="102">
                  <c:v>0.80127561960000149</c:v>
                </c:pt>
                <c:pt idx="103">
                  <c:v>0.80514728999999996</c:v>
                </c:pt>
                <c:pt idx="104">
                  <c:v>0.78763850010000003</c:v>
                </c:pt>
                <c:pt idx="105">
                  <c:v>0.77410082890000065</c:v>
                </c:pt>
                <c:pt idx="106">
                  <c:v>0.78904135840000111</c:v>
                </c:pt>
                <c:pt idx="107">
                  <c:v>0.80362260250000173</c:v>
                </c:pt>
                <c:pt idx="108">
                  <c:v>0.78613048959999998</c:v>
                </c:pt>
                <c:pt idx="109">
                  <c:v>0.76403332810000002</c:v>
                </c:pt>
                <c:pt idx="110">
                  <c:v>0.77032218240000061</c:v>
                </c:pt>
                <c:pt idx="111">
                  <c:v>0.76976056960000061</c:v>
                </c:pt>
                <c:pt idx="112">
                  <c:v>0.77769469690000226</c:v>
                </c:pt>
                <c:pt idx="113">
                  <c:v>0.78552769</c:v>
                </c:pt>
                <c:pt idx="114">
                  <c:v>0.78581133160000005</c:v>
                </c:pt>
                <c:pt idx="115">
                  <c:v>0.79984403560000183</c:v>
                </c:pt>
                <c:pt idx="116">
                  <c:v>0.81181902010000062</c:v>
                </c:pt>
                <c:pt idx="117">
                  <c:v>0.79329304889999996</c:v>
                </c:pt>
                <c:pt idx="118">
                  <c:v>0.81263013160000064</c:v>
                </c:pt>
                <c:pt idx="119">
                  <c:v>0.83013965440000148</c:v>
                </c:pt>
                <c:pt idx="120">
                  <c:v>0.85433049000000005</c:v>
                </c:pt>
                <c:pt idx="121">
                  <c:v>0.84320142760000139</c:v>
                </c:pt>
                <c:pt idx="122">
                  <c:v>0.8705449809000001</c:v>
                </c:pt>
                <c:pt idx="124">
                  <c:v>0.73894654440000063</c:v>
                </c:pt>
                <c:pt idx="126">
                  <c:v>0.73477469610000246</c:v>
                </c:pt>
                <c:pt idx="127">
                  <c:v>0.85036062250000111</c:v>
                </c:pt>
                <c:pt idx="128">
                  <c:v>0.72404782810000134</c:v>
                </c:pt>
                <c:pt idx="129">
                  <c:v>0.62107008640000161</c:v>
                </c:pt>
                <c:pt idx="130">
                  <c:v>0.74163099240000174</c:v>
                </c:pt>
                <c:pt idx="131">
                  <c:v>0.78795802889999988</c:v>
                </c:pt>
                <c:pt idx="132">
                  <c:v>0.77586148889999962</c:v>
                </c:pt>
                <c:pt idx="133">
                  <c:v>0.81088224009999998</c:v>
                </c:pt>
                <c:pt idx="134">
                  <c:v>0.79898569960000065</c:v>
                </c:pt>
                <c:pt idx="135">
                  <c:v>0.75973885690000198</c:v>
                </c:pt>
                <c:pt idx="136">
                  <c:v>0.80928015999999958</c:v>
                </c:pt>
                <c:pt idx="137">
                  <c:v>0.83585306250000124</c:v>
                </c:pt>
                <c:pt idx="138">
                  <c:v>0.86903412840000005</c:v>
                </c:pt>
                <c:pt idx="139">
                  <c:v>0.77109473440000154</c:v>
                </c:pt>
                <c:pt idx="140">
                  <c:v>0.8467496361000032</c:v>
                </c:pt>
                <c:pt idx="141">
                  <c:v>0.87611472010000002</c:v>
                </c:pt>
                <c:pt idx="142">
                  <c:v>0.81439795360000122</c:v>
                </c:pt>
                <c:pt idx="143">
                  <c:v>0.76779653760000222</c:v>
                </c:pt>
                <c:pt idx="144">
                  <c:v>0.85338796409999951</c:v>
                </c:pt>
                <c:pt idx="145">
                  <c:v>0.87946883999999992</c:v>
                </c:pt>
                <c:pt idx="146">
                  <c:v>0.78067827360000186</c:v>
                </c:pt>
                <c:pt idx="147">
                  <c:v>0.79021432359999988</c:v>
                </c:pt>
                <c:pt idx="148">
                  <c:v>0.78724805290000111</c:v>
                </c:pt>
                <c:pt idx="149">
                  <c:v>0.77868270489999969</c:v>
                </c:pt>
                <c:pt idx="150">
                  <c:v>0.81533676159999957</c:v>
                </c:pt>
                <c:pt idx="151">
                  <c:v>0.86415615999999951</c:v>
                </c:pt>
                <c:pt idx="152">
                  <c:v>0.79594946560000113</c:v>
                </c:pt>
                <c:pt idx="153">
                  <c:v>0.84767007610000233</c:v>
                </c:pt>
                <c:pt idx="154">
                  <c:v>0.83665779610000124</c:v>
                </c:pt>
                <c:pt idx="155">
                  <c:v>0.83711520360000125</c:v>
                </c:pt>
                <c:pt idx="156">
                  <c:v>0.71873092840000063</c:v>
                </c:pt>
                <c:pt idx="157">
                  <c:v>0.72946972809999999</c:v>
                </c:pt>
              </c:numCache>
            </c:numRef>
          </c:val>
          <c:extLst>
            <c:ext xmlns:c16="http://schemas.microsoft.com/office/drawing/2014/chart" uri="{C3380CC4-5D6E-409C-BE32-E72D297353CC}">
              <c16:uniqueId val="{00000016-DD10-409B-87F1-B2F8D6ACD275}"/>
            </c:ext>
          </c:extLst>
        </c:ser>
        <c:ser>
          <c:idx val="23"/>
          <c:order val="23"/>
          <c:tx>
            <c:strRef>
              <c:f>'[Copy of CorrNonLinearLog_TBVIs-Biowet.xlsx]Contour plot Cotton-Maize'!$Y$1</c:f>
              <c:strCache>
                <c:ptCount val="1"/>
                <c:pt idx="0">
                  <c:v>656</c:v>
                </c:pt>
              </c:strCache>
            </c:strRef>
          </c:tx>
          <c:cat>
            <c:numRef>
              <c:f>'[Copy of CorrNonLinearLog_TBVIs-Biowet.xlsx]Contour plot Cotton-Maize'!$A$2:$A$159</c:f>
              <c:numCache>
                <c:formatCode>General</c:formatCode>
                <c:ptCount val="158"/>
                <c:pt idx="0">
                  <c:v>422</c:v>
                </c:pt>
                <c:pt idx="1">
                  <c:v>432</c:v>
                </c:pt>
                <c:pt idx="2">
                  <c:v>442</c:v>
                </c:pt>
                <c:pt idx="3">
                  <c:v>452</c:v>
                </c:pt>
                <c:pt idx="4">
                  <c:v>463</c:v>
                </c:pt>
                <c:pt idx="5">
                  <c:v>473</c:v>
                </c:pt>
                <c:pt idx="6">
                  <c:v>483</c:v>
                </c:pt>
                <c:pt idx="7">
                  <c:v>493</c:v>
                </c:pt>
                <c:pt idx="8">
                  <c:v>503</c:v>
                </c:pt>
                <c:pt idx="9">
                  <c:v>513</c:v>
                </c:pt>
                <c:pt idx="10">
                  <c:v>524</c:v>
                </c:pt>
                <c:pt idx="11">
                  <c:v>534</c:v>
                </c:pt>
                <c:pt idx="12">
                  <c:v>544</c:v>
                </c:pt>
                <c:pt idx="13">
                  <c:v>554</c:v>
                </c:pt>
                <c:pt idx="14">
                  <c:v>564</c:v>
                </c:pt>
                <c:pt idx="15">
                  <c:v>574</c:v>
                </c:pt>
                <c:pt idx="16">
                  <c:v>585</c:v>
                </c:pt>
                <c:pt idx="17">
                  <c:v>595</c:v>
                </c:pt>
                <c:pt idx="18">
                  <c:v>605</c:v>
                </c:pt>
                <c:pt idx="19">
                  <c:v>615</c:v>
                </c:pt>
                <c:pt idx="20">
                  <c:v>625</c:v>
                </c:pt>
                <c:pt idx="21">
                  <c:v>635</c:v>
                </c:pt>
                <c:pt idx="22">
                  <c:v>646</c:v>
                </c:pt>
                <c:pt idx="23">
                  <c:v>656</c:v>
                </c:pt>
                <c:pt idx="24">
                  <c:v>666</c:v>
                </c:pt>
                <c:pt idx="25">
                  <c:v>676</c:v>
                </c:pt>
                <c:pt idx="26">
                  <c:v>686</c:v>
                </c:pt>
                <c:pt idx="27">
                  <c:v>697</c:v>
                </c:pt>
                <c:pt idx="28">
                  <c:v>707</c:v>
                </c:pt>
                <c:pt idx="29">
                  <c:v>717</c:v>
                </c:pt>
                <c:pt idx="30">
                  <c:v>727</c:v>
                </c:pt>
                <c:pt idx="31">
                  <c:v>737</c:v>
                </c:pt>
                <c:pt idx="32">
                  <c:v>747</c:v>
                </c:pt>
                <c:pt idx="33">
                  <c:v>758</c:v>
                </c:pt>
                <c:pt idx="34">
                  <c:v>768</c:v>
                </c:pt>
                <c:pt idx="35">
                  <c:v>778</c:v>
                </c:pt>
                <c:pt idx="36">
                  <c:v>788</c:v>
                </c:pt>
                <c:pt idx="37">
                  <c:v>798</c:v>
                </c:pt>
                <c:pt idx="38">
                  <c:v>808</c:v>
                </c:pt>
                <c:pt idx="39">
                  <c:v>819</c:v>
                </c:pt>
                <c:pt idx="40">
                  <c:v>829</c:v>
                </c:pt>
                <c:pt idx="41">
                  <c:v>839</c:v>
                </c:pt>
                <c:pt idx="42">
                  <c:v>849</c:v>
                </c:pt>
                <c:pt idx="43">
                  <c:v>859</c:v>
                </c:pt>
                <c:pt idx="44">
                  <c:v>870</c:v>
                </c:pt>
                <c:pt idx="45">
                  <c:v>880</c:v>
                </c:pt>
                <c:pt idx="46">
                  <c:v>890</c:v>
                </c:pt>
                <c:pt idx="47">
                  <c:v>900</c:v>
                </c:pt>
                <c:pt idx="48">
                  <c:v>910</c:v>
                </c:pt>
                <c:pt idx="49">
                  <c:v>920</c:v>
                </c:pt>
                <c:pt idx="50">
                  <c:v>929</c:v>
                </c:pt>
                <c:pt idx="51">
                  <c:v>939</c:v>
                </c:pt>
                <c:pt idx="52">
                  <c:v>949</c:v>
                </c:pt>
                <c:pt idx="53">
                  <c:v>959</c:v>
                </c:pt>
                <c:pt idx="54">
                  <c:v>969</c:v>
                </c:pt>
                <c:pt idx="55">
                  <c:v>979</c:v>
                </c:pt>
                <c:pt idx="56">
                  <c:v>989</c:v>
                </c:pt>
                <c:pt idx="57">
                  <c:v>999</c:v>
                </c:pt>
                <c:pt idx="58">
                  <c:v>1009</c:v>
                </c:pt>
                <c:pt idx="59">
                  <c:v>1019</c:v>
                </c:pt>
                <c:pt idx="60">
                  <c:v>1029</c:v>
                </c:pt>
                <c:pt idx="61">
                  <c:v>1040</c:v>
                </c:pt>
                <c:pt idx="62">
                  <c:v>1051</c:v>
                </c:pt>
                <c:pt idx="63">
                  <c:v>1061</c:v>
                </c:pt>
                <c:pt idx="64">
                  <c:v>1071</c:v>
                </c:pt>
                <c:pt idx="65">
                  <c:v>1081</c:v>
                </c:pt>
                <c:pt idx="66">
                  <c:v>1091</c:v>
                </c:pt>
                <c:pt idx="67">
                  <c:v>1101</c:v>
                </c:pt>
                <c:pt idx="68">
                  <c:v>1111</c:v>
                </c:pt>
                <c:pt idx="69">
                  <c:v>1121</c:v>
                </c:pt>
                <c:pt idx="70">
                  <c:v>1131</c:v>
                </c:pt>
                <c:pt idx="71">
                  <c:v>1141</c:v>
                </c:pt>
                <c:pt idx="72">
                  <c:v>1151</c:v>
                </c:pt>
                <c:pt idx="73">
                  <c:v>1161</c:v>
                </c:pt>
                <c:pt idx="74">
                  <c:v>1171</c:v>
                </c:pt>
                <c:pt idx="75">
                  <c:v>1181</c:v>
                </c:pt>
                <c:pt idx="76">
                  <c:v>1191</c:v>
                </c:pt>
                <c:pt idx="77">
                  <c:v>1201</c:v>
                </c:pt>
                <c:pt idx="78">
                  <c:v>1211</c:v>
                </c:pt>
                <c:pt idx="79">
                  <c:v>1221</c:v>
                </c:pt>
                <c:pt idx="80">
                  <c:v>1231</c:v>
                </c:pt>
                <c:pt idx="81">
                  <c:v>1241</c:v>
                </c:pt>
                <c:pt idx="82">
                  <c:v>1251</c:v>
                </c:pt>
                <c:pt idx="83">
                  <c:v>1261</c:v>
                </c:pt>
                <c:pt idx="84">
                  <c:v>1272</c:v>
                </c:pt>
                <c:pt idx="85">
                  <c:v>1282</c:v>
                </c:pt>
                <c:pt idx="86">
                  <c:v>1292</c:v>
                </c:pt>
                <c:pt idx="87">
                  <c:v>1302</c:v>
                </c:pt>
                <c:pt idx="88">
                  <c:v>1312</c:v>
                </c:pt>
                <c:pt idx="89">
                  <c:v>1322</c:v>
                </c:pt>
                <c:pt idx="90">
                  <c:v>1332</c:v>
                </c:pt>
                <c:pt idx="91">
                  <c:v>1472</c:v>
                </c:pt>
                <c:pt idx="92">
                  <c:v>1483</c:v>
                </c:pt>
                <c:pt idx="93">
                  <c:v>1493</c:v>
                </c:pt>
                <c:pt idx="94">
                  <c:v>1503</c:v>
                </c:pt>
                <c:pt idx="95">
                  <c:v>1513</c:v>
                </c:pt>
                <c:pt idx="96">
                  <c:v>1523</c:v>
                </c:pt>
                <c:pt idx="97">
                  <c:v>1533</c:v>
                </c:pt>
                <c:pt idx="98">
                  <c:v>1543</c:v>
                </c:pt>
                <c:pt idx="99">
                  <c:v>1553</c:v>
                </c:pt>
                <c:pt idx="100">
                  <c:v>1563</c:v>
                </c:pt>
                <c:pt idx="101">
                  <c:v>1573</c:v>
                </c:pt>
                <c:pt idx="102">
                  <c:v>1583</c:v>
                </c:pt>
                <c:pt idx="103">
                  <c:v>1594</c:v>
                </c:pt>
                <c:pt idx="104">
                  <c:v>1604</c:v>
                </c:pt>
                <c:pt idx="105">
                  <c:v>1614</c:v>
                </c:pt>
                <c:pt idx="106">
                  <c:v>1624</c:v>
                </c:pt>
                <c:pt idx="107">
                  <c:v>1634</c:v>
                </c:pt>
                <c:pt idx="108">
                  <c:v>1644</c:v>
                </c:pt>
                <c:pt idx="109">
                  <c:v>1654</c:v>
                </c:pt>
                <c:pt idx="110">
                  <c:v>1664</c:v>
                </c:pt>
                <c:pt idx="111">
                  <c:v>1674</c:v>
                </c:pt>
                <c:pt idx="112">
                  <c:v>1684</c:v>
                </c:pt>
                <c:pt idx="113">
                  <c:v>1694</c:v>
                </c:pt>
                <c:pt idx="114">
                  <c:v>1704</c:v>
                </c:pt>
                <c:pt idx="115">
                  <c:v>1715</c:v>
                </c:pt>
                <c:pt idx="116">
                  <c:v>1725</c:v>
                </c:pt>
                <c:pt idx="117">
                  <c:v>1735</c:v>
                </c:pt>
                <c:pt idx="118">
                  <c:v>1745</c:v>
                </c:pt>
                <c:pt idx="119">
                  <c:v>1755</c:v>
                </c:pt>
                <c:pt idx="120">
                  <c:v>1765</c:v>
                </c:pt>
                <c:pt idx="121">
                  <c:v>1775</c:v>
                </c:pt>
                <c:pt idx="122">
                  <c:v>1785</c:v>
                </c:pt>
                <c:pt idx="123">
                  <c:v>1977</c:v>
                </c:pt>
                <c:pt idx="124">
                  <c:v>1987</c:v>
                </c:pt>
                <c:pt idx="125">
                  <c:v>2027</c:v>
                </c:pt>
                <c:pt idx="126">
                  <c:v>2037</c:v>
                </c:pt>
                <c:pt idx="127">
                  <c:v>2047</c:v>
                </c:pt>
                <c:pt idx="128">
                  <c:v>2058</c:v>
                </c:pt>
                <c:pt idx="129">
                  <c:v>2068</c:v>
                </c:pt>
                <c:pt idx="130">
                  <c:v>2078</c:v>
                </c:pt>
                <c:pt idx="131">
                  <c:v>2088</c:v>
                </c:pt>
                <c:pt idx="132">
                  <c:v>2098</c:v>
                </c:pt>
                <c:pt idx="133">
                  <c:v>2108</c:v>
                </c:pt>
                <c:pt idx="134">
                  <c:v>2118</c:v>
                </c:pt>
                <c:pt idx="135">
                  <c:v>2128</c:v>
                </c:pt>
                <c:pt idx="136">
                  <c:v>2138</c:v>
                </c:pt>
                <c:pt idx="137">
                  <c:v>2148</c:v>
                </c:pt>
                <c:pt idx="138">
                  <c:v>2158</c:v>
                </c:pt>
                <c:pt idx="139">
                  <c:v>2169</c:v>
                </c:pt>
                <c:pt idx="140">
                  <c:v>2179</c:v>
                </c:pt>
                <c:pt idx="141">
                  <c:v>2189</c:v>
                </c:pt>
                <c:pt idx="142">
                  <c:v>2199</c:v>
                </c:pt>
                <c:pt idx="143">
                  <c:v>2209</c:v>
                </c:pt>
                <c:pt idx="144">
                  <c:v>2219</c:v>
                </c:pt>
                <c:pt idx="145">
                  <c:v>2229</c:v>
                </c:pt>
                <c:pt idx="146">
                  <c:v>2239</c:v>
                </c:pt>
                <c:pt idx="147">
                  <c:v>2249</c:v>
                </c:pt>
                <c:pt idx="148">
                  <c:v>2259</c:v>
                </c:pt>
                <c:pt idx="149">
                  <c:v>2269</c:v>
                </c:pt>
                <c:pt idx="150">
                  <c:v>2280</c:v>
                </c:pt>
                <c:pt idx="151">
                  <c:v>2290</c:v>
                </c:pt>
                <c:pt idx="152">
                  <c:v>2300</c:v>
                </c:pt>
                <c:pt idx="153">
                  <c:v>2310</c:v>
                </c:pt>
                <c:pt idx="154">
                  <c:v>2320</c:v>
                </c:pt>
                <c:pt idx="155">
                  <c:v>2330</c:v>
                </c:pt>
                <c:pt idx="156">
                  <c:v>2340</c:v>
                </c:pt>
                <c:pt idx="157">
                  <c:v>2350</c:v>
                </c:pt>
              </c:numCache>
            </c:numRef>
          </c:cat>
          <c:val>
            <c:numRef>
              <c:f>'[Copy of CorrNonLinearLog_TBVIs-Biowet.xlsx]Contour plot Cotton-Maize'!$Y$2:$Y$159</c:f>
              <c:numCache>
                <c:formatCode>General</c:formatCode>
                <c:ptCount val="158"/>
                <c:pt idx="2">
                  <c:v>0.55679951610000233</c:v>
                </c:pt>
                <c:pt idx="3">
                  <c:v>0.43780718890000087</c:v>
                </c:pt>
                <c:pt idx="4">
                  <c:v>0.45623270249999975</c:v>
                </c:pt>
                <c:pt idx="5">
                  <c:v>0.4573005376000005</c:v>
                </c:pt>
                <c:pt idx="7">
                  <c:v>0.55160329000000063</c:v>
                </c:pt>
                <c:pt idx="8">
                  <c:v>0.53611683999999959</c:v>
                </c:pt>
                <c:pt idx="9">
                  <c:v>0.43389886410000122</c:v>
                </c:pt>
                <c:pt idx="10">
                  <c:v>0.51143952249999991</c:v>
                </c:pt>
                <c:pt idx="11">
                  <c:v>0.47900241000000032</c:v>
                </c:pt>
                <c:pt idx="12">
                  <c:v>0.60963302410000064</c:v>
                </c:pt>
                <c:pt idx="13">
                  <c:v>0.56613585640000186</c:v>
                </c:pt>
                <c:pt idx="14">
                  <c:v>0.52230974409999997</c:v>
                </c:pt>
                <c:pt idx="19">
                  <c:v>0.61157092089999998</c:v>
                </c:pt>
                <c:pt idx="24">
                  <c:v>0.75130756840000001</c:v>
                </c:pt>
                <c:pt idx="25">
                  <c:v>0.45166464359999997</c:v>
                </c:pt>
                <c:pt idx="27">
                  <c:v>0.78636103289999992</c:v>
                </c:pt>
                <c:pt idx="28">
                  <c:v>0.46778760249999995</c:v>
                </c:pt>
                <c:pt idx="34">
                  <c:v>0.4172901604</c:v>
                </c:pt>
                <c:pt idx="50">
                  <c:v>0.68042701440000131</c:v>
                </c:pt>
                <c:pt idx="51">
                  <c:v>0.4574628496000005</c:v>
                </c:pt>
                <c:pt idx="63">
                  <c:v>0.4087556356</c:v>
                </c:pt>
                <c:pt idx="64">
                  <c:v>0.41281910010000061</c:v>
                </c:pt>
                <c:pt idx="65">
                  <c:v>0.41899729000000002</c:v>
                </c:pt>
                <c:pt idx="66">
                  <c:v>0.47721845610000002</c:v>
                </c:pt>
                <c:pt idx="67">
                  <c:v>0.54683067040000111</c:v>
                </c:pt>
                <c:pt idx="68">
                  <c:v>0.72544399289999995</c:v>
                </c:pt>
                <c:pt idx="69">
                  <c:v>0.80097130090000013</c:v>
                </c:pt>
                <c:pt idx="70">
                  <c:v>0.42194118490000032</c:v>
                </c:pt>
                <c:pt idx="71">
                  <c:v>0.57133945690000065</c:v>
                </c:pt>
                <c:pt idx="74">
                  <c:v>0.44040477690000107</c:v>
                </c:pt>
                <c:pt idx="75">
                  <c:v>0.51907702090000007</c:v>
                </c:pt>
                <c:pt idx="76">
                  <c:v>0.4962498025</c:v>
                </c:pt>
                <c:pt idx="77">
                  <c:v>0.52229528999999997</c:v>
                </c:pt>
                <c:pt idx="78">
                  <c:v>0.45916886440000032</c:v>
                </c:pt>
                <c:pt idx="79">
                  <c:v>0.45387169000000038</c:v>
                </c:pt>
                <c:pt idx="80">
                  <c:v>0.46172025</c:v>
                </c:pt>
                <c:pt idx="81">
                  <c:v>0.49730704000000031</c:v>
                </c:pt>
                <c:pt idx="82">
                  <c:v>0.51936524889999958</c:v>
                </c:pt>
                <c:pt idx="83">
                  <c:v>0.56718973440000064</c:v>
                </c:pt>
                <c:pt idx="84">
                  <c:v>0.43002117760000091</c:v>
                </c:pt>
                <c:pt idx="85">
                  <c:v>0.47170797610000031</c:v>
                </c:pt>
                <c:pt idx="86">
                  <c:v>0.54961464960000062</c:v>
                </c:pt>
                <c:pt idx="87">
                  <c:v>0.59933918889999882</c:v>
                </c:pt>
                <c:pt idx="88">
                  <c:v>0.64209771610000221</c:v>
                </c:pt>
                <c:pt idx="89">
                  <c:v>0.72309512250000185</c:v>
                </c:pt>
                <c:pt idx="90">
                  <c:v>0.75139424889999995</c:v>
                </c:pt>
                <c:pt idx="91">
                  <c:v>0.58723101610000095</c:v>
                </c:pt>
                <c:pt idx="92">
                  <c:v>0.55253948889999949</c:v>
                </c:pt>
                <c:pt idx="93">
                  <c:v>0.51168270239999991</c:v>
                </c:pt>
                <c:pt idx="94">
                  <c:v>0.77938880889999962</c:v>
                </c:pt>
                <c:pt idx="95">
                  <c:v>0.8185906576000016</c:v>
                </c:pt>
                <c:pt idx="96">
                  <c:v>0.80726631039999952</c:v>
                </c:pt>
                <c:pt idx="97">
                  <c:v>0.82500888999999999</c:v>
                </c:pt>
                <c:pt idx="98">
                  <c:v>0.79288339360000004</c:v>
                </c:pt>
                <c:pt idx="99">
                  <c:v>0.81640260250000063</c:v>
                </c:pt>
                <c:pt idx="100">
                  <c:v>0.80545240089999959</c:v>
                </c:pt>
                <c:pt idx="101">
                  <c:v>0.79696685290000002</c:v>
                </c:pt>
                <c:pt idx="102">
                  <c:v>0.77332677210000078</c:v>
                </c:pt>
                <c:pt idx="103">
                  <c:v>0.77960070250000202</c:v>
                </c:pt>
                <c:pt idx="104">
                  <c:v>0.76064562250000334</c:v>
                </c:pt>
                <c:pt idx="105">
                  <c:v>0.74230286489999986</c:v>
                </c:pt>
                <c:pt idx="106">
                  <c:v>0.76066306560000063</c:v>
                </c:pt>
                <c:pt idx="107">
                  <c:v>0.77933584000000078</c:v>
                </c:pt>
                <c:pt idx="108">
                  <c:v>0.75864100000000234</c:v>
                </c:pt>
                <c:pt idx="109">
                  <c:v>0.73408910410000061</c:v>
                </c:pt>
                <c:pt idx="110">
                  <c:v>0.74211333160000004</c:v>
                </c:pt>
                <c:pt idx="111">
                  <c:v>0.74137266089999998</c:v>
                </c:pt>
                <c:pt idx="112">
                  <c:v>0.75016385440000111</c:v>
                </c:pt>
                <c:pt idx="113">
                  <c:v>0.76031424159999994</c:v>
                </c:pt>
                <c:pt idx="114">
                  <c:v>0.76031424159999994</c:v>
                </c:pt>
                <c:pt idx="115">
                  <c:v>0.77621386089999955</c:v>
                </c:pt>
                <c:pt idx="116">
                  <c:v>0.79071220840000001</c:v>
                </c:pt>
                <c:pt idx="117">
                  <c:v>0.77139332410000061</c:v>
                </c:pt>
                <c:pt idx="118">
                  <c:v>0.79028544040000004</c:v>
                </c:pt>
                <c:pt idx="119">
                  <c:v>0.81354988090000013</c:v>
                </c:pt>
                <c:pt idx="120">
                  <c:v>0.84296269690000003</c:v>
                </c:pt>
                <c:pt idx="121">
                  <c:v>0.8319081680999999</c:v>
                </c:pt>
                <c:pt idx="122">
                  <c:v>0.86449084840000134</c:v>
                </c:pt>
                <c:pt idx="124">
                  <c:v>0.72940140250000174</c:v>
                </c:pt>
                <c:pt idx="126">
                  <c:v>0.7251884964000016</c:v>
                </c:pt>
                <c:pt idx="127">
                  <c:v>0.8477437329000016</c:v>
                </c:pt>
                <c:pt idx="128">
                  <c:v>0.71422781440000138</c:v>
                </c:pt>
                <c:pt idx="129">
                  <c:v>0.59425597440000044</c:v>
                </c:pt>
                <c:pt idx="130">
                  <c:v>0.72670510090000062</c:v>
                </c:pt>
                <c:pt idx="131">
                  <c:v>0.77713040250000154</c:v>
                </c:pt>
                <c:pt idx="132">
                  <c:v>0.76218138089999998</c:v>
                </c:pt>
                <c:pt idx="133">
                  <c:v>0.79828864089999996</c:v>
                </c:pt>
                <c:pt idx="134">
                  <c:v>0.78625462410000002</c:v>
                </c:pt>
                <c:pt idx="135">
                  <c:v>0.74464818489999995</c:v>
                </c:pt>
                <c:pt idx="136">
                  <c:v>0.79746686009999956</c:v>
                </c:pt>
                <c:pt idx="137">
                  <c:v>0.82593561610000221</c:v>
                </c:pt>
                <c:pt idx="138">
                  <c:v>0.86540227290000005</c:v>
                </c:pt>
                <c:pt idx="139">
                  <c:v>0.75763097640000221</c:v>
                </c:pt>
                <c:pt idx="140">
                  <c:v>0.83879953960000186</c:v>
                </c:pt>
                <c:pt idx="141">
                  <c:v>0.86970545640000285</c:v>
                </c:pt>
                <c:pt idx="142">
                  <c:v>0.80021970250000063</c:v>
                </c:pt>
                <c:pt idx="143">
                  <c:v>0.75177570250000247</c:v>
                </c:pt>
                <c:pt idx="144">
                  <c:v>0.84849889960000124</c:v>
                </c:pt>
                <c:pt idx="145">
                  <c:v>0.87405670810000002</c:v>
                </c:pt>
                <c:pt idx="146">
                  <c:v>0.76914654009999994</c:v>
                </c:pt>
                <c:pt idx="147">
                  <c:v>0.77832977290000094</c:v>
                </c:pt>
                <c:pt idx="148">
                  <c:v>0.77489287840000154</c:v>
                </c:pt>
                <c:pt idx="149">
                  <c:v>0.76469778090000062</c:v>
                </c:pt>
                <c:pt idx="150">
                  <c:v>0.80690695839999993</c:v>
                </c:pt>
                <c:pt idx="151">
                  <c:v>0.86185228959999993</c:v>
                </c:pt>
                <c:pt idx="152">
                  <c:v>0.78831313689999949</c:v>
                </c:pt>
                <c:pt idx="153">
                  <c:v>0.84463452160000063</c:v>
                </c:pt>
                <c:pt idx="154">
                  <c:v>0.82990278009999996</c:v>
                </c:pt>
                <c:pt idx="155">
                  <c:v>0.82811820009999992</c:v>
                </c:pt>
                <c:pt idx="156">
                  <c:v>0.70293132810000003</c:v>
                </c:pt>
                <c:pt idx="157">
                  <c:v>0.71323092089999951</c:v>
                </c:pt>
              </c:numCache>
            </c:numRef>
          </c:val>
          <c:extLst>
            <c:ext xmlns:c16="http://schemas.microsoft.com/office/drawing/2014/chart" uri="{C3380CC4-5D6E-409C-BE32-E72D297353CC}">
              <c16:uniqueId val="{00000017-DD10-409B-87F1-B2F8D6ACD275}"/>
            </c:ext>
          </c:extLst>
        </c:ser>
        <c:ser>
          <c:idx val="24"/>
          <c:order val="24"/>
          <c:tx>
            <c:strRef>
              <c:f>'[Copy of CorrNonLinearLog_TBVIs-Biowet.xlsx]Contour plot Cotton-Maize'!$Z$1</c:f>
              <c:strCache>
                <c:ptCount val="1"/>
                <c:pt idx="0">
                  <c:v>666</c:v>
                </c:pt>
              </c:strCache>
            </c:strRef>
          </c:tx>
          <c:cat>
            <c:numRef>
              <c:f>'[Copy of CorrNonLinearLog_TBVIs-Biowet.xlsx]Contour plot Cotton-Maize'!$A$2:$A$159</c:f>
              <c:numCache>
                <c:formatCode>General</c:formatCode>
                <c:ptCount val="158"/>
                <c:pt idx="0">
                  <c:v>422</c:v>
                </c:pt>
                <c:pt idx="1">
                  <c:v>432</c:v>
                </c:pt>
                <c:pt idx="2">
                  <c:v>442</c:v>
                </c:pt>
                <c:pt idx="3">
                  <c:v>452</c:v>
                </c:pt>
                <c:pt idx="4">
                  <c:v>463</c:v>
                </c:pt>
                <c:pt idx="5">
                  <c:v>473</c:v>
                </c:pt>
                <c:pt idx="6">
                  <c:v>483</c:v>
                </c:pt>
                <c:pt idx="7">
                  <c:v>493</c:v>
                </c:pt>
                <c:pt idx="8">
                  <c:v>503</c:v>
                </c:pt>
                <c:pt idx="9">
                  <c:v>513</c:v>
                </c:pt>
                <c:pt idx="10">
                  <c:v>524</c:v>
                </c:pt>
                <c:pt idx="11">
                  <c:v>534</c:v>
                </c:pt>
                <c:pt idx="12">
                  <c:v>544</c:v>
                </c:pt>
                <c:pt idx="13">
                  <c:v>554</c:v>
                </c:pt>
                <c:pt idx="14">
                  <c:v>564</c:v>
                </c:pt>
                <c:pt idx="15">
                  <c:v>574</c:v>
                </c:pt>
                <c:pt idx="16">
                  <c:v>585</c:v>
                </c:pt>
                <c:pt idx="17">
                  <c:v>595</c:v>
                </c:pt>
                <c:pt idx="18">
                  <c:v>605</c:v>
                </c:pt>
                <c:pt idx="19">
                  <c:v>615</c:v>
                </c:pt>
                <c:pt idx="20">
                  <c:v>625</c:v>
                </c:pt>
                <c:pt idx="21">
                  <c:v>635</c:v>
                </c:pt>
                <c:pt idx="22">
                  <c:v>646</c:v>
                </c:pt>
                <c:pt idx="23">
                  <c:v>656</c:v>
                </c:pt>
                <c:pt idx="24">
                  <c:v>666</c:v>
                </c:pt>
                <c:pt idx="25">
                  <c:v>676</c:v>
                </c:pt>
                <c:pt idx="26">
                  <c:v>686</c:v>
                </c:pt>
                <c:pt idx="27">
                  <c:v>697</c:v>
                </c:pt>
                <c:pt idx="28">
                  <c:v>707</c:v>
                </c:pt>
                <c:pt idx="29">
                  <c:v>717</c:v>
                </c:pt>
                <c:pt idx="30">
                  <c:v>727</c:v>
                </c:pt>
                <c:pt idx="31">
                  <c:v>737</c:v>
                </c:pt>
                <c:pt idx="32">
                  <c:v>747</c:v>
                </c:pt>
                <c:pt idx="33">
                  <c:v>758</c:v>
                </c:pt>
                <c:pt idx="34">
                  <c:v>768</c:v>
                </c:pt>
                <c:pt idx="35">
                  <c:v>778</c:v>
                </c:pt>
                <c:pt idx="36">
                  <c:v>788</c:v>
                </c:pt>
                <c:pt idx="37">
                  <c:v>798</c:v>
                </c:pt>
                <c:pt idx="38">
                  <c:v>808</c:v>
                </c:pt>
                <c:pt idx="39">
                  <c:v>819</c:v>
                </c:pt>
                <c:pt idx="40">
                  <c:v>829</c:v>
                </c:pt>
                <c:pt idx="41">
                  <c:v>839</c:v>
                </c:pt>
                <c:pt idx="42">
                  <c:v>849</c:v>
                </c:pt>
                <c:pt idx="43">
                  <c:v>859</c:v>
                </c:pt>
                <c:pt idx="44">
                  <c:v>870</c:v>
                </c:pt>
                <c:pt idx="45">
                  <c:v>880</c:v>
                </c:pt>
                <c:pt idx="46">
                  <c:v>890</c:v>
                </c:pt>
                <c:pt idx="47">
                  <c:v>900</c:v>
                </c:pt>
                <c:pt idx="48">
                  <c:v>910</c:v>
                </c:pt>
                <c:pt idx="49">
                  <c:v>920</c:v>
                </c:pt>
                <c:pt idx="50">
                  <c:v>929</c:v>
                </c:pt>
                <c:pt idx="51">
                  <c:v>939</c:v>
                </c:pt>
                <c:pt idx="52">
                  <c:v>949</c:v>
                </c:pt>
                <c:pt idx="53">
                  <c:v>959</c:v>
                </c:pt>
                <c:pt idx="54">
                  <c:v>969</c:v>
                </c:pt>
                <c:pt idx="55">
                  <c:v>979</c:v>
                </c:pt>
                <c:pt idx="56">
                  <c:v>989</c:v>
                </c:pt>
                <c:pt idx="57">
                  <c:v>999</c:v>
                </c:pt>
                <c:pt idx="58">
                  <c:v>1009</c:v>
                </c:pt>
                <c:pt idx="59">
                  <c:v>1019</c:v>
                </c:pt>
                <c:pt idx="60">
                  <c:v>1029</c:v>
                </c:pt>
                <c:pt idx="61">
                  <c:v>1040</c:v>
                </c:pt>
                <c:pt idx="62">
                  <c:v>1051</c:v>
                </c:pt>
                <c:pt idx="63">
                  <c:v>1061</c:v>
                </c:pt>
                <c:pt idx="64">
                  <c:v>1071</c:v>
                </c:pt>
                <c:pt idx="65">
                  <c:v>1081</c:v>
                </c:pt>
                <c:pt idx="66">
                  <c:v>1091</c:v>
                </c:pt>
                <c:pt idx="67">
                  <c:v>1101</c:v>
                </c:pt>
                <c:pt idx="68">
                  <c:v>1111</c:v>
                </c:pt>
                <c:pt idx="69">
                  <c:v>1121</c:v>
                </c:pt>
                <c:pt idx="70">
                  <c:v>1131</c:v>
                </c:pt>
                <c:pt idx="71">
                  <c:v>1141</c:v>
                </c:pt>
                <c:pt idx="72">
                  <c:v>1151</c:v>
                </c:pt>
                <c:pt idx="73">
                  <c:v>1161</c:v>
                </c:pt>
                <c:pt idx="74">
                  <c:v>1171</c:v>
                </c:pt>
                <c:pt idx="75">
                  <c:v>1181</c:v>
                </c:pt>
                <c:pt idx="76">
                  <c:v>1191</c:v>
                </c:pt>
                <c:pt idx="77">
                  <c:v>1201</c:v>
                </c:pt>
                <c:pt idx="78">
                  <c:v>1211</c:v>
                </c:pt>
                <c:pt idx="79">
                  <c:v>1221</c:v>
                </c:pt>
                <c:pt idx="80">
                  <c:v>1231</c:v>
                </c:pt>
                <c:pt idx="81">
                  <c:v>1241</c:v>
                </c:pt>
                <c:pt idx="82">
                  <c:v>1251</c:v>
                </c:pt>
                <c:pt idx="83">
                  <c:v>1261</c:v>
                </c:pt>
                <c:pt idx="84">
                  <c:v>1272</c:v>
                </c:pt>
                <c:pt idx="85">
                  <c:v>1282</c:v>
                </c:pt>
                <c:pt idx="86">
                  <c:v>1292</c:v>
                </c:pt>
                <c:pt idx="87">
                  <c:v>1302</c:v>
                </c:pt>
                <c:pt idx="88">
                  <c:v>1312</c:v>
                </c:pt>
                <c:pt idx="89">
                  <c:v>1322</c:v>
                </c:pt>
                <c:pt idx="90">
                  <c:v>1332</c:v>
                </c:pt>
                <c:pt idx="91">
                  <c:v>1472</c:v>
                </c:pt>
                <c:pt idx="92">
                  <c:v>1483</c:v>
                </c:pt>
                <c:pt idx="93">
                  <c:v>1493</c:v>
                </c:pt>
                <c:pt idx="94">
                  <c:v>1503</c:v>
                </c:pt>
                <c:pt idx="95">
                  <c:v>1513</c:v>
                </c:pt>
                <c:pt idx="96">
                  <c:v>1523</c:v>
                </c:pt>
                <c:pt idx="97">
                  <c:v>1533</c:v>
                </c:pt>
                <c:pt idx="98">
                  <c:v>1543</c:v>
                </c:pt>
                <c:pt idx="99">
                  <c:v>1553</c:v>
                </c:pt>
                <c:pt idx="100">
                  <c:v>1563</c:v>
                </c:pt>
                <c:pt idx="101">
                  <c:v>1573</c:v>
                </c:pt>
                <c:pt idx="102">
                  <c:v>1583</c:v>
                </c:pt>
                <c:pt idx="103">
                  <c:v>1594</c:v>
                </c:pt>
                <c:pt idx="104">
                  <c:v>1604</c:v>
                </c:pt>
                <c:pt idx="105">
                  <c:v>1614</c:v>
                </c:pt>
                <c:pt idx="106">
                  <c:v>1624</c:v>
                </c:pt>
                <c:pt idx="107">
                  <c:v>1634</c:v>
                </c:pt>
                <c:pt idx="108">
                  <c:v>1644</c:v>
                </c:pt>
                <c:pt idx="109">
                  <c:v>1654</c:v>
                </c:pt>
                <c:pt idx="110">
                  <c:v>1664</c:v>
                </c:pt>
                <c:pt idx="111">
                  <c:v>1674</c:v>
                </c:pt>
                <c:pt idx="112">
                  <c:v>1684</c:v>
                </c:pt>
                <c:pt idx="113">
                  <c:v>1694</c:v>
                </c:pt>
                <c:pt idx="114">
                  <c:v>1704</c:v>
                </c:pt>
                <c:pt idx="115">
                  <c:v>1715</c:v>
                </c:pt>
                <c:pt idx="116">
                  <c:v>1725</c:v>
                </c:pt>
                <c:pt idx="117">
                  <c:v>1735</c:v>
                </c:pt>
                <c:pt idx="118">
                  <c:v>1745</c:v>
                </c:pt>
                <c:pt idx="119">
                  <c:v>1755</c:v>
                </c:pt>
                <c:pt idx="120">
                  <c:v>1765</c:v>
                </c:pt>
                <c:pt idx="121">
                  <c:v>1775</c:v>
                </c:pt>
                <c:pt idx="122">
                  <c:v>1785</c:v>
                </c:pt>
                <c:pt idx="123">
                  <c:v>1977</c:v>
                </c:pt>
                <c:pt idx="124">
                  <c:v>1987</c:v>
                </c:pt>
                <c:pt idx="125">
                  <c:v>2027</c:v>
                </c:pt>
                <c:pt idx="126">
                  <c:v>2037</c:v>
                </c:pt>
                <c:pt idx="127">
                  <c:v>2047</c:v>
                </c:pt>
                <c:pt idx="128">
                  <c:v>2058</c:v>
                </c:pt>
                <c:pt idx="129">
                  <c:v>2068</c:v>
                </c:pt>
                <c:pt idx="130">
                  <c:v>2078</c:v>
                </c:pt>
                <c:pt idx="131">
                  <c:v>2088</c:v>
                </c:pt>
                <c:pt idx="132">
                  <c:v>2098</c:v>
                </c:pt>
                <c:pt idx="133">
                  <c:v>2108</c:v>
                </c:pt>
                <c:pt idx="134">
                  <c:v>2118</c:v>
                </c:pt>
                <c:pt idx="135">
                  <c:v>2128</c:v>
                </c:pt>
                <c:pt idx="136">
                  <c:v>2138</c:v>
                </c:pt>
                <c:pt idx="137">
                  <c:v>2148</c:v>
                </c:pt>
                <c:pt idx="138">
                  <c:v>2158</c:v>
                </c:pt>
                <c:pt idx="139">
                  <c:v>2169</c:v>
                </c:pt>
                <c:pt idx="140">
                  <c:v>2179</c:v>
                </c:pt>
                <c:pt idx="141">
                  <c:v>2189</c:v>
                </c:pt>
                <c:pt idx="142">
                  <c:v>2199</c:v>
                </c:pt>
                <c:pt idx="143">
                  <c:v>2209</c:v>
                </c:pt>
                <c:pt idx="144">
                  <c:v>2219</c:v>
                </c:pt>
                <c:pt idx="145">
                  <c:v>2229</c:v>
                </c:pt>
                <c:pt idx="146">
                  <c:v>2239</c:v>
                </c:pt>
                <c:pt idx="147">
                  <c:v>2249</c:v>
                </c:pt>
                <c:pt idx="148">
                  <c:v>2259</c:v>
                </c:pt>
                <c:pt idx="149">
                  <c:v>2269</c:v>
                </c:pt>
                <c:pt idx="150">
                  <c:v>2280</c:v>
                </c:pt>
                <c:pt idx="151">
                  <c:v>2290</c:v>
                </c:pt>
                <c:pt idx="152">
                  <c:v>2300</c:v>
                </c:pt>
                <c:pt idx="153">
                  <c:v>2310</c:v>
                </c:pt>
                <c:pt idx="154">
                  <c:v>2320</c:v>
                </c:pt>
                <c:pt idx="155">
                  <c:v>2330</c:v>
                </c:pt>
                <c:pt idx="156">
                  <c:v>2340</c:v>
                </c:pt>
                <c:pt idx="157">
                  <c:v>2350</c:v>
                </c:pt>
              </c:numCache>
            </c:numRef>
          </c:cat>
          <c:val>
            <c:numRef>
              <c:f>'[Copy of CorrNonLinearLog_TBVIs-Biowet.xlsx]Contour plot Cotton-Maize'!$Z$2:$Z$159</c:f>
              <c:numCache>
                <c:formatCode>General</c:formatCode>
                <c:ptCount val="158"/>
                <c:pt idx="2">
                  <c:v>0.62956290250000002</c:v>
                </c:pt>
                <c:pt idx="3">
                  <c:v>0.50023085289999991</c:v>
                </c:pt>
                <c:pt idx="4">
                  <c:v>0.52881983999999993</c:v>
                </c:pt>
                <c:pt idx="5">
                  <c:v>0.53974000890000062</c:v>
                </c:pt>
                <c:pt idx="6">
                  <c:v>0.46104100000000009</c:v>
                </c:pt>
                <c:pt idx="7">
                  <c:v>0.64521056250000064</c:v>
                </c:pt>
                <c:pt idx="8">
                  <c:v>0.63358416039999998</c:v>
                </c:pt>
                <c:pt idx="9">
                  <c:v>0.52691629210000002</c:v>
                </c:pt>
                <c:pt idx="10">
                  <c:v>0.58064400000000083</c:v>
                </c:pt>
                <c:pt idx="11">
                  <c:v>0.55535284839999999</c:v>
                </c:pt>
                <c:pt idx="12">
                  <c:v>0.68473970010000107</c:v>
                </c:pt>
                <c:pt idx="13">
                  <c:v>0.6437815696000011</c:v>
                </c:pt>
                <c:pt idx="14">
                  <c:v>0.62140112410000004</c:v>
                </c:pt>
                <c:pt idx="15">
                  <c:v>0.53799291040000063</c:v>
                </c:pt>
                <c:pt idx="16">
                  <c:v>0.55865160490000065</c:v>
                </c:pt>
                <c:pt idx="19">
                  <c:v>0.68049300640000154</c:v>
                </c:pt>
                <c:pt idx="25">
                  <c:v>0.56660245290000111</c:v>
                </c:pt>
                <c:pt idx="26">
                  <c:v>0.77877095040000188</c:v>
                </c:pt>
                <c:pt idx="50">
                  <c:v>0.69132573160000155</c:v>
                </c:pt>
                <c:pt idx="51">
                  <c:v>0.48937020250000074</c:v>
                </c:pt>
                <c:pt idx="52">
                  <c:v>0.40926726759999998</c:v>
                </c:pt>
                <c:pt idx="57">
                  <c:v>0.41030430250000038</c:v>
                </c:pt>
                <c:pt idx="58">
                  <c:v>0.4008535969000005</c:v>
                </c:pt>
                <c:pt idx="59">
                  <c:v>0.40701848040000038</c:v>
                </c:pt>
                <c:pt idx="60">
                  <c:v>0.42085061290000092</c:v>
                </c:pt>
                <c:pt idx="61">
                  <c:v>0.42264301209999994</c:v>
                </c:pt>
                <c:pt idx="62">
                  <c:v>0.42899880040000032</c:v>
                </c:pt>
                <c:pt idx="63">
                  <c:v>0.44304998440000026</c:v>
                </c:pt>
                <c:pt idx="64">
                  <c:v>0.44683877160000107</c:v>
                </c:pt>
                <c:pt idx="65">
                  <c:v>0.45114058889999997</c:v>
                </c:pt>
                <c:pt idx="66">
                  <c:v>0.50367408999999996</c:v>
                </c:pt>
                <c:pt idx="67">
                  <c:v>0.56731023999999997</c:v>
                </c:pt>
                <c:pt idx="68">
                  <c:v>0.73316406250000099</c:v>
                </c:pt>
                <c:pt idx="69">
                  <c:v>0.80416056250000012</c:v>
                </c:pt>
                <c:pt idx="70">
                  <c:v>0.46121755689999999</c:v>
                </c:pt>
                <c:pt idx="71">
                  <c:v>0.59473401610000143</c:v>
                </c:pt>
                <c:pt idx="74">
                  <c:v>0.48144169960000038</c:v>
                </c:pt>
                <c:pt idx="75">
                  <c:v>0.54921438809999956</c:v>
                </c:pt>
                <c:pt idx="76">
                  <c:v>0.52911075999999957</c:v>
                </c:pt>
                <c:pt idx="77">
                  <c:v>0.55151416959999888</c:v>
                </c:pt>
                <c:pt idx="78">
                  <c:v>0.49632025000000074</c:v>
                </c:pt>
                <c:pt idx="79">
                  <c:v>0.49039207840000032</c:v>
                </c:pt>
                <c:pt idx="80">
                  <c:v>0.49718011210000074</c:v>
                </c:pt>
                <c:pt idx="81">
                  <c:v>0.52797662440000004</c:v>
                </c:pt>
                <c:pt idx="82">
                  <c:v>0.54683067040000111</c:v>
                </c:pt>
                <c:pt idx="83">
                  <c:v>0.58959362250000069</c:v>
                </c:pt>
                <c:pt idx="84">
                  <c:v>0.47051368360000062</c:v>
                </c:pt>
                <c:pt idx="85">
                  <c:v>0.50620379039999996</c:v>
                </c:pt>
                <c:pt idx="86">
                  <c:v>0.57403352250000061</c:v>
                </c:pt>
                <c:pt idx="87">
                  <c:v>0.61812616409999999</c:v>
                </c:pt>
                <c:pt idx="88">
                  <c:v>0.65752637440000061</c:v>
                </c:pt>
                <c:pt idx="89">
                  <c:v>0.73188025000000123</c:v>
                </c:pt>
                <c:pt idx="90">
                  <c:v>0.75864100000000234</c:v>
                </c:pt>
                <c:pt idx="91">
                  <c:v>0.61434244000000005</c:v>
                </c:pt>
                <c:pt idx="92">
                  <c:v>0.63420517690000122</c:v>
                </c:pt>
                <c:pt idx="93">
                  <c:v>0.64991006890000014</c:v>
                </c:pt>
                <c:pt idx="94">
                  <c:v>0.80349710439999988</c:v>
                </c:pt>
                <c:pt idx="95">
                  <c:v>0.83594449000000148</c:v>
                </c:pt>
                <c:pt idx="96">
                  <c:v>0.82215929290000134</c:v>
                </c:pt>
                <c:pt idx="97">
                  <c:v>0.83384292250000136</c:v>
                </c:pt>
                <c:pt idx="98">
                  <c:v>0.80347917690000004</c:v>
                </c:pt>
                <c:pt idx="99">
                  <c:v>0.82273970250000183</c:v>
                </c:pt>
                <c:pt idx="100">
                  <c:v>0.81126048999999956</c:v>
                </c:pt>
                <c:pt idx="101">
                  <c:v>0.80425024000000012</c:v>
                </c:pt>
                <c:pt idx="102">
                  <c:v>0.78350822559999989</c:v>
                </c:pt>
                <c:pt idx="103">
                  <c:v>0.7876740001000011</c:v>
                </c:pt>
                <c:pt idx="104">
                  <c:v>0.77014665640000202</c:v>
                </c:pt>
                <c:pt idx="105">
                  <c:v>0.7539796224000026</c:v>
                </c:pt>
                <c:pt idx="106">
                  <c:v>0.76928686810000002</c:v>
                </c:pt>
                <c:pt idx="107">
                  <c:v>0.78549223839999993</c:v>
                </c:pt>
                <c:pt idx="108">
                  <c:v>0.76707818890000001</c:v>
                </c:pt>
                <c:pt idx="109">
                  <c:v>0.74630593210000185</c:v>
                </c:pt>
                <c:pt idx="110">
                  <c:v>0.75262565160000283</c:v>
                </c:pt>
                <c:pt idx="111">
                  <c:v>0.75177570250000247</c:v>
                </c:pt>
                <c:pt idx="112">
                  <c:v>0.76040144010000099</c:v>
                </c:pt>
                <c:pt idx="113">
                  <c:v>0.76828731040000064</c:v>
                </c:pt>
                <c:pt idx="114">
                  <c:v>0.76940966560000135</c:v>
                </c:pt>
                <c:pt idx="115">
                  <c:v>0.78405712089999957</c:v>
                </c:pt>
                <c:pt idx="116">
                  <c:v>0.79602083999999995</c:v>
                </c:pt>
                <c:pt idx="117">
                  <c:v>0.77912398240000091</c:v>
                </c:pt>
                <c:pt idx="118">
                  <c:v>0.79653840009999999</c:v>
                </c:pt>
                <c:pt idx="119">
                  <c:v>0.81891640359999995</c:v>
                </c:pt>
                <c:pt idx="120">
                  <c:v>0.84465290250000136</c:v>
                </c:pt>
                <c:pt idx="121">
                  <c:v>0.8351035456</c:v>
                </c:pt>
                <c:pt idx="122">
                  <c:v>0.86685410250000183</c:v>
                </c:pt>
                <c:pt idx="124">
                  <c:v>0.75547387240000186</c:v>
                </c:pt>
                <c:pt idx="126">
                  <c:v>0.76459284810000061</c:v>
                </c:pt>
                <c:pt idx="127">
                  <c:v>0.85931046010000001</c:v>
                </c:pt>
                <c:pt idx="128">
                  <c:v>0.75285122890000133</c:v>
                </c:pt>
                <c:pt idx="129">
                  <c:v>0.65034547360000294</c:v>
                </c:pt>
                <c:pt idx="130">
                  <c:v>0.77410082890000065</c:v>
                </c:pt>
                <c:pt idx="131">
                  <c:v>0.80543445160000005</c:v>
                </c:pt>
                <c:pt idx="132">
                  <c:v>0.79902145440000161</c:v>
                </c:pt>
                <c:pt idx="133">
                  <c:v>0.82882815999999992</c:v>
                </c:pt>
                <c:pt idx="134">
                  <c:v>0.81221551289999994</c:v>
                </c:pt>
                <c:pt idx="135">
                  <c:v>0.77769469690000226</c:v>
                </c:pt>
                <c:pt idx="136">
                  <c:v>0.82419162250000233</c:v>
                </c:pt>
                <c:pt idx="137">
                  <c:v>0.84301778559999996</c:v>
                </c:pt>
                <c:pt idx="138">
                  <c:v>0.8746738576000026</c:v>
                </c:pt>
                <c:pt idx="139">
                  <c:v>0.7814913604</c:v>
                </c:pt>
                <c:pt idx="140">
                  <c:v>0.85161520890000064</c:v>
                </c:pt>
                <c:pt idx="141">
                  <c:v>0.87388843240000247</c:v>
                </c:pt>
                <c:pt idx="142">
                  <c:v>0.81456040089999959</c:v>
                </c:pt>
                <c:pt idx="143">
                  <c:v>0.77700699040000065</c:v>
                </c:pt>
                <c:pt idx="144">
                  <c:v>0.85858755999999958</c:v>
                </c:pt>
                <c:pt idx="145">
                  <c:v>0.87804396160000064</c:v>
                </c:pt>
                <c:pt idx="146">
                  <c:v>0.79252725760000065</c:v>
                </c:pt>
                <c:pt idx="147">
                  <c:v>0.80399915560000124</c:v>
                </c:pt>
                <c:pt idx="148">
                  <c:v>0.80174115999999995</c:v>
                </c:pt>
                <c:pt idx="149">
                  <c:v>0.79373844640000135</c:v>
                </c:pt>
                <c:pt idx="150">
                  <c:v>0.8271356809</c:v>
                </c:pt>
                <c:pt idx="151">
                  <c:v>0.87517896010000062</c:v>
                </c:pt>
                <c:pt idx="152">
                  <c:v>0.8149756176000027</c:v>
                </c:pt>
                <c:pt idx="153">
                  <c:v>0.85962566560000186</c:v>
                </c:pt>
                <c:pt idx="154">
                  <c:v>0.8478910561000027</c:v>
                </c:pt>
                <c:pt idx="155">
                  <c:v>0.84307287610000126</c:v>
                </c:pt>
                <c:pt idx="156">
                  <c:v>0.72747252640000004</c:v>
                </c:pt>
                <c:pt idx="157">
                  <c:v>0.7382074561000016</c:v>
                </c:pt>
              </c:numCache>
            </c:numRef>
          </c:val>
          <c:extLst>
            <c:ext xmlns:c16="http://schemas.microsoft.com/office/drawing/2014/chart" uri="{C3380CC4-5D6E-409C-BE32-E72D297353CC}">
              <c16:uniqueId val="{00000018-DD10-409B-87F1-B2F8D6ACD275}"/>
            </c:ext>
          </c:extLst>
        </c:ser>
        <c:ser>
          <c:idx val="25"/>
          <c:order val="25"/>
          <c:tx>
            <c:strRef>
              <c:f>'[Copy of CorrNonLinearLog_TBVIs-Biowet.xlsx]Contour plot Cotton-Maize'!$AA$1</c:f>
              <c:strCache>
                <c:ptCount val="1"/>
                <c:pt idx="0">
                  <c:v>676</c:v>
                </c:pt>
              </c:strCache>
            </c:strRef>
          </c:tx>
          <c:cat>
            <c:numRef>
              <c:f>'[Copy of CorrNonLinearLog_TBVIs-Biowet.xlsx]Contour plot Cotton-Maize'!$A$2:$A$159</c:f>
              <c:numCache>
                <c:formatCode>General</c:formatCode>
                <c:ptCount val="158"/>
                <c:pt idx="0">
                  <c:v>422</c:v>
                </c:pt>
                <c:pt idx="1">
                  <c:v>432</c:v>
                </c:pt>
                <c:pt idx="2">
                  <c:v>442</c:v>
                </c:pt>
                <c:pt idx="3">
                  <c:v>452</c:v>
                </c:pt>
                <c:pt idx="4">
                  <c:v>463</c:v>
                </c:pt>
                <c:pt idx="5">
                  <c:v>473</c:v>
                </c:pt>
                <c:pt idx="6">
                  <c:v>483</c:v>
                </c:pt>
                <c:pt idx="7">
                  <c:v>493</c:v>
                </c:pt>
                <c:pt idx="8">
                  <c:v>503</c:v>
                </c:pt>
                <c:pt idx="9">
                  <c:v>513</c:v>
                </c:pt>
                <c:pt idx="10">
                  <c:v>524</c:v>
                </c:pt>
                <c:pt idx="11">
                  <c:v>534</c:v>
                </c:pt>
                <c:pt idx="12">
                  <c:v>544</c:v>
                </c:pt>
                <c:pt idx="13">
                  <c:v>554</c:v>
                </c:pt>
                <c:pt idx="14">
                  <c:v>564</c:v>
                </c:pt>
                <c:pt idx="15">
                  <c:v>574</c:v>
                </c:pt>
                <c:pt idx="16">
                  <c:v>585</c:v>
                </c:pt>
                <c:pt idx="17">
                  <c:v>595</c:v>
                </c:pt>
                <c:pt idx="18">
                  <c:v>605</c:v>
                </c:pt>
                <c:pt idx="19">
                  <c:v>615</c:v>
                </c:pt>
                <c:pt idx="20">
                  <c:v>625</c:v>
                </c:pt>
                <c:pt idx="21">
                  <c:v>635</c:v>
                </c:pt>
                <c:pt idx="22">
                  <c:v>646</c:v>
                </c:pt>
                <c:pt idx="23">
                  <c:v>656</c:v>
                </c:pt>
                <c:pt idx="24">
                  <c:v>666</c:v>
                </c:pt>
                <c:pt idx="25">
                  <c:v>676</c:v>
                </c:pt>
                <c:pt idx="26">
                  <c:v>686</c:v>
                </c:pt>
                <c:pt idx="27">
                  <c:v>697</c:v>
                </c:pt>
                <c:pt idx="28">
                  <c:v>707</c:v>
                </c:pt>
                <c:pt idx="29">
                  <c:v>717</c:v>
                </c:pt>
                <c:pt idx="30">
                  <c:v>727</c:v>
                </c:pt>
                <c:pt idx="31">
                  <c:v>737</c:v>
                </c:pt>
                <c:pt idx="32">
                  <c:v>747</c:v>
                </c:pt>
                <c:pt idx="33">
                  <c:v>758</c:v>
                </c:pt>
                <c:pt idx="34">
                  <c:v>768</c:v>
                </c:pt>
                <c:pt idx="35">
                  <c:v>778</c:v>
                </c:pt>
                <c:pt idx="36">
                  <c:v>788</c:v>
                </c:pt>
                <c:pt idx="37">
                  <c:v>798</c:v>
                </c:pt>
                <c:pt idx="38">
                  <c:v>808</c:v>
                </c:pt>
                <c:pt idx="39">
                  <c:v>819</c:v>
                </c:pt>
                <c:pt idx="40">
                  <c:v>829</c:v>
                </c:pt>
                <c:pt idx="41">
                  <c:v>839</c:v>
                </c:pt>
                <c:pt idx="42">
                  <c:v>849</c:v>
                </c:pt>
                <c:pt idx="43">
                  <c:v>859</c:v>
                </c:pt>
                <c:pt idx="44">
                  <c:v>870</c:v>
                </c:pt>
                <c:pt idx="45">
                  <c:v>880</c:v>
                </c:pt>
                <c:pt idx="46">
                  <c:v>890</c:v>
                </c:pt>
                <c:pt idx="47">
                  <c:v>900</c:v>
                </c:pt>
                <c:pt idx="48">
                  <c:v>910</c:v>
                </c:pt>
                <c:pt idx="49">
                  <c:v>920</c:v>
                </c:pt>
                <c:pt idx="50">
                  <c:v>929</c:v>
                </c:pt>
                <c:pt idx="51">
                  <c:v>939</c:v>
                </c:pt>
                <c:pt idx="52">
                  <c:v>949</c:v>
                </c:pt>
                <c:pt idx="53">
                  <c:v>959</c:v>
                </c:pt>
                <c:pt idx="54">
                  <c:v>969</c:v>
                </c:pt>
                <c:pt idx="55">
                  <c:v>979</c:v>
                </c:pt>
                <c:pt idx="56">
                  <c:v>989</c:v>
                </c:pt>
                <c:pt idx="57">
                  <c:v>999</c:v>
                </c:pt>
                <c:pt idx="58">
                  <c:v>1009</c:v>
                </c:pt>
                <c:pt idx="59">
                  <c:v>1019</c:v>
                </c:pt>
                <c:pt idx="60">
                  <c:v>1029</c:v>
                </c:pt>
                <c:pt idx="61">
                  <c:v>1040</c:v>
                </c:pt>
                <c:pt idx="62">
                  <c:v>1051</c:v>
                </c:pt>
                <c:pt idx="63">
                  <c:v>1061</c:v>
                </c:pt>
                <c:pt idx="64">
                  <c:v>1071</c:v>
                </c:pt>
                <c:pt idx="65">
                  <c:v>1081</c:v>
                </c:pt>
                <c:pt idx="66">
                  <c:v>1091</c:v>
                </c:pt>
                <c:pt idx="67">
                  <c:v>1101</c:v>
                </c:pt>
                <c:pt idx="68">
                  <c:v>1111</c:v>
                </c:pt>
                <c:pt idx="69">
                  <c:v>1121</c:v>
                </c:pt>
                <c:pt idx="70">
                  <c:v>1131</c:v>
                </c:pt>
                <c:pt idx="71">
                  <c:v>1141</c:v>
                </c:pt>
                <c:pt idx="72">
                  <c:v>1151</c:v>
                </c:pt>
                <c:pt idx="73">
                  <c:v>1161</c:v>
                </c:pt>
                <c:pt idx="74">
                  <c:v>1171</c:v>
                </c:pt>
                <c:pt idx="75">
                  <c:v>1181</c:v>
                </c:pt>
                <c:pt idx="76">
                  <c:v>1191</c:v>
                </c:pt>
                <c:pt idx="77">
                  <c:v>1201</c:v>
                </c:pt>
                <c:pt idx="78">
                  <c:v>1211</c:v>
                </c:pt>
                <c:pt idx="79">
                  <c:v>1221</c:v>
                </c:pt>
                <c:pt idx="80">
                  <c:v>1231</c:v>
                </c:pt>
                <c:pt idx="81">
                  <c:v>1241</c:v>
                </c:pt>
                <c:pt idx="82">
                  <c:v>1251</c:v>
                </c:pt>
                <c:pt idx="83">
                  <c:v>1261</c:v>
                </c:pt>
                <c:pt idx="84">
                  <c:v>1272</c:v>
                </c:pt>
                <c:pt idx="85">
                  <c:v>1282</c:v>
                </c:pt>
                <c:pt idx="86">
                  <c:v>1292</c:v>
                </c:pt>
                <c:pt idx="87">
                  <c:v>1302</c:v>
                </c:pt>
                <c:pt idx="88">
                  <c:v>1312</c:v>
                </c:pt>
                <c:pt idx="89">
                  <c:v>1322</c:v>
                </c:pt>
                <c:pt idx="90">
                  <c:v>1332</c:v>
                </c:pt>
                <c:pt idx="91">
                  <c:v>1472</c:v>
                </c:pt>
                <c:pt idx="92">
                  <c:v>1483</c:v>
                </c:pt>
                <c:pt idx="93">
                  <c:v>1493</c:v>
                </c:pt>
                <c:pt idx="94">
                  <c:v>1503</c:v>
                </c:pt>
                <c:pt idx="95">
                  <c:v>1513</c:v>
                </c:pt>
                <c:pt idx="96">
                  <c:v>1523</c:v>
                </c:pt>
                <c:pt idx="97">
                  <c:v>1533</c:v>
                </c:pt>
                <c:pt idx="98">
                  <c:v>1543</c:v>
                </c:pt>
                <c:pt idx="99">
                  <c:v>1553</c:v>
                </c:pt>
                <c:pt idx="100">
                  <c:v>1563</c:v>
                </c:pt>
                <c:pt idx="101">
                  <c:v>1573</c:v>
                </c:pt>
                <c:pt idx="102">
                  <c:v>1583</c:v>
                </c:pt>
                <c:pt idx="103">
                  <c:v>1594</c:v>
                </c:pt>
                <c:pt idx="104">
                  <c:v>1604</c:v>
                </c:pt>
                <c:pt idx="105">
                  <c:v>1614</c:v>
                </c:pt>
                <c:pt idx="106">
                  <c:v>1624</c:v>
                </c:pt>
                <c:pt idx="107">
                  <c:v>1634</c:v>
                </c:pt>
                <c:pt idx="108">
                  <c:v>1644</c:v>
                </c:pt>
                <c:pt idx="109">
                  <c:v>1654</c:v>
                </c:pt>
                <c:pt idx="110">
                  <c:v>1664</c:v>
                </c:pt>
                <c:pt idx="111">
                  <c:v>1674</c:v>
                </c:pt>
                <c:pt idx="112">
                  <c:v>1684</c:v>
                </c:pt>
                <c:pt idx="113">
                  <c:v>1694</c:v>
                </c:pt>
                <c:pt idx="114">
                  <c:v>1704</c:v>
                </c:pt>
                <c:pt idx="115">
                  <c:v>1715</c:v>
                </c:pt>
                <c:pt idx="116">
                  <c:v>1725</c:v>
                </c:pt>
                <c:pt idx="117">
                  <c:v>1735</c:v>
                </c:pt>
                <c:pt idx="118">
                  <c:v>1745</c:v>
                </c:pt>
                <c:pt idx="119">
                  <c:v>1755</c:v>
                </c:pt>
                <c:pt idx="120">
                  <c:v>1765</c:v>
                </c:pt>
                <c:pt idx="121">
                  <c:v>1775</c:v>
                </c:pt>
                <c:pt idx="122">
                  <c:v>1785</c:v>
                </c:pt>
                <c:pt idx="123">
                  <c:v>1977</c:v>
                </c:pt>
                <c:pt idx="124">
                  <c:v>1987</c:v>
                </c:pt>
                <c:pt idx="125">
                  <c:v>2027</c:v>
                </c:pt>
                <c:pt idx="126">
                  <c:v>2037</c:v>
                </c:pt>
                <c:pt idx="127">
                  <c:v>2047</c:v>
                </c:pt>
                <c:pt idx="128">
                  <c:v>2058</c:v>
                </c:pt>
                <c:pt idx="129">
                  <c:v>2068</c:v>
                </c:pt>
                <c:pt idx="130">
                  <c:v>2078</c:v>
                </c:pt>
                <c:pt idx="131">
                  <c:v>2088</c:v>
                </c:pt>
                <c:pt idx="132">
                  <c:v>2098</c:v>
                </c:pt>
                <c:pt idx="133">
                  <c:v>2108</c:v>
                </c:pt>
                <c:pt idx="134">
                  <c:v>2118</c:v>
                </c:pt>
                <c:pt idx="135">
                  <c:v>2128</c:v>
                </c:pt>
                <c:pt idx="136">
                  <c:v>2138</c:v>
                </c:pt>
                <c:pt idx="137">
                  <c:v>2148</c:v>
                </c:pt>
                <c:pt idx="138">
                  <c:v>2158</c:v>
                </c:pt>
                <c:pt idx="139">
                  <c:v>2169</c:v>
                </c:pt>
                <c:pt idx="140">
                  <c:v>2179</c:v>
                </c:pt>
                <c:pt idx="141">
                  <c:v>2189</c:v>
                </c:pt>
                <c:pt idx="142">
                  <c:v>2199</c:v>
                </c:pt>
                <c:pt idx="143">
                  <c:v>2209</c:v>
                </c:pt>
                <c:pt idx="144">
                  <c:v>2219</c:v>
                </c:pt>
                <c:pt idx="145">
                  <c:v>2229</c:v>
                </c:pt>
                <c:pt idx="146">
                  <c:v>2239</c:v>
                </c:pt>
                <c:pt idx="147">
                  <c:v>2249</c:v>
                </c:pt>
                <c:pt idx="148">
                  <c:v>2259</c:v>
                </c:pt>
                <c:pt idx="149">
                  <c:v>2269</c:v>
                </c:pt>
                <c:pt idx="150">
                  <c:v>2280</c:v>
                </c:pt>
                <c:pt idx="151">
                  <c:v>2290</c:v>
                </c:pt>
                <c:pt idx="152">
                  <c:v>2300</c:v>
                </c:pt>
                <c:pt idx="153">
                  <c:v>2310</c:v>
                </c:pt>
                <c:pt idx="154">
                  <c:v>2320</c:v>
                </c:pt>
                <c:pt idx="155">
                  <c:v>2330</c:v>
                </c:pt>
                <c:pt idx="156">
                  <c:v>2340</c:v>
                </c:pt>
                <c:pt idx="157">
                  <c:v>2350</c:v>
                </c:pt>
              </c:numCache>
            </c:numRef>
          </c:cat>
          <c:val>
            <c:numRef>
              <c:f>'[Copy of CorrNonLinearLog_TBVIs-Biowet.xlsx]Contour plot Cotton-Maize'!$AA$2:$AA$159</c:f>
              <c:numCache>
                <c:formatCode>General</c:formatCode>
                <c:ptCount val="158"/>
                <c:pt idx="2">
                  <c:v>0.62989619560000065</c:v>
                </c:pt>
                <c:pt idx="3">
                  <c:v>0.50336187040000002</c:v>
                </c:pt>
                <c:pt idx="4">
                  <c:v>0.53205353640000064</c:v>
                </c:pt>
                <c:pt idx="5">
                  <c:v>0.54250590250000064</c:v>
                </c:pt>
                <c:pt idx="6">
                  <c:v>0.46633875209999998</c:v>
                </c:pt>
                <c:pt idx="7">
                  <c:v>0.64538728959999991</c:v>
                </c:pt>
                <c:pt idx="8">
                  <c:v>0.63366376089999998</c:v>
                </c:pt>
                <c:pt idx="9">
                  <c:v>0.53082881640000246</c:v>
                </c:pt>
                <c:pt idx="10">
                  <c:v>0.5830391448999992</c:v>
                </c:pt>
                <c:pt idx="11">
                  <c:v>0.55850212889999851</c:v>
                </c:pt>
                <c:pt idx="12">
                  <c:v>0.68512039840000083</c:v>
                </c:pt>
                <c:pt idx="13">
                  <c:v>0.64628736639999995</c:v>
                </c:pt>
                <c:pt idx="14">
                  <c:v>0.62329446010000122</c:v>
                </c:pt>
                <c:pt idx="15">
                  <c:v>0.54934779240000065</c:v>
                </c:pt>
                <c:pt idx="16">
                  <c:v>0.56890814760000064</c:v>
                </c:pt>
                <c:pt idx="17">
                  <c:v>0.44705270440000022</c:v>
                </c:pt>
                <c:pt idx="19">
                  <c:v>0.70898084010000062</c:v>
                </c:pt>
                <c:pt idx="21">
                  <c:v>0.43827048040000038</c:v>
                </c:pt>
                <c:pt idx="22">
                  <c:v>0.46196490240000032</c:v>
                </c:pt>
                <c:pt idx="23">
                  <c:v>0.4510196964</c:v>
                </c:pt>
                <c:pt idx="24">
                  <c:v>0.61175862250000246</c:v>
                </c:pt>
                <c:pt idx="26">
                  <c:v>0.70407202810000002</c:v>
                </c:pt>
                <c:pt idx="27">
                  <c:v>0.53278320640000065</c:v>
                </c:pt>
                <c:pt idx="50">
                  <c:v>0.68110358409999949</c:v>
                </c:pt>
                <c:pt idx="51">
                  <c:v>0.46308025000000008</c:v>
                </c:pt>
                <c:pt idx="62">
                  <c:v>0.40220963999999998</c:v>
                </c:pt>
                <c:pt idx="63">
                  <c:v>0.41734184040000005</c:v>
                </c:pt>
                <c:pt idx="64">
                  <c:v>0.42120100000000005</c:v>
                </c:pt>
                <c:pt idx="65">
                  <c:v>0.4269969025000005</c:v>
                </c:pt>
                <c:pt idx="66">
                  <c:v>0.48274703999999996</c:v>
                </c:pt>
                <c:pt idx="67">
                  <c:v>0.54977776089999997</c:v>
                </c:pt>
                <c:pt idx="68">
                  <c:v>0.72409888360000185</c:v>
                </c:pt>
                <c:pt idx="69">
                  <c:v>0.79550344809999951</c:v>
                </c:pt>
                <c:pt idx="70">
                  <c:v>0.42817392249999997</c:v>
                </c:pt>
                <c:pt idx="71">
                  <c:v>0.56895340410000061</c:v>
                </c:pt>
                <c:pt idx="74">
                  <c:v>0.44950320249999975</c:v>
                </c:pt>
                <c:pt idx="75">
                  <c:v>0.52297484890000001</c:v>
                </c:pt>
                <c:pt idx="76">
                  <c:v>0.50181639209999951</c:v>
                </c:pt>
                <c:pt idx="77">
                  <c:v>0.52603107840000063</c:v>
                </c:pt>
                <c:pt idx="78">
                  <c:v>0.46689889000000062</c:v>
                </c:pt>
                <c:pt idx="79">
                  <c:v>0.46135339290000038</c:v>
                </c:pt>
                <c:pt idx="80">
                  <c:v>0.46881409000000074</c:v>
                </c:pt>
                <c:pt idx="81">
                  <c:v>0.50178805690000061</c:v>
                </c:pt>
                <c:pt idx="82">
                  <c:v>0.52229528999999997</c:v>
                </c:pt>
                <c:pt idx="83">
                  <c:v>0.56797324959999995</c:v>
                </c:pt>
                <c:pt idx="84">
                  <c:v>0.43970161000000002</c:v>
                </c:pt>
                <c:pt idx="85">
                  <c:v>0.47821374089999996</c:v>
                </c:pt>
                <c:pt idx="86">
                  <c:v>0.55166270759999991</c:v>
                </c:pt>
                <c:pt idx="87">
                  <c:v>0.59946306249999959</c:v>
                </c:pt>
                <c:pt idx="88">
                  <c:v>0.64022401960000186</c:v>
                </c:pt>
                <c:pt idx="89">
                  <c:v>0.71871397290000005</c:v>
                </c:pt>
                <c:pt idx="90">
                  <c:v>0.74782715290000124</c:v>
                </c:pt>
                <c:pt idx="91">
                  <c:v>0.60593769640000172</c:v>
                </c:pt>
                <c:pt idx="92">
                  <c:v>0.6169631208999995</c:v>
                </c:pt>
                <c:pt idx="93">
                  <c:v>0.61442082250000185</c:v>
                </c:pt>
                <c:pt idx="94">
                  <c:v>0.79247384409999988</c:v>
                </c:pt>
                <c:pt idx="95">
                  <c:v>0.82553578810000006</c:v>
                </c:pt>
                <c:pt idx="96">
                  <c:v>0.81117042250000126</c:v>
                </c:pt>
                <c:pt idx="97">
                  <c:v>0.82237692250000005</c:v>
                </c:pt>
                <c:pt idx="98">
                  <c:v>0.79103235999999888</c:v>
                </c:pt>
                <c:pt idx="99">
                  <c:v>0.81109837210000124</c:v>
                </c:pt>
                <c:pt idx="100">
                  <c:v>0.79939692810000007</c:v>
                </c:pt>
                <c:pt idx="101">
                  <c:v>0.79163726760000064</c:v>
                </c:pt>
                <c:pt idx="102">
                  <c:v>0.76644772089999991</c:v>
                </c:pt>
                <c:pt idx="103">
                  <c:v>0.77269374090000065</c:v>
                </c:pt>
                <c:pt idx="104">
                  <c:v>0.75531742810000002</c:v>
                </c:pt>
                <c:pt idx="105">
                  <c:v>0.73582084000000136</c:v>
                </c:pt>
                <c:pt idx="106">
                  <c:v>0.75325041000000148</c:v>
                </c:pt>
                <c:pt idx="107">
                  <c:v>0.77084888040000177</c:v>
                </c:pt>
                <c:pt idx="108">
                  <c:v>0.75077026090000065</c:v>
                </c:pt>
                <c:pt idx="109">
                  <c:v>0.72870124960000138</c:v>
                </c:pt>
                <c:pt idx="110">
                  <c:v>0.73578652840000003</c:v>
                </c:pt>
                <c:pt idx="111">
                  <c:v>0.73537485160000138</c:v>
                </c:pt>
                <c:pt idx="112">
                  <c:v>0.74483804160000122</c:v>
                </c:pt>
                <c:pt idx="113">
                  <c:v>0.75460494240000187</c:v>
                </c:pt>
                <c:pt idx="114">
                  <c:v>0.75517838009999994</c:v>
                </c:pt>
                <c:pt idx="115">
                  <c:v>0.7704801728999997</c:v>
                </c:pt>
                <c:pt idx="116">
                  <c:v>0.78364985760000261</c:v>
                </c:pt>
                <c:pt idx="117">
                  <c:v>0.76646523040000136</c:v>
                </c:pt>
                <c:pt idx="118">
                  <c:v>0.78425193640000124</c:v>
                </c:pt>
                <c:pt idx="119">
                  <c:v>0.80910024999999997</c:v>
                </c:pt>
                <c:pt idx="120">
                  <c:v>0.83782900890000123</c:v>
                </c:pt>
                <c:pt idx="121">
                  <c:v>0.82924699690000014</c:v>
                </c:pt>
                <c:pt idx="122">
                  <c:v>0.86291094490000009</c:v>
                </c:pt>
                <c:pt idx="124">
                  <c:v>0.75222663610000184</c:v>
                </c:pt>
                <c:pt idx="126">
                  <c:v>0.75797918440000112</c:v>
                </c:pt>
                <c:pt idx="127">
                  <c:v>0.85738340250000133</c:v>
                </c:pt>
                <c:pt idx="128">
                  <c:v>0.74954037760000125</c:v>
                </c:pt>
                <c:pt idx="129">
                  <c:v>0.63795363840000185</c:v>
                </c:pt>
                <c:pt idx="130">
                  <c:v>0.76632515999999995</c:v>
                </c:pt>
                <c:pt idx="131">
                  <c:v>0.80159790240000062</c:v>
                </c:pt>
                <c:pt idx="132">
                  <c:v>0.79208220009999986</c:v>
                </c:pt>
                <c:pt idx="133">
                  <c:v>0.82116219239999999</c:v>
                </c:pt>
                <c:pt idx="134">
                  <c:v>0.80381983360000209</c:v>
                </c:pt>
                <c:pt idx="135">
                  <c:v>0.77002380010000093</c:v>
                </c:pt>
                <c:pt idx="136">
                  <c:v>0.81871732889999949</c:v>
                </c:pt>
                <c:pt idx="137">
                  <c:v>0.83801208489999957</c:v>
                </c:pt>
                <c:pt idx="138">
                  <c:v>0.87272964000000208</c:v>
                </c:pt>
                <c:pt idx="139">
                  <c:v>0.7757734084000012</c:v>
                </c:pt>
                <c:pt idx="140">
                  <c:v>0.84814890250000208</c:v>
                </c:pt>
                <c:pt idx="141">
                  <c:v>0.87110488890000004</c:v>
                </c:pt>
                <c:pt idx="142">
                  <c:v>0.80976601689999994</c:v>
                </c:pt>
                <c:pt idx="143">
                  <c:v>0.76998870010000064</c:v>
                </c:pt>
                <c:pt idx="144">
                  <c:v>0.85497762250000187</c:v>
                </c:pt>
                <c:pt idx="145">
                  <c:v>0.87424370010000063</c:v>
                </c:pt>
                <c:pt idx="146">
                  <c:v>0.7865561343999995</c:v>
                </c:pt>
                <c:pt idx="147">
                  <c:v>0.79580672639999994</c:v>
                </c:pt>
                <c:pt idx="148">
                  <c:v>0.7930436809000001</c:v>
                </c:pt>
                <c:pt idx="149">
                  <c:v>0.78340200999999876</c:v>
                </c:pt>
                <c:pt idx="150">
                  <c:v>0.8213253129000011</c:v>
                </c:pt>
                <c:pt idx="151">
                  <c:v>0.8751041209</c:v>
                </c:pt>
                <c:pt idx="152">
                  <c:v>0.81091826010000001</c:v>
                </c:pt>
                <c:pt idx="153">
                  <c:v>0.85751304039999987</c:v>
                </c:pt>
                <c:pt idx="154">
                  <c:v>0.84419344000000063</c:v>
                </c:pt>
                <c:pt idx="155">
                  <c:v>0.83793885210000185</c:v>
                </c:pt>
                <c:pt idx="156">
                  <c:v>0.72319716810000001</c:v>
                </c:pt>
                <c:pt idx="157">
                  <c:v>0.73211980960000111</c:v>
                </c:pt>
              </c:numCache>
            </c:numRef>
          </c:val>
          <c:extLst>
            <c:ext xmlns:c16="http://schemas.microsoft.com/office/drawing/2014/chart" uri="{C3380CC4-5D6E-409C-BE32-E72D297353CC}">
              <c16:uniqueId val="{00000019-DD10-409B-87F1-B2F8D6ACD275}"/>
            </c:ext>
          </c:extLst>
        </c:ser>
        <c:ser>
          <c:idx val="26"/>
          <c:order val="26"/>
          <c:tx>
            <c:strRef>
              <c:f>'[Copy of CorrNonLinearLog_TBVIs-Biowet.xlsx]Contour plot Cotton-Maize'!$AB$1</c:f>
              <c:strCache>
                <c:ptCount val="1"/>
                <c:pt idx="0">
                  <c:v>686</c:v>
                </c:pt>
              </c:strCache>
            </c:strRef>
          </c:tx>
          <c:cat>
            <c:numRef>
              <c:f>'[Copy of CorrNonLinearLog_TBVIs-Biowet.xlsx]Contour plot Cotton-Maize'!$A$2:$A$159</c:f>
              <c:numCache>
                <c:formatCode>General</c:formatCode>
                <c:ptCount val="158"/>
                <c:pt idx="0">
                  <c:v>422</c:v>
                </c:pt>
                <c:pt idx="1">
                  <c:v>432</c:v>
                </c:pt>
                <c:pt idx="2">
                  <c:v>442</c:v>
                </c:pt>
                <c:pt idx="3">
                  <c:v>452</c:v>
                </c:pt>
                <c:pt idx="4">
                  <c:v>463</c:v>
                </c:pt>
                <c:pt idx="5">
                  <c:v>473</c:v>
                </c:pt>
                <c:pt idx="6">
                  <c:v>483</c:v>
                </c:pt>
                <c:pt idx="7">
                  <c:v>493</c:v>
                </c:pt>
                <c:pt idx="8">
                  <c:v>503</c:v>
                </c:pt>
                <c:pt idx="9">
                  <c:v>513</c:v>
                </c:pt>
                <c:pt idx="10">
                  <c:v>524</c:v>
                </c:pt>
                <c:pt idx="11">
                  <c:v>534</c:v>
                </c:pt>
                <c:pt idx="12">
                  <c:v>544</c:v>
                </c:pt>
                <c:pt idx="13">
                  <c:v>554</c:v>
                </c:pt>
                <c:pt idx="14">
                  <c:v>564</c:v>
                </c:pt>
                <c:pt idx="15">
                  <c:v>574</c:v>
                </c:pt>
                <c:pt idx="16">
                  <c:v>585</c:v>
                </c:pt>
                <c:pt idx="17">
                  <c:v>595</c:v>
                </c:pt>
                <c:pt idx="18">
                  <c:v>605</c:v>
                </c:pt>
                <c:pt idx="19">
                  <c:v>615</c:v>
                </c:pt>
                <c:pt idx="20">
                  <c:v>625</c:v>
                </c:pt>
                <c:pt idx="21">
                  <c:v>635</c:v>
                </c:pt>
                <c:pt idx="22">
                  <c:v>646</c:v>
                </c:pt>
                <c:pt idx="23">
                  <c:v>656</c:v>
                </c:pt>
                <c:pt idx="24">
                  <c:v>666</c:v>
                </c:pt>
                <c:pt idx="25">
                  <c:v>676</c:v>
                </c:pt>
                <c:pt idx="26">
                  <c:v>686</c:v>
                </c:pt>
                <c:pt idx="27">
                  <c:v>697</c:v>
                </c:pt>
                <c:pt idx="28">
                  <c:v>707</c:v>
                </c:pt>
                <c:pt idx="29">
                  <c:v>717</c:v>
                </c:pt>
                <c:pt idx="30">
                  <c:v>727</c:v>
                </c:pt>
                <c:pt idx="31">
                  <c:v>737</c:v>
                </c:pt>
                <c:pt idx="32">
                  <c:v>747</c:v>
                </c:pt>
                <c:pt idx="33">
                  <c:v>758</c:v>
                </c:pt>
                <c:pt idx="34">
                  <c:v>768</c:v>
                </c:pt>
                <c:pt idx="35">
                  <c:v>778</c:v>
                </c:pt>
                <c:pt idx="36">
                  <c:v>788</c:v>
                </c:pt>
                <c:pt idx="37">
                  <c:v>798</c:v>
                </c:pt>
                <c:pt idx="38">
                  <c:v>808</c:v>
                </c:pt>
                <c:pt idx="39">
                  <c:v>819</c:v>
                </c:pt>
                <c:pt idx="40">
                  <c:v>829</c:v>
                </c:pt>
                <c:pt idx="41">
                  <c:v>839</c:v>
                </c:pt>
                <c:pt idx="42">
                  <c:v>849</c:v>
                </c:pt>
                <c:pt idx="43">
                  <c:v>859</c:v>
                </c:pt>
                <c:pt idx="44">
                  <c:v>870</c:v>
                </c:pt>
                <c:pt idx="45">
                  <c:v>880</c:v>
                </c:pt>
                <c:pt idx="46">
                  <c:v>890</c:v>
                </c:pt>
                <c:pt idx="47">
                  <c:v>900</c:v>
                </c:pt>
                <c:pt idx="48">
                  <c:v>910</c:v>
                </c:pt>
                <c:pt idx="49">
                  <c:v>920</c:v>
                </c:pt>
                <c:pt idx="50">
                  <c:v>929</c:v>
                </c:pt>
                <c:pt idx="51">
                  <c:v>939</c:v>
                </c:pt>
                <c:pt idx="52">
                  <c:v>949</c:v>
                </c:pt>
                <c:pt idx="53">
                  <c:v>959</c:v>
                </c:pt>
                <c:pt idx="54">
                  <c:v>969</c:v>
                </c:pt>
                <c:pt idx="55">
                  <c:v>979</c:v>
                </c:pt>
                <c:pt idx="56">
                  <c:v>989</c:v>
                </c:pt>
                <c:pt idx="57">
                  <c:v>999</c:v>
                </c:pt>
                <c:pt idx="58">
                  <c:v>1009</c:v>
                </c:pt>
                <c:pt idx="59">
                  <c:v>1019</c:v>
                </c:pt>
                <c:pt idx="60">
                  <c:v>1029</c:v>
                </c:pt>
                <c:pt idx="61">
                  <c:v>1040</c:v>
                </c:pt>
                <c:pt idx="62">
                  <c:v>1051</c:v>
                </c:pt>
                <c:pt idx="63">
                  <c:v>1061</c:v>
                </c:pt>
                <c:pt idx="64">
                  <c:v>1071</c:v>
                </c:pt>
                <c:pt idx="65">
                  <c:v>1081</c:v>
                </c:pt>
                <c:pt idx="66">
                  <c:v>1091</c:v>
                </c:pt>
                <c:pt idx="67">
                  <c:v>1101</c:v>
                </c:pt>
                <c:pt idx="68">
                  <c:v>1111</c:v>
                </c:pt>
                <c:pt idx="69">
                  <c:v>1121</c:v>
                </c:pt>
                <c:pt idx="70">
                  <c:v>1131</c:v>
                </c:pt>
                <c:pt idx="71">
                  <c:v>1141</c:v>
                </c:pt>
                <c:pt idx="72">
                  <c:v>1151</c:v>
                </c:pt>
                <c:pt idx="73">
                  <c:v>1161</c:v>
                </c:pt>
                <c:pt idx="74">
                  <c:v>1171</c:v>
                </c:pt>
                <c:pt idx="75">
                  <c:v>1181</c:v>
                </c:pt>
                <c:pt idx="76">
                  <c:v>1191</c:v>
                </c:pt>
                <c:pt idx="77">
                  <c:v>1201</c:v>
                </c:pt>
                <c:pt idx="78">
                  <c:v>1211</c:v>
                </c:pt>
                <c:pt idx="79">
                  <c:v>1221</c:v>
                </c:pt>
                <c:pt idx="80">
                  <c:v>1231</c:v>
                </c:pt>
                <c:pt idx="81">
                  <c:v>1241</c:v>
                </c:pt>
                <c:pt idx="82">
                  <c:v>1251</c:v>
                </c:pt>
                <c:pt idx="83">
                  <c:v>1261</c:v>
                </c:pt>
                <c:pt idx="84">
                  <c:v>1272</c:v>
                </c:pt>
                <c:pt idx="85">
                  <c:v>1282</c:v>
                </c:pt>
                <c:pt idx="86">
                  <c:v>1292</c:v>
                </c:pt>
                <c:pt idx="87">
                  <c:v>1302</c:v>
                </c:pt>
                <c:pt idx="88">
                  <c:v>1312</c:v>
                </c:pt>
                <c:pt idx="89">
                  <c:v>1322</c:v>
                </c:pt>
                <c:pt idx="90">
                  <c:v>1332</c:v>
                </c:pt>
                <c:pt idx="91">
                  <c:v>1472</c:v>
                </c:pt>
                <c:pt idx="92">
                  <c:v>1483</c:v>
                </c:pt>
                <c:pt idx="93">
                  <c:v>1493</c:v>
                </c:pt>
                <c:pt idx="94">
                  <c:v>1503</c:v>
                </c:pt>
                <c:pt idx="95">
                  <c:v>1513</c:v>
                </c:pt>
                <c:pt idx="96">
                  <c:v>1523</c:v>
                </c:pt>
                <c:pt idx="97">
                  <c:v>1533</c:v>
                </c:pt>
                <c:pt idx="98">
                  <c:v>1543</c:v>
                </c:pt>
                <c:pt idx="99">
                  <c:v>1553</c:v>
                </c:pt>
                <c:pt idx="100">
                  <c:v>1563</c:v>
                </c:pt>
                <c:pt idx="101">
                  <c:v>1573</c:v>
                </c:pt>
                <c:pt idx="102">
                  <c:v>1583</c:v>
                </c:pt>
                <c:pt idx="103">
                  <c:v>1594</c:v>
                </c:pt>
                <c:pt idx="104">
                  <c:v>1604</c:v>
                </c:pt>
                <c:pt idx="105">
                  <c:v>1614</c:v>
                </c:pt>
                <c:pt idx="106">
                  <c:v>1624</c:v>
                </c:pt>
                <c:pt idx="107">
                  <c:v>1634</c:v>
                </c:pt>
                <c:pt idx="108">
                  <c:v>1644</c:v>
                </c:pt>
                <c:pt idx="109">
                  <c:v>1654</c:v>
                </c:pt>
                <c:pt idx="110">
                  <c:v>1664</c:v>
                </c:pt>
                <c:pt idx="111">
                  <c:v>1674</c:v>
                </c:pt>
                <c:pt idx="112">
                  <c:v>1684</c:v>
                </c:pt>
                <c:pt idx="113">
                  <c:v>1694</c:v>
                </c:pt>
                <c:pt idx="114">
                  <c:v>1704</c:v>
                </c:pt>
                <c:pt idx="115">
                  <c:v>1715</c:v>
                </c:pt>
                <c:pt idx="116">
                  <c:v>1725</c:v>
                </c:pt>
                <c:pt idx="117">
                  <c:v>1735</c:v>
                </c:pt>
                <c:pt idx="118">
                  <c:v>1745</c:v>
                </c:pt>
                <c:pt idx="119">
                  <c:v>1755</c:v>
                </c:pt>
                <c:pt idx="120">
                  <c:v>1765</c:v>
                </c:pt>
                <c:pt idx="121">
                  <c:v>1775</c:v>
                </c:pt>
                <c:pt idx="122">
                  <c:v>1785</c:v>
                </c:pt>
                <c:pt idx="123">
                  <c:v>1977</c:v>
                </c:pt>
                <c:pt idx="124">
                  <c:v>1987</c:v>
                </c:pt>
                <c:pt idx="125">
                  <c:v>2027</c:v>
                </c:pt>
                <c:pt idx="126">
                  <c:v>2037</c:v>
                </c:pt>
                <c:pt idx="127">
                  <c:v>2047</c:v>
                </c:pt>
                <c:pt idx="128">
                  <c:v>2058</c:v>
                </c:pt>
                <c:pt idx="129">
                  <c:v>2068</c:v>
                </c:pt>
                <c:pt idx="130">
                  <c:v>2078</c:v>
                </c:pt>
                <c:pt idx="131">
                  <c:v>2088</c:v>
                </c:pt>
                <c:pt idx="132">
                  <c:v>2098</c:v>
                </c:pt>
                <c:pt idx="133">
                  <c:v>2108</c:v>
                </c:pt>
                <c:pt idx="134">
                  <c:v>2118</c:v>
                </c:pt>
                <c:pt idx="135">
                  <c:v>2128</c:v>
                </c:pt>
                <c:pt idx="136">
                  <c:v>2138</c:v>
                </c:pt>
                <c:pt idx="137">
                  <c:v>2148</c:v>
                </c:pt>
                <c:pt idx="138">
                  <c:v>2158</c:v>
                </c:pt>
                <c:pt idx="139">
                  <c:v>2169</c:v>
                </c:pt>
                <c:pt idx="140">
                  <c:v>2179</c:v>
                </c:pt>
                <c:pt idx="141">
                  <c:v>2189</c:v>
                </c:pt>
                <c:pt idx="142">
                  <c:v>2199</c:v>
                </c:pt>
                <c:pt idx="143">
                  <c:v>2209</c:v>
                </c:pt>
                <c:pt idx="144">
                  <c:v>2219</c:v>
                </c:pt>
                <c:pt idx="145">
                  <c:v>2229</c:v>
                </c:pt>
                <c:pt idx="146">
                  <c:v>2239</c:v>
                </c:pt>
                <c:pt idx="147">
                  <c:v>2249</c:v>
                </c:pt>
                <c:pt idx="148">
                  <c:v>2259</c:v>
                </c:pt>
                <c:pt idx="149">
                  <c:v>2269</c:v>
                </c:pt>
                <c:pt idx="150">
                  <c:v>2280</c:v>
                </c:pt>
                <c:pt idx="151">
                  <c:v>2290</c:v>
                </c:pt>
                <c:pt idx="152">
                  <c:v>2300</c:v>
                </c:pt>
                <c:pt idx="153">
                  <c:v>2310</c:v>
                </c:pt>
                <c:pt idx="154">
                  <c:v>2320</c:v>
                </c:pt>
                <c:pt idx="155">
                  <c:v>2330</c:v>
                </c:pt>
                <c:pt idx="156">
                  <c:v>2340</c:v>
                </c:pt>
                <c:pt idx="157">
                  <c:v>2350</c:v>
                </c:pt>
              </c:numCache>
            </c:numRef>
          </c:cat>
          <c:val>
            <c:numRef>
              <c:f>'[Copy of CorrNonLinearLog_TBVIs-Biowet.xlsx]Contour plot Cotton-Maize'!$AB$2:$AB$159</c:f>
              <c:numCache>
                <c:formatCode>General</c:formatCode>
                <c:ptCount val="158"/>
                <c:pt idx="2">
                  <c:v>0.62519067610000234</c:v>
                </c:pt>
                <c:pt idx="3">
                  <c:v>0.49617936000000062</c:v>
                </c:pt>
                <c:pt idx="4">
                  <c:v>0.52889256249999994</c:v>
                </c:pt>
                <c:pt idx="5">
                  <c:v>0.53904964000000111</c:v>
                </c:pt>
                <c:pt idx="6">
                  <c:v>0.45284824359999998</c:v>
                </c:pt>
                <c:pt idx="7">
                  <c:v>0.62658306489999949</c:v>
                </c:pt>
                <c:pt idx="8">
                  <c:v>0.63132559360000184</c:v>
                </c:pt>
                <c:pt idx="9">
                  <c:v>0.53314822890000002</c:v>
                </c:pt>
                <c:pt idx="10">
                  <c:v>0.5871084129000006</c:v>
                </c:pt>
                <c:pt idx="11">
                  <c:v>0.54890317440000003</c:v>
                </c:pt>
                <c:pt idx="12">
                  <c:v>0.72088590250000173</c:v>
                </c:pt>
                <c:pt idx="13">
                  <c:v>0.67802049640000295</c:v>
                </c:pt>
                <c:pt idx="14">
                  <c:v>0.63243846760000111</c:v>
                </c:pt>
                <c:pt idx="15">
                  <c:v>0.56005765690000064</c:v>
                </c:pt>
                <c:pt idx="16">
                  <c:v>0.54834025000000064</c:v>
                </c:pt>
                <c:pt idx="19">
                  <c:v>0.7966990564000026</c:v>
                </c:pt>
                <c:pt idx="21">
                  <c:v>0.43927732840000006</c:v>
                </c:pt>
                <c:pt idx="27">
                  <c:v>0.82964772250000185</c:v>
                </c:pt>
                <c:pt idx="28">
                  <c:v>0.4433562225000004</c:v>
                </c:pt>
                <c:pt idx="50">
                  <c:v>0.67223600999999988</c:v>
                </c:pt>
                <c:pt idx="51">
                  <c:v>0.43881350490000093</c:v>
                </c:pt>
                <c:pt idx="65">
                  <c:v>0.40302182560000038</c:v>
                </c:pt>
                <c:pt idx="66">
                  <c:v>0.46337971840000008</c:v>
                </c:pt>
                <c:pt idx="67">
                  <c:v>0.53446334489999836</c:v>
                </c:pt>
                <c:pt idx="68">
                  <c:v>0.71761229440000063</c:v>
                </c:pt>
                <c:pt idx="69">
                  <c:v>0.79140595210000064</c:v>
                </c:pt>
                <c:pt idx="71">
                  <c:v>0.54900690249999995</c:v>
                </c:pt>
                <c:pt idx="74">
                  <c:v>0.41841492250000067</c:v>
                </c:pt>
                <c:pt idx="75">
                  <c:v>0.5001459841</c:v>
                </c:pt>
                <c:pt idx="76">
                  <c:v>0.47692836000000105</c:v>
                </c:pt>
                <c:pt idx="77">
                  <c:v>0.50388702249999995</c:v>
                </c:pt>
                <c:pt idx="78">
                  <c:v>0.43907851690000105</c:v>
                </c:pt>
                <c:pt idx="79">
                  <c:v>0.43408332250000031</c:v>
                </c:pt>
                <c:pt idx="80">
                  <c:v>0.44242452250000042</c:v>
                </c:pt>
                <c:pt idx="81">
                  <c:v>0.47901625209999998</c:v>
                </c:pt>
                <c:pt idx="82">
                  <c:v>0.50205727360000063</c:v>
                </c:pt>
                <c:pt idx="83">
                  <c:v>0.55129140010000111</c:v>
                </c:pt>
                <c:pt idx="84">
                  <c:v>0.40949760640000005</c:v>
                </c:pt>
                <c:pt idx="85">
                  <c:v>0.45257910760000031</c:v>
                </c:pt>
                <c:pt idx="86">
                  <c:v>0.53361564009999995</c:v>
                </c:pt>
                <c:pt idx="87">
                  <c:v>0.58563817290000042</c:v>
                </c:pt>
                <c:pt idx="88">
                  <c:v>0.62834158240000149</c:v>
                </c:pt>
                <c:pt idx="89">
                  <c:v>0.71161034490000008</c:v>
                </c:pt>
                <c:pt idx="90">
                  <c:v>0.74154487690000126</c:v>
                </c:pt>
                <c:pt idx="91">
                  <c:v>0.58835036159999932</c:v>
                </c:pt>
                <c:pt idx="92">
                  <c:v>0.57321555210000064</c:v>
                </c:pt>
                <c:pt idx="93">
                  <c:v>0.5494367376</c:v>
                </c:pt>
                <c:pt idx="94">
                  <c:v>0.78641423999999949</c:v>
                </c:pt>
                <c:pt idx="95">
                  <c:v>0.82384667560000135</c:v>
                </c:pt>
                <c:pt idx="96">
                  <c:v>0.81102632489999948</c:v>
                </c:pt>
                <c:pt idx="97">
                  <c:v>0.82381036959999998</c:v>
                </c:pt>
                <c:pt idx="98">
                  <c:v>0.79053437440000007</c:v>
                </c:pt>
                <c:pt idx="99">
                  <c:v>0.81250393210000005</c:v>
                </c:pt>
                <c:pt idx="100">
                  <c:v>0.8010429000999999</c:v>
                </c:pt>
                <c:pt idx="101">
                  <c:v>0.79128141160000065</c:v>
                </c:pt>
                <c:pt idx="102">
                  <c:v>0.76333421610000174</c:v>
                </c:pt>
                <c:pt idx="103">
                  <c:v>0.77069085210000277</c:v>
                </c:pt>
                <c:pt idx="104">
                  <c:v>0.75226132890000008</c:v>
                </c:pt>
                <c:pt idx="105">
                  <c:v>0.73017025000000124</c:v>
                </c:pt>
                <c:pt idx="106">
                  <c:v>0.75005992360000184</c:v>
                </c:pt>
                <c:pt idx="107">
                  <c:v>0.76928686810000002</c:v>
                </c:pt>
                <c:pt idx="108">
                  <c:v>0.74813850250000136</c:v>
                </c:pt>
                <c:pt idx="109">
                  <c:v>0.72401379210000005</c:v>
                </c:pt>
                <c:pt idx="110">
                  <c:v>0.73097370090000002</c:v>
                </c:pt>
                <c:pt idx="111">
                  <c:v>0.73034116000000004</c:v>
                </c:pt>
                <c:pt idx="112">
                  <c:v>0.74138988160000063</c:v>
                </c:pt>
                <c:pt idx="113">
                  <c:v>0.75127289760000127</c:v>
                </c:pt>
                <c:pt idx="114">
                  <c:v>0.75170634009999993</c:v>
                </c:pt>
                <c:pt idx="115">
                  <c:v>0.76848015690000004</c:v>
                </c:pt>
                <c:pt idx="116">
                  <c:v>0.78324270009999997</c:v>
                </c:pt>
                <c:pt idx="117">
                  <c:v>0.76370121000000246</c:v>
                </c:pt>
                <c:pt idx="118">
                  <c:v>0.78225180250000126</c:v>
                </c:pt>
                <c:pt idx="119">
                  <c:v>0.80820100000000061</c:v>
                </c:pt>
                <c:pt idx="120">
                  <c:v>0.83825011360000135</c:v>
                </c:pt>
                <c:pt idx="121">
                  <c:v>0.82828201000000001</c:v>
                </c:pt>
                <c:pt idx="122">
                  <c:v>0.86200083360000257</c:v>
                </c:pt>
                <c:pt idx="124">
                  <c:v>0.73662739290000123</c:v>
                </c:pt>
                <c:pt idx="126">
                  <c:v>0.73805281000000122</c:v>
                </c:pt>
                <c:pt idx="127">
                  <c:v>0.85414564000000148</c:v>
                </c:pt>
                <c:pt idx="128">
                  <c:v>0.73179470250000256</c:v>
                </c:pt>
                <c:pt idx="129">
                  <c:v>0.60977357440000124</c:v>
                </c:pt>
                <c:pt idx="130">
                  <c:v>0.75101289210000111</c:v>
                </c:pt>
                <c:pt idx="131">
                  <c:v>0.79373844640000135</c:v>
                </c:pt>
                <c:pt idx="132">
                  <c:v>0.78216335999999875</c:v>
                </c:pt>
                <c:pt idx="133">
                  <c:v>0.81512006559999994</c:v>
                </c:pt>
                <c:pt idx="134">
                  <c:v>0.79989769690000123</c:v>
                </c:pt>
                <c:pt idx="135">
                  <c:v>0.75860616039999995</c:v>
                </c:pt>
                <c:pt idx="136">
                  <c:v>0.81120644889999949</c:v>
                </c:pt>
                <c:pt idx="137">
                  <c:v>0.83519493210000173</c:v>
                </c:pt>
                <c:pt idx="138">
                  <c:v>0.87187038760000124</c:v>
                </c:pt>
                <c:pt idx="139">
                  <c:v>0.76441797610000062</c:v>
                </c:pt>
                <c:pt idx="140">
                  <c:v>0.84527797210000122</c:v>
                </c:pt>
                <c:pt idx="141">
                  <c:v>0.87211317690000001</c:v>
                </c:pt>
                <c:pt idx="142">
                  <c:v>0.8041067583999999</c:v>
                </c:pt>
                <c:pt idx="143">
                  <c:v>0.75707401000000174</c:v>
                </c:pt>
                <c:pt idx="144">
                  <c:v>0.85325863840000138</c:v>
                </c:pt>
                <c:pt idx="145">
                  <c:v>0.87497316000000003</c:v>
                </c:pt>
                <c:pt idx="146">
                  <c:v>0.77436480040000066</c:v>
                </c:pt>
                <c:pt idx="147">
                  <c:v>0.78542133760000121</c:v>
                </c:pt>
                <c:pt idx="148">
                  <c:v>0.78322500000000062</c:v>
                </c:pt>
                <c:pt idx="149">
                  <c:v>0.7708137615999997</c:v>
                </c:pt>
                <c:pt idx="150">
                  <c:v>0.81129651839999994</c:v>
                </c:pt>
                <c:pt idx="151">
                  <c:v>0.8708995684000016</c:v>
                </c:pt>
                <c:pt idx="152">
                  <c:v>0.79673475999999988</c:v>
                </c:pt>
                <c:pt idx="153">
                  <c:v>0.85091400250000127</c:v>
                </c:pt>
                <c:pt idx="154">
                  <c:v>0.83587134760000126</c:v>
                </c:pt>
                <c:pt idx="155">
                  <c:v>0.83324035240000138</c:v>
                </c:pt>
                <c:pt idx="156">
                  <c:v>0.70632258489999888</c:v>
                </c:pt>
                <c:pt idx="157">
                  <c:v>0.71446446760000004</c:v>
                </c:pt>
              </c:numCache>
            </c:numRef>
          </c:val>
          <c:extLst>
            <c:ext xmlns:c16="http://schemas.microsoft.com/office/drawing/2014/chart" uri="{C3380CC4-5D6E-409C-BE32-E72D297353CC}">
              <c16:uniqueId val="{0000001A-DD10-409B-87F1-B2F8D6ACD275}"/>
            </c:ext>
          </c:extLst>
        </c:ser>
        <c:ser>
          <c:idx val="27"/>
          <c:order val="27"/>
          <c:tx>
            <c:strRef>
              <c:f>'[Copy of CorrNonLinearLog_TBVIs-Biowet.xlsx]Contour plot Cotton-Maize'!$AC$1</c:f>
              <c:strCache>
                <c:ptCount val="1"/>
                <c:pt idx="0">
                  <c:v>697</c:v>
                </c:pt>
              </c:strCache>
            </c:strRef>
          </c:tx>
          <c:cat>
            <c:numRef>
              <c:f>'[Copy of CorrNonLinearLog_TBVIs-Biowet.xlsx]Contour plot Cotton-Maize'!$A$2:$A$159</c:f>
              <c:numCache>
                <c:formatCode>General</c:formatCode>
                <c:ptCount val="158"/>
                <c:pt idx="0">
                  <c:v>422</c:v>
                </c:pt>
                <c:pt idx="1">
                  <c:v>432</c:v>
                </c:pt>
                <c:pt idx="2">
                  <c:v>442</c:v>
                </c:pt>
                <c:pt idx="3">
                  <c:v>452</c:v>
                </c:pt>
                <c:pt idx="4">
                  <c:v>463</c:v>
                </c:pt>
                <c:pt idx="5">
                  <c:v>473</c:v>
                </c:pt>
                <c:pt idx="6">
                  <c:v>483</c:v>
                </c:pt>
                <c:pt idx="7">
                  <c:v>493</c:v>
                </c:pt>
                <c:pt idx="8">
                  <c:v>503</c:v>
                </c:pt>
                <c:pt idx="9">
                  <c:v>513</c:v>
                </c:pt>
                <c:pt idx="10">
                  <c:v>524</c:v>
                </c:pt>
                <c:pt idx="11">
                  <c:v>534</c:v>
                </c:pt>
                <c:pt idx="12">
                  <c:v>544</c:v>
                </c:pt>
                <c:pt idx="13">
                  <c:v>554</c:v>
                </c:pt>
                <c:pt idx="14">
                  <c:v>564</c:v>
                </c:pt>
                <c:pt idx="15">
                  <c:v>574</c:v>
                </c:pt>
                <c:pt idx="16">
                  <c:v>585</c:v>
                </c:pt>
                <c:pt idx="17">
                  <c:v>595</c:v>
                </c:pt>
                <c:pt idx="18">
                  <c:v>605</c:v>
                </c:pt>
                <c:pt idx="19">
                  <c:v>615</c:v>
                </c:pt>
                <c:pt idx="20">
                  <c:v>625</c:v>
                </c:pt>
                <c:pt idx="21">
                  <c:v>635</c:v>
                </c:pt>
                <c:pt idx="22">
                  <c:v>646</c:v>
                </c:pt>
                <c:pt idx="23">
                  <c:v>656</c:v>
                </c:pt>
                <c:pt idx="24">
                  <c:v>666</c:v>
                </c:pt>
                <c:pt idx="25">
                  <c:v>676</c:v>
                </c:pt>
                <c:pt idx="26">
                  <c:v>686</c:v>
                </c:pt>
                <c:pt idx="27">
                  <c:v>697</c:v>
                </c:pt>
                <c:pt idx="28">
                  <c:v>707</c:v>
                </c:pt>
                <c:pt idx="29">
                  <c:v>717</c:v>
                </c:pt>
                <c:pt idx="30">
                  <c:v>727</c:v>
                </c:pt>
                <c:pt idx="31">
                  <c:v>737</c:v>
                </c:pt>
                <c:pt idx="32">
                  <c:v>747</c:v>
                </c:pt>
                <c:pt idx="33">
                  <c:v>758</c:v>
                </c:pt>
                <c:pt idx="34">
                  <c:v>768</c:v>
                </c:pt>
                <c:pt idx="35">
                  <c:v>778</c:v>
                </c:pt>
                <c:pt idx="36">
                  <c:v>788</c:v>
                </c:pt>
                <c:pt idx="37">
                  <c:v>798</c:v>
                </c:pt>
                <c:pt idx="38">
                  <c:v>808</c:v>
                </c:pt>
                <c:pt idx="39">
                  <c:v>819</c:v>
                </c:pt>
                <c:pt idx="40">
                  <c:v>829</c:v>
                </c:pt>
                <c:pt idx="41">
                  <c:v>839</c:v>
                </c:pt>
                <c:pt idx="42">
                  <c:v>849</c:v>
                </c:pt>
                <c:pt idx="43">
                  <c:v>859</c:v>
                </c:pt>
                <c:pt idx="44">
                  <c:v>870</c:v>
                </c:pt>
                <c:pt idx="45">
                  <c:v>880</c:v>
                </c:pt>
                <c:pt idx="46">
                  <c:v>890</c:v>
                </c:pt>
                <c:pt idx="47">
                  <c:v>900</c:v>
                </c:pt>
                <c:pt idx="48">
                  <c:v>910</c:v>
                </c:pt>
                <c:pt idx="49">
                  <c:v>920</c:v>
                </c:pt>
                <c:pt idx="50">
                  <c:v>929</c:v>
                </c:pt>
                <c:pt idx="51">
                  <c:v>939</c:v>
                </c:pt>
                <c:pt idx="52">
                  <c:v>949</c:v>
                </c:pt>
                <c:pt idx="53">
                  <c:v>959</c:v>
                </c:pt>
                <c:pt idx="54">
                  <c:v>969</c:v>
                </c:pt>
                <c:pt idx="55">
                  <c:v>979</c:v>
                </c:pt>
                <c:pt idx="56">
                  <c:v>989</c:v>
                </c:pt>
                <c:pt idx="57">
                  <c:v>999</c:v>
                </c:pt>
                <c:pt idx="58">
                  <c:v>1009</c:v>
                </c:pt>
                <c:pt idx="59">
                  <c:v>1019</c:v>
                </c:pt>
                <c:pt idx="60">
                  <c:v>1029</c:v>
                </c:pt>
                <c:pt idx="61">
                  <c:v>1040</c:v>
                </c:pt>
                <c:pt idx="62">
                  <c:v>1051</c:v>
                </c:pt>
                <c:pt idx="63">
                  <c:v>1061</c:v>
                </c:pt>
                <c:pt idx="64">
                  <c:v>1071</c:v>
                </c:pt>
                <c:pt idx="65">
                  <c:v>1081</c:v>
                </c:pt>
                <c:pt idx="66">
                  <c:v>1091</c:v>
                </c:pt>
                <c:pt idx="67">
                  <c:v>1101</c:v>
                </c:pt>
                <c:pt idx="68">
                  <c:v>1111</c:v>
                </c:pt>
                <c:pt idx="69">
                  <c:v>1121</c:v>
                </c:pt>
                <c:pt idx="70">
                  <c:v>1131</c:v>
                </c:pt>
                <c:pt idx="71">
                  <c:v>1141</c:v>
                </c:pt>
                <c:pt idx="72">
                  <c:v>1151</c:v>
                </c:pt>
                <c:pt idx="73">
                  <c:v>1161</c:v>
                </c:pt>
                <c:pt idx="74">
                  <c:v>1171</c:v>
                </c:pt>
                <c:pt idx="75">
                  <c:v>1181</c:v>
                </c:pt>
                <c:pt idx="76">
                  <c:v>1191</c:v>
                </c:pt>
                <c:pt idx="77">
                  <c:v>1201</c:v>
                </c:pt>
                <c:pt idx="78">
                  <c:v>1211</c:v>
                </c:pt>
                <c:pt idx="79">
                  <c:v>1221</c:v>
                </c:pt>
                <c:pt idx="80">
                  <c:v>1231</c:v>
                </c:pt>
                <c:pt idx="81">
                  <c:v>1241</c:v>
                </c:pt>
                <c:pt idx="82">
                  <c:v>1251</c:v>
                </c:pt>
                <c:pt idx="83">
                  <c:v>1261</c:v>
                </c:pt>
                <c:pt idx="84">
                  <c:v>1272</c:v>
                </c:pt>
                <c:pt idx="85">
                  <c:v>1282</c:v>
                </c:pt>
                <c:pt idx="86">
                  <c:v>1292</c:v>
                </c:pt>
                <c:pt idx="87">
                  <c:v>1302</c:v>
                </c:pt>
                <c:pt idx="88">
                  <c:v>1312</c:v>
                </c:pt>
                <c:pt idx="89">
                  <c:v>1322</c:v>
                </c:pt>
                <c:pt idx="90">
                  <c:v>1332</c:v>
                </c:pt>
                <c:pt idx="91">
                  <c:v>1472</c:v>
                </c:pt>
                <c:pt idx="92">
                  <c:v>1483</c:v>
                </c:pt>
                <c:pt idx="93">
                  <c:v>1493</c:v>
                </c:pt>
                <c:pt idx="94">
                  <c:v>1503</c:v>
                </c:pt>
                <c:pt idx="95">
                  <c:v>1513</c:v>
                </c:pt>
                <c:pt idx="96">
                  <c:v>1523</c:v>
                </c:pt>
                <c:pt idx="97">
                  <c:v>1533</c:v>
                </c:pt>
                <c:pt idx="98">
                  <c:v>1543</c:v>
                </c:pt>
                <c:pt idx="99">
                  <c:v>1553</c:v>
                </c:pt>
                <c:pt idx="100">
                  <c:v>1563</c:v>
                </c:pt>
                <c:pt idx="101">
                  <c:v>1573</c:v>
                </c:pt>
                <c:pt idx="102">
                  <c:v>1583</c:v>
                </c:pt>
                <c:pt idx="103">
                  <c:v>1594</c:v>
                </c:pt>
                <c:pt idx="104">
                  <c:v>1604</c:v>
                </c:pt>
                <c:pt idx="105">
                  <c:v>1614</c:v>
                </c:pt>
                <c:pt idx="106">
                  <c:v>1624</c:v>
                </c:pt>
                <c:pt idx="107">
                  <c:v>1634</c:v>
                </c:pt>
                <c:pt idx="108">
                  <c:v>1644</c:v>
                </c:pt>
                <c:pt idx="109">
                  <c:v>1654</c:v>
                </c:pt>
                <c:pt idx="110">
                  <c:v>1664</c:v>
                </c:pt>
                <c:pt idx="111">
                  <c:v>1674</c:v>
                </c:pt>
                <c:pt idx="112">
                  <c:v>1684</c:v>
                </c:pt>
                <c:pt idx="113">
                  <c:v>1694</c:v>
                </c:pt>
                <c:pt idx="114">
                  <c:v>1704</c:v>
                </c:pt>
                <c:pt idx="115">
                  <c:v>1715</c:v>
                </c:pt>
                <c:pt idx="116">
                  <c:v>1725</c:v>
                </c:pt>
                <c:pt idx="117">
                  <c:v>1735</c:v>
                </c:pt>
                <c:pt idx="118">
                  <c:v>1745</c:v>
                </c:pt>
                <c:pt idx="119">
                  <c:v>1755</c:v>
                </c:pt>
                <c:pt idx="120">
                  <c:v>1765</c:v>
                </c:pt>
                <c:pt idx="121">
                  <c:v>1775</c:v>
                </c:pt>
                <c:pt idx="122">
                  <c:v>1785</c:v>
                </c:pt>
                <c:pt idx="123">
                  <c:v>1977</c:v>
                </c:pt>
                <c:pt idx="124">
                  <c:v>1987</c:v>
                </c:pt>
                <c:pt idx="125">
                  <c:v>2027</c:v>
                </c:pt>
                <c:pt idx="126">
                  <c:v>2037</c:v>
                </c:pt>
                <c:pt idx="127">
                  <c:v>2047</c:v>
                </c:pt>
                <c:pt idx="128">
                  <c:v>2058</c:v>
                </c:pt>
                <c:pt idx="129">
                  <c:v>2068</c:v>
                </c:pt>
                <c:pt idx="130">
                  <c:v>2078</c:v>
                </c:pt>
                <c:pt idx="131">
                  <c:v>2088</c:v>
                </c:pt>
                <c:pt idx="132">
                  <c:v>2098</c:v>
                </c:pt>
                <c:pt idx="133">
                  <c:v>2108</c:v>
                </c:pt>
                <c:pt idx="134">
                  <c:v>2118</c:v>
                </c:pt>
                <c:pt idx="135">
                  <c:v>2128</c:v>
                </c:pt>
                <c:pt idx="136">
                  <c:v>2138</c:v>
                </c:pt>
                <c:pt idx="137">
                  <c:v>2148</c:v>
                </c:pt>
                <c:pt idx="138">
                  <c:v>2158</c:v>
                </c:pt>
                <c:pt idx="139">
                  <c:v>2169</c:v>
                </c:pt>
                <c:pt idx="140">
                  <c:v>2179</c:v>
                </c:pt>
                <c:pt idx="141">
                  <c:v>2189</c:v>
                </c:pt>
                <c:pt idx="142">
                  <c:v>2199</c:v>
                </c:pt>
                <c:pt idx="143">
                  <c:v>2209</c:v>
                </c:pt>
                <c:pt idx="144">
                  <c:v>2219</c:v>
                </c:pt>
                <c:pt idx="145">
                  <c:v>2229</c:v>
                </c:pt>
                <c:pt idx="146">
                  <c:v>2239</c:v>
                </c:pt>
                <c:pt idx="147">
                  <c:v>2249</c:v>
                </c:pt>
                <c:pt idx="148">
                  <c:v>2259</c:v>
                </c:pt>
                <c:pt idx="149">
                  <c:v>2269</c:v>
                </c:pt>
                <c:pt idx="150">
                  <c:v>2280</c:v>
                </c:pt>
                <c:pt idx="151">
                  <c:v>2290</c:v>
                </c:pt>
                <c:pt idx="152">
                  <c:v>2300</c:v>
                </c:pt>
                <c:pt idx="153">
                  <c:v>2310</c:v>
                </c:pt>
                <c:pt idx="154">
                  <c:v>2320</c:v>
                </c:pt>
                <c:pt idx="155">
                  <c:v>2330</c:v>
                </c:pt>
                <c:pt idx="156">
                  <c:v>2340</c:v>
                </c:pt>
                <c:pt idx="157">
                  <c:v>2350</c:v>
                </c:pt>
              </c:numCache>
            </c:numRef>
          </c:cat>
          <c:val>
            <c:numRef>
              <c:f>'[Copy of CorrNonLinearLog_TBVIs-Biowet.xlsx]Contour plot Cotton-Maize'!$AC$2:$AC$159</c:f>
              <c:numCache>
                <c:formatCode>General</c:formatCode>
                <c:ptCount val="158"/>
                <c:pt idx="23">
                  <c:v>0.44857845760000048</c:v>
                </c:pt>
                <c:pt idx="24">
                  <c:v>0.58129950489999949</c:v>
                </c:pt>
                <c:pt idx="25">
                  <c:v>0.6062179599999995</c:v>
                </c:pt>
                <c:pt idx="26">
                  <c:v>0.6366444100000026</c:v>
                </c:pt>
                <c:pt idx="50">
                  <c:v>0.71866310760000063</c:v>
                </c:pt>
                <c:pt idx="51">
                  <c:v>0.52711956089999956</c:v>
                </c:pt>
                <c:pt idx="52">
                  <c:v>0.45611112959999994</c:v>
                </c:pt>
                <c:pt idx="57">
                  <c:v>0.47151568890000062</c:v>
                </c:pt>
                <c:pt idx="58">
                  <c:v>0.46146207610000056</c:v>
                </c:pt>
                <c:pt idx="59">
                  <c:v>0.46662561000000008</c:v>
                </c:pt>
                <c:pt idx="60">
                  <c:v>0.47995798410000062</c:v>
                </c:pt>
                <c:pt idx="61">
                  <c:v>0.48119194239999996</c:v>
                </c:pt>
                <c:pt idx="62">
                  <c:v>0.48622729000000031</c:v>
                </c:pt>
                <c:pt idx="63">
                  <c:v>0.49952383290000074</c:v>
                </c:pt>
                <c:pt idx="64">
                  <c:v>0.50331930250000001</c:v>
                </c:pt>
                <c:pt idx="65">
                  <c:v>0.5066877124000011</c:v>
                </c:pt>
                <c:pt idx="66">
                  <c:v>0.55636680999999888</c:v>
                </c:pt>
                <c:pt idx="67">
                  <c:v>0.61415434240000122</c:v>
                </c:pt>
                <c:pt idx="68">
                  <c:v>0.75897201610000198</c:v>
                </c:pt>
                <c:pt idx="69">
                  <c:v>0.8130087888999995</c:v>
                </c:pt>
                <c:pt idx="70">
                  <c:v>0.50353215999999801</c:v>
                </c:pt>
                <c:pt idx="71">
                  <c:v>0.62862697960000136</c:v>
                </c:pt>
                <c:pt idx="74">
                  <c:v>0.54527886489999999</c:v>
                </c:pt>
                <c:pt idx="75">
                  <c:v>0.6082752064000021</c:v>
                </c:pt>
                <c:pt idx="76">
                  <c:v>0.58931722889999905</c:v>
                </c:pt>
                <c:pt idx="77">
                  <c:v>0.61035156250000122</c:v>
                </c:pt>
                <c:pt idx="78">
                  <c:v>0.56007262440000005</c:v>
                </c:pt>
                <c:pt idx="79">
                  <c:v>0.55347648159999996</c:v>
                </c:pt>
                <c:pt idx="80">
                  <c:v>0.56091112360000062</c:v>
                </c:pt>
                <c:pt idx="81">
                  <c:v>0.59025415839999951</c:v>
                </c:pt>
                <c:pt idx="82">
                  <c:v>0.60575089000000149</c:v>
                </c:pt>
                <c:pt idx="83">
                  <c:v>0.64516236840000007</c:v>
                </c:pt>
                <c:pt idx="84">
                  <c:v>0.53534098889999959</c:v>
                </c:pt>
                <c:pt idx="85">
                  <c:v>0.56917971360000186</c:v>
                </c:pt>
                <c:pt idx="86">
                  <c:v>0.63138916</c:v>
                </c:pt>
                <c:pt idx="87">
                  <c:v>0.66904220250000235</c:v>
                </c:pt>
                <c:pt idx="88">
                  <c:v>0.70439091840000123</c:v>
                </c:pt>
                <c:pt idx="89">
                  <c:v>0.76744608160000005</c:v>
                </c:pt>
                <c:pt idx="90">
                  <c:v>0.7846947889</c:v>
                </c:pt>
                <c:pt idx="91">
                  <c:v>0.6329793600000011</c:v>
                </c:pt>
                <c:pt idx="92">
                  <c:v>0.6888502009000006</c:v>
                </c:pt>
                <c:pt idx="93">
                  <c:v>0.7236734761000021</c:v>
                </c:pt>
                <c:pt idx="94">
                  <c:v>0.84940185690000125</c:v>
                </c:pt>
                <c:pt idx="95">
                  <c:v>0.87071293440000064</c:v>
                </c:pt>
                <c:pt idx="96">
                  <c:v>0.85982965290000246</c:v>
                </c:pt>
                <c:pt idx="97">
                  <c:v>0.87235600000000013</c:v>
                </c:pt>
                <c:pt idx="98">
                  <c:v>0.84803839210000065</c:v>
                </c:pt>
                <c:pt idx="99">
                  <c:v>0.86478840360000186</c:v>
                </c:pt>
                <c:pt idx="100">
                  <c:v>0.8548666681</c:v>
                </c:pt>
                <c:pt idx="101">
                  <c:v>0.84441396639999988</c:v>
                </c:pt>
                <c:pt idx="102">
                  <c:v>0.83440917160000005</c:v>
                </c:pt>
                <c:pt idx="103">
                  <c:v>0.83495733760000124</c:v>
                </c:pt>
                <c:pt idx="104">
                  <c:v>0.81774040410000148</c:v>
                </c:pt>
                <c:pt idx="105">
                  <c:v>0.81039604840000001</c:v>
                </c:pt>
                <c:pt idx="106">
                  <c:v>0.82103533210000113</c:v>
                </c:pt>
                <c:pt idx="107">
                  <c:v>0.83086871040000065</c:v>
                </c:pt>
                <c:pt idx="108">
                  <c:v>0.81701713209999993</c:v>
                </c:pt>
                <c:pt idx="109">
                  <c:v>0.79750258089999837</c:v>
                </c:pt>
                <c:pt idx="110">
                  <c:v>0.80263681000000064</c:v>
                </c:pt>
                <c:pt idx="111">
                  <c:v>0.80236806250000003</c:v>
                </c:pt>
                <c:pt idx="112">
                  <c:v>0.80726631039999952</c:v>
                </c:pt>
                <c:pt idx="113">
                  <c:v>0.81522841000000124</c:v>
                </c:pt>
                <c:pt idx="114">
                  <c:v>0.81263013160000064</c:v>
                </c:pt>
                <c:pt idx="115">
                  <c:v>0.82588108840000063</c:v>
                </c:pt>
                <c:pt idx="116">
                  <c:v>0.83541428009999996</c:v>
                </c:pt>
                <c:pt idx="117">
                  <c:v>0.81904310009999992</c:v>
                </c:pt>
                <c:pt idx="118">
                  <c:v>0.83835998440000004</c:v>
                </c:pt>
                <c:pt idx="119">
                  <c:v>0.84997336360000064</c:v>
                </c:pt>
                <c:pt idx="120">
                  <c:v>0.86815806250000138</c:v>
                </c:pt>
                <c:pt idx="121">
                  <c:v>0.85608756250000062</c:v>
                </c:pt>
                <c:pt idx="122">
                  <c:v>0.87673259559999994</c:v>
                </c:pt>
                <c:pt idx="124">
                  <c:v>0.7701817599999996</c:v>
                </c:pt>
                <c:pt idx="126">
                  <c:v>0.77309814760000106</c:v>
                </c:pt>
                <c:pt idx="127">
                  <c:v>0.86877312640000148</c:v>
                </c:pt>
                <c:pt idx="128">
                  <c:v>0.76634266810000062</c:v>
                </c:pt>
                <c:pt idx="129">
                  <c:v>0.69174152410000156</c:v>
                </c:pt>
                <c:pt idx="130">
                  <c:v>0.80118610809999957</c:v>
                </c:pt>
                <c:pt idx="131">
                  <c:v>0.82751770240000011</c:v>
                </c:pt>
                <c:pt idx="132">
                  <c:v>0.82281226809999997</c:v>
                </c:pt>
                <c:pt idx="133">
                  <c:v>0.84588487840000126</c:v>
                </c:pt>
                <c:pt idx="134">
                  <c:v>0.83631024999999959</c:v>
                </c:pt>
                <c:pt idx="135">
                  <c:v>0.80109660160000062</c:v>
                </c:pt>
                <c:pt idx="136">
                  <c:v>0.84140259839999998</c:v>
                </c:pt>
                <c:pt idx="137">
                  <c:v>0.86287378810000004</c:v>
                </c:pt>
                <c:pt idx="138">
                  <c:v>0.89019225000000057</c:v>
                </c:pt>
                <c:pt idx="139">
                  <c:v>0.80362260250000173</c:v>
                </c:pt>
                <c:pt idx="140">
                  <c:v>0.87342108490000003</c:v>
                </c:pt>
                <c:pt idx="141">
                  <c:v>0.89824901760000264</c:v>
                </c:pt>
                <c:pt idx="142">
                  <c:v>0.84099904360000222</c:v>
                </c:pt>
                <c:pt idx="143">
                  <c:v>0.80324613760000063</c:v>
                </c:pt>
                <c:pt idx="144">
                  <c:v>0.87868126440000138</c:v>
                </c:pt>
                <c:pt idx="145">
                  <c:v>0.89978504490000044</c:v>
                </c:pt>
                <c:pt idx="146">
                  <c:v>0.80584733610000137</c:v>
                </c:pt>
                <c:pt idx="147">
                  <c:v>0.81690866890000002</c:v>
                </c:pt>
                <c:pt idx="148">
                  <c:v>0.81631224999999841</c:v>
                </c:pt>
                <c:pt idx="149">
                  <c:v>0.8071764648999995</c:v>
                </c:pt>
                <c:pt idx="150">
                  <c:v>0.83294827560000184</c:v>
                </c:pt>
                <c:pt idx="151">
                  <c:v>0.88647874089999956</c:v>
                </c:pt>
                <c:pt idx="152">
                  <c:v>0.83459187360000209</c:v>
                </c:pt>
                <c:pt idx="153">
                  <c:v>0.86959355040000064</c:v>
                </c:pt>
                <c:pt idx="154">
                  <c:v>0.85927338089999949</c:v>
                </c:pt>
                <c:pt idx="155">
                  <c:v>0.85821695999999958</c:v>
                </c:pt>
                <c:pt idx="156">
                  <c:v>0.74928067210000127</c:v>
                </c:pt>
                <c:pt idx="157">
                  <c:v>0.76312454489999992</c:v>
                </c:pt>
              </c:numCache>
            </c:numRef>
          </c:val>
          <c:extLst>
            <c:ext xmlns:c16="http://schemas.microsoft.com/office/drawing/2014/chart" uri="{C3380CC4-5D6E-409C-BE32-E72D297353CC}">
              <c16:uniqueId val="{0000001B-DD10-409B-87F1-B2F8D6ACD275}"/>
            </c:ext>
          </c:extLst>
        </c:ser>
        <c:ser>
          <c:idx val="28"/>
          <c:order val="28"/>
          <c:tx>
            <c:strRef>
              <c:f>'[Copy of CorrNonLinearLog_TBVIs-Biowet.xlsx]Contour plot Cotton-Maize'!$AD$1</c:f>
              <c:strCache>
                <c:ptCount val="1"/>
                <c:pt idx="0">
                  <c:v>707</c:v>
                </c:pt>
              </c:strCache>
            </c:strRef>
          </c:tx>
          <c:cat>
            <c:numRef>
              <c:f>'[Copy of CorrNonLinearLog_TBVIs-Biowet.xlsx]Contour plot Cotton-Maize'!$A$2:$A$159</c:f>
              <c:numCache>
                <c:formatCode>General</c:formatCode>
                <c:ptCount val="158"/>
                <c:pt idx="0">
                  <c:v>422</c:v>
                </c:pt>
                <c:pt idx="1">
                  <c:v>432</c:v>
                </c:pt>
                <c:pt idx="2">
                  <c:v>442</c:v>
                </c:pt>
                <c:pt idx="3">
                  <c:v>452</c:v>
                </c:pt>
                <c:pt idx="4">
                  <c:v>463</c:v>
                </c:pt>
                <c:pt idx="5">
                  <c:v>473</c:v>
                </c:pt>
                <c:pt idx="6">
                  <c:v>483</c:v>
                </c:pt>
                <c:pt idx="7">
                  <c:v>493</c:v>
                </c:pt>
                <c:pt idx="8">
                  <c:v>503</c:v>
                </c:pt>
                <c:pt idx="9">
                  <c:v>513</c:v>
                </c:pt>
                <c:pt idx="10">
                  <c:v>524</c:v>
                </c:pt>
                <c:pt idx="11">
                  <c:v>534</c:v>
                </c:pt>
                <c:pt idx="12">
                  <c:v>544</c:v>
                </c:pt>
                <c:pt idx="13">
                  <c:v>554</c:v>
                </c:pt>
                <c:pt idx="14">
                  <c:v>564</c:v>
                </c:pt>
                <c:pt idx="15">
                  <c:v>574</c:v>
                </c:pt>
                <c:pt idx="16">
                  <c:v>585</c:v>
                </c:pt>
                <c:pt idx="17">
                  <c:v>595</c:v>
                </c:pt>
                <c:pt idx="18">
                  <c:v>605</c:v>
                </c:pt>
                <c:pt idx="19">
                  <c:v>615</c:v>
                </c:pt>
                <c:pt idx="20">
                  <c:v>625</c:v>
                </c:pt>
                <c:pt idx="21">
                  <c:v>635</c:v>
                </c:pt>
                <c:pt idx="22">
                  <c:v>646</c:v>
                </c:pt>
                <c:pt idx="23">
                  <c:v>656</c:v>
                </c:pt>
                <c:pt idx="24">
                  <c:v>666</c:v>
                </c:pt>
                <c:pt idx="25">
                  <c:v>676</c:v>
                </c:pt>
                <c:pt idx="26">
                  <c:v>686</c:v>
                </c:pt>
                <c:pt idx="27">
                  <c:v>697</c:v>
                </c:pt>
                <c:pt idx="28">
                  <c:v>707</c:v>
                </c:pt>
                <c:pt idx="29">
                  <c:v>717</c:v>
                </c:pt>
                <c:pt idx="30">
                  <c:v>727</c:v>
                </c:pt>
                <c:pt idx="31">
                  <c:v>737</c:v>
                </c:pt>
                <c:pt idx="32">
                  <c:v>747</c:v>
                </c:pt>
                <c:pt idx="33">
                  <c:v>758</c:v>
                </c:pt>
                <c:pt idx="34">
                  <c:v>768</c:v>
                </c:pt>
                <c:pt idx="35">
                  <c:v>778</c:v>
                </c:pt>
                <c:pt idx="36">
                  <c:v>788</c:v>
                </c:pt>
                <c:pt idx="37">
                  <c:v>798</c:v>
                </c:pt>
                <c:pt idx="38">
                  <c:v>808</c:v>
                </c:pt>
                <c:pt idx="39">
                  <c:v>819</c:v>
                </c:pt>
                <c:pt idx="40">
                  <c:v>829</c:v>
                </c:pt>
                <c:pt idx="41">
                  <c:v>839</c:v>
                </c:pt>
                <c:pt idx="42">
                  <c:v>849</c:v>
                </c:pt>
                <c:pt idx="43">
                  <c:v>859</c:v>
                </c:pt>
                <c:pt idx="44">
                  <c:v>870</c:v>
                </c:pt>
                <c:pt idx="45">
                  <c:v>880</c:v>
                </c:pt>
                <c:pt idx="46">
                  <c:v>890</c:v>
                </c:pt>
                <c:pt idx="47">
                  <c:v>900</c:v>
                </c:pt>
                <c:pt idx="48">
                  <c:v>910</c:v>
                </c:pt>
                <c:pt idx="49">
                  <c:v>920</c:v>
                </c:pt>
                <c:pt idx="50">
                  <c:v>929</c:v>
                </c:pt>
                <c:pt idx="51">
                  <c:v>939</c:v>
                </c:pt>
                <c:pt idx="52">
                  <c:v>949</c:v>
                </c:pt>
                <c:pt idx="53">
                  <c:v>959</c:v>
                </c:pt>
                <c:pt idx="54">
                  <c:v>969</c:v>
                </c:pt>
                <c:pt idx="55">
                  <c:v>979</c:v>
                </c:pt>
                <c:pt idx="56">
                  <c:v>989</c:v>
                </c:pt>
                <c:pt idx="57">
                  <c:v>999</c:v>
                </c:pt>
                <c:pt idx="58">
                  <c:v>1009</c:v>
                </c:pt>
                <c:pt idx="59">
                  <c:v>1019</c:v>
                </c:pt>
                <c:pt idx="60">
                  <c:v>1029</c:v>
                </c:pt>
                <c:pt idx="61">
                  <c:v>1040</c:v>
                </c:pt>
                <c:pt idx="62">
                  <c:v>1051</c:v>
                </c:pt>
                <c:pt idx="63">
                  <c:v>1061</c:v>
                </c:pt>
                <c:pt idx="64">
                  <c:v>1071</c:v>
                </c:pt>
                <c:pt idx="65">
                  <c:v>1081</c:v>
                </c:pt>
                <c:pt idx="66">
                  <c:v>1091</c:v>
                </c:pt>
                <c:pt idx="67">
                  <c:v>1101</c:v>
                </c:pt>
                <c:pt idx="68">
                  <c:v>1111</c:v>
                </c:pt>
                <c:pt idx="69">
                  <c:v>1121</c:v>
                </c:pt>
                <c:pt idx="70">
                  <c:v>1131</c:v>
                </c:pt>
                <c:pt idx="71">
                  <c:v>1141</c:v>
                </c:pt>
                <c:pt idx="72">
                  <c:v>1151</c:v>
                </c:pt>
                <c:pt idx="73">
                  <c:v>1161</c:v>
                </c:pt>
                <c:pt idx="74">
                  <c:v>1171</c:v>
                </c:pt>
                <c:pt idx="75">
                  <c:v>1181</c:v>
                </c:pt>
                <c:pt idx="76">
                  <c:v>1191</c:v>
                </c:pt>
                <c:pt idx="77">
                  <c:v>1201</c:v>
                </c:pt>
                <c:pt idx="78">
                  <c:v>1211</c:v>
                </c:pt>
                <c:pt idx="79">
                  <c:v>1221</c:v>
                </c:pt>
                <c:pt idx="80">
                  <c:v>1231</c:v>
                </c:pt>
                <c:pt idx="81">
                  <c:v>1241</c:v>
                </c:pt>
                <c:pt idx="82">
                  <c:v>1251</c:v>
                </c:pt>
                <c:pt idx="83">
                  <c:v>1261</c:v>
                </c:pt>
                <c:pt idx="84">
                  <c:v>1272</c:v>
                </c:pt>
                <c:pt idx="85">
                  <c:v>1282</c:v>
                </c:pt>
                <c:pt idx="86">
                  <c:v>1292</c:v>
                </c:pt>
                <c:pt idx="87">
                  <c:v>1302</c:v>
                </c:pt>
                <c:pt idx="88">
                  <c:v>1312</c:v>
                </c:pt>
                <c:pt idx="89">
                  <c:v>1322</c:v>
                </c:pt>
                <c:pt idx="90">
                  <c:v>1332</c:v>
                </c:pt>
                <c:pt idx="91">
                  <c:v>1472</c:v>
                </c:pt>
                <c:pt idx="92">
                  <c:v>1483</c:v>
                </c:pt>
                <c:pt idx="93">
                  <c:v>1493</c:v>
                </c:pt>
                <c:pt idx="94">
                  <c:v>1503</c:v>
                </c:pt>
                <c:pt idx="95">
                  <c:v>1513</c:v>
                </c:pt>
                <c:pt idx="96">
                  <c:v>1523</c:v>
                </c:pt>
                <c:pt idx="97">
                  <c:v>1533</c:v>
                </c:pt>
                <c:pt idx="98">
                  <c:v>1543</c:v>
                </c:pt>
                <c:pt idx="99">
                  <c:v>1553</c:v>
                </c:pt>
                <c:pt idx="100">
                  <c:v>1563</c:v>
                </c:pt>
                <c:pt idx="101">
                  <c:v>1573</c:v>
                </c:pt>
                <c:pt idx="102">
                  <c:v>1583</c:v>
                </c:pt>
                <c:pt idx="103">
                  <c:v>1594</c:v>
                </c:pt>
                <c:pt idx="104">
                  <c:v>1604</c:v>
                </c:pt>
                <c:pt idx="105">
                  <c:v>1614</c:v>
                </c:pt>
                <c:pt idx="106">
                  <c:v>1624</c:v>
                </c:pt>
                <c:pt idx="107">
                  <c:v>1634</c:v>
                </c:pt>
                <c:pt idx="108">
                  <c:v>1644</c:v>
                </c:pt>
                <c:pt idx="109">
                  <c:v>1654</c:v>
                </c:pt>
                <c:pt idx="110">
                  <c:v>1664</c:v>
                </c:pt>
                <c:pt idx="111">
                  <c:v>1674</c:v>
                </c:pt>
                <c:pt idx="112">
                  <c:v>1684</c:v>
                </c:pt>
                <c:pt idx="113">
                  <c:v>1694</c:v>
                </c:pt>
                <c:pt idx="114">
                  <c:v>1704</c:v>
                </c:pt>
                <c:pt idx="115">
                  <c:v>1715</c:v>
                </c:pt>
                <c:pt idx="116">
                  <c:v>1725</c:v>
                </c:pt>
                <c:pt idx="117">
                  <c:v>1735</c:v>
                </c:pt>
                <c:pt idx="118">
                  <c:v>1745</c:v>
                </c:pt>
                <c:pt idx="119">
                  <c:v>1755</c:v>
                </c:pt>
                <c:pt idx="120">
                  <c:v>1765</c:v>
                </c:pt>
                <c:pt idx="121">
                  <c:v>1775</c:v>
                </c:pt>
                <c:pt idx="122">
                  <c:v>1785</c:v>
                </c:pt>
                <c:pt idx="123">
                  <c:v>1977</c:v>
                </c:pt>
                <c:pt idx="124">
                  <c:v>1987</c:v>
                </c:pt>
                <c:pt idx="125">
                  <c:v>2027</c:v>
                </c:pt>
                <c:pt idx="126">
                  <c:v>2037</c:v>
                </c:pt>
                <c:pt idx="127">
                  <c:v>2047</c:v>
                </c:pt>
                <c:pt idx="128">
                  <c:v>2058</c:v>
                </c:pt>
                <c:pt idx="129">
                  <c:v>2068</c:v>
                </c:pt>
                <c:pt idx="130">
                  <c:v>2078</c:v>
                </c:pt>
                <c:pt idx="131">
                  <c:v>2088</c:v>
                </c:pt>
                <c:pt idx="132">
                  <c:v>2098</c:v>
                </c:pt>
                <c:pt idx="133">
                  <c:v>2108</c:v>
                </c:pt>
                <c:pt idx="134">
                  <c:v>2118</c:v>
                </c:pt>
                <c:pt idx="135">
                  <c:v>2128</c:v>
                </c:pt>
                <c:pt idx="136">
                  <c:v>2138</c:v>
                </c:pt>
                <c:pt idx="137">
                  <c:v>2148</c:v>
                </c:pt>
                <c:pt idx="138">
                  <c:v>2158</c:v>
                </c:pt>
                <c:pt idx="139">
                  <c:v>2169</c:v>
                </c:pt>
                <c:pt idx="140">
                  <c:v>2179</c:v>
                </c:pt>
                <c:pt idx="141">
                  <c:v>2189</c:v>
                </c:pt>
                <c:pt idx="142">
                  <c:v>2199</c:v>
                </c:pt>
                <c:pt idx="143">
                  <c:v>2209</c:v>
                </c:pt>
                <c:pt idx="144">
                  <c:v>2219</c:v>
                </c:pt>
                <c:pt idx="145">
                  <c:v>2229</c:v>
                </c:pt>
                <c:pt idx="146">
                  <c:v>2239</c:v>
                </c:pt>
                <c:pt idx="147">
                  <c:v>2249</c:v>
                </c:pt>
                <c:pt idx="148">
                  <c:v>2259</c:v>
                </c:pt>
                <c:pt idx="149">
                  <c:v>2269</c:v>
                </c:pt>
                <c:pt idx="150">
                  <c:v>2280</c:v>
                </c:pt>
                <c:pt idx="151">
                  <c:v>2290</c:v>
                </c:pt>
                <c:pt idx="152">
                  <c:v>2300</c:v>
                </c:pt>
                <c:pt idx="153">
                  <c:v>2310</c:v>
                </c:pt>
                <c:pt idx="154">
                  <c:v>2320</c:v>
                </c:pt>
                <c:pt idx="155">
                  <c:v>2330</c:v>
                </c:pt>
                <c:pt idx="156">
                  <c:v>2340</c:v>
                </c:pt>
                <c:pt idx="157">
                  <c:v>2350</c:v>
                </c:pt>
              </c:numCache>
            </c:numRef>
          </c:cat>
          <c:val>
            <c:numRef>
              <c:f>'[Copy of CorrNonLinearLog_TBVIs-Biowet.xlsx]Contour plot Cotton-Maize'!$AD$2:$AD$159</c:f>
              <c:numCache>
                <c:formatCode>General</c:formatCode>
                <c:ptCount val="158"/>
                <c:pt idx="16">
                  <c:v>0.51923553640000064</c:v>
                </c:pt>
                <c:pt idx="17">
                  <c:v>0.61366855690000111</c:v>
                </c:pt>
                <c:pt idx="18">
                  <c:v>0.61903850409999994</c:v>
                </c:pt>
                <c:pt idx="19">
                  <c:v>0.48739945959999997</c:v>
                </c:pt>
                <c:pt idx="20">
                  <c:v>0.64789620640000234</c:v>
                </c:pt>
                <c:pt idx="21">
                  <c:v>0.62310499690000065</c:v>
                </c:pt>
                <c:pt idx="22">
                  <c:v>0.7160375161000011</c:v>
                </c:pt>
                <c:pt idx="23">
                  <c:v>0.6245424784000011</c:v>
                </c:pt>
                <c:pt idx="24">
                  <c:v>0.70010035840000062</c:v>
                </c:pt>
                <c:pt idx="25">
                  <c:v>0.69949804960000073</c:v>
                </c:pt>
                <c:pt idx="26">
                  <c:v>0.72277202560000064</c:v>
                </c:pt>
                <c:pt idx="27">
                  <c:v>0.51721987240000133</c:v>
                </c:pt>
                <c:pt idx="50">
                  <c:v>0.79160167840000173</c:v>
                </c:pt>
                <c:pt idx="51">
                  <c:v>0.64463235210000136</c:v>
                </c:pt>
                <c:pt idx="52">
                  <c:v>0.6034493124000021</c:v>
                </c:pt>
                <c:pt idx="53">
                  <c:v>0.46393807690000038</c:v>
                </c:pt>
                <c:pt idx="54">
                  <c:v>0.53885876489999951</c:v>
                </c:pt>
                <c:pt idx="55">
                  <c:v>0.58542391689999951</c:v>
                </c:pt>
                <c:pt idx="56">
                  <c:v>0.60863402250000198</c:v>
                </c:pt>
                <c:pt idx="57">
                  <c:v>0.66608449960000138</c:v>
                </c:pt>
                <c:pt idx="58">
                  <c:v>0.65592181210000333</c:v>
                </c:pt>
                <c:pt idx="59">
                  <c:v>0.65807788840000137</c:v>
                </c:pt>
                <c:pt idx="60">
                  <c:v>0.66660693160000173</c:v>
                </c:pt>
                <c:pt idx="61">
                  <c:v>0.66621508840000065</c:v>
                </c:pt>
                <c:pt idx="62">
                  <c:v>0.66652528810000122</c:v>
                </c:pt>
                <c:pt idx="63">
                  <c:v>0.67474724490000149</c:v>
                </c:pt>
                <c:pt idx="64">
                  <c:v>0.67767470410000186</c:v>
                </c:pt>
                <c:pt idx="65">
                  <c:v>0.67653915040000123</c:v>
                </c:pt>
                <c:pt idx="66">
                  <c:v>0.71117175610000161</c:v>
                </c:pt>
                <c:pt idx="67">
                  <c:v>0.74511423999999993</c:v>
                </c:pt>
                <c:pt idx="68">
                  <c:v>0.82546310249999999</c:v>
                </c:pt>
                <c:pt idx="69">
                  <c:v>0.84663921690000221</c:v>
                </c:pt>
                <c:pt idx="70">
                  <c:v>0.64415070810000064</c:v>
                </c:pt>
                <c:pt idx="71">
                  <c:v>0.73803562810000123</c:v>
                </c:pt>
                <c:pt idx="72">
                  <c:v>0.58707776409999957</c:v>
                </c:pt>
                <c:pt idx="73">
                  <c:v>0.52102411240000124</c:v>
                </c:pt>
                <c:pt idx="74">
                  <c:v>0.73398629289999995</c:v>
                </c:pt>
                <c:pt idx="75">
                  <c:v>0.77403044410000055</c:v>
                </c:pt>
                <c:pt idx="76">
                  <c:v>0.76043632089999957</c:v>
                </c:pt>
                <c:pt idx="77">
                  <c:v>0.77505133690000094</c:v>
                </c:pt>
                <c:pt idx="78">
                  <c:v>0.74568406090000061</c:v>
                </c:pt>
                <c:pt idx="79">
                  <c:v>0.7390325088999995</c:v>
                </c:pt>
                <c:pt idx="80">
                  <c:v>0.74653056039999999</c:v>
                </c:pt>
                <c:pt idx="81">
                  <c:v>0.76683297610000112</c:v>
                </c:pt>
                <c:pt idx="82">
                  <c:v>0.7698483081000016</c:v>
                </c:pt>
                <c:pt idx="83">
                  <c:v>0.7946117881000001</c:v>
                </c:pt>
                <c:pt idx="84">
                  <c:v>0.72817208890000007</c:v>
                </c:pt>
                <c:pt idx="85">
                  <c:v>0.75181038489999996</c:v>
                </c:pt>
                <c:pt idx="86">
                  <c:v>0.78776275360000003</c:v>
                </c:pt>
                <c:pt idx="87">
                  <c:v>0.80337161610000185</c:v>
                </c:pt>
                <c:pt idx="88">
                  <c:v>0.82529957160000134</c:v>
                </c:pt>
                <c:pt idx="89">
                  <c:v>0.85544001000000158</c:v>
                </c:pt>
                <c:pt idx="90">
                  <c:v>0.85309237689999995</c:v>
                </c:pt>
                <c:pt idx="91">
                  <c:v>0.65441628159999998</c:v>
                </c:pt>
                <c:pt idx="92">
                  <c:v>0.6908934400000013</c:v>
                </c:pt>
                <c:pt idx="93">
                  <c:v>0.69312285160000142</c:v>
                </c:pt>
                <c:pt idx="94">
                  <c:v>0.88412647840000069</c:v>
                </c:pt>
                <c:pt idx="95">
                  <c:v>0.89709312250000095</c:v>
                </c:pt>
                <c:pt idx="96">
                  <c:v>0.89482140250000242</c:v>
                </c:pt>
                <c:pt idx="97">
                  <c:v>0.91665305640000161</c:v>
                </c:pt>
                <c:pt idx="98">
                  <c:v>0.91116570250000062</c:v>
                </c:pt>
                <c:pt idx="99">
                  <c:v>0.92371320999999951</c:v>
                </c:pt>
                <c:pt idx="100">
                  <c:v>0.92419382250000148</c:v>
                </c:pt>
                <c:pt idx="101">
                  <c:v>0.91024956489999997</c:v>
                </c:pt>
                <c:pt idx="102">
                  <c:v>0.91933579240000063</c:v>
                </c:pt>
                <c:pt idx="103">
                  <c:v>0.92004545610000221</c:v>
                </c:pt>
                <c:pt idx="104">
                  <c:v>0.90748486440000009</c:v>
                </c:pt>
                <c:pt idx="105">
                  <c:v>0.91701691209999991</c:v>
                </c:pt>
                <c:pt idx="106">
                  <c:v>0.91912486409999994</c:v>
                </c:pt>
                <c:pt idx="107">
                  <c:v>0.91676795040000003</c:v>
                </c:pt>
                <c:pt idx="108">
                  <c:v>0.90878089000000062</c:v>
                </c:pt>
                <c:pt idx="109">
                  <c:v>0.89859024360000095</c:v>
                </c:pt>
                <c:pt idx="110">
                  <c:v>0.90586613289999951</c:v>
                </c:pt>
                <c:pt idx="111">
                  <c:v>0.90274701690000136</c:v>
                </c:pt>
                <c:pt idx="112">
                  <c:v>0.89963328010000054</c:v>
                </c:pt>
                <c:pt idx="113">
                  <c:v>0.9057709584000011</c:v>
                </c:pt>
                <c:pt idx="114">
                  <c:v>0.90120846240000063</c:v>
                </c:pt>
                <c:pt idx="115">
                  <c:v>0.9061516864000011</c:v>
                </c:pt>
                <c:pt idx="116">
                  <c:v>0.90935295999999877</c:v>
                </c:pt>
                <c:pt idx="117">
                  <c:v>0.90008861290000064</c:v>
                </c:pt>
                <c:pt idx="118">
                  <c:v>0.91830055840000002</c:v>
                </c:pt>
                <c:pt idx="119">
                  <c:v>0.90986797689999999</c:v>
                </c:pt>
                <c:pt idx="120">
                  <c:v>0.91653816959999956</c:v>
                </c:pt>
                <c:pt idx="121">
                  <c:v>0.89790785640000192</c:v>
                </c:pt>
                <c:pt idx="122">
                  <c:v>0.90200606760000002</c:v>
                </c:pt>
                <c:pt idx="124">
                  <c:v>0.77369616000000063</c:v>
                </c:pt>
                <c:pt idx="126">
                  <c:v>0.76441797610000062</c:v>
                </c:pt>
                <c:pt idx="127">
                  <c:v>0.86950030090000008</c:v>
                </c:pt>
                <c:pt idx="128">
                  <c:v>0.74782715290000124</c:v>
                </c:pt>
                <c:pt idx="129">
                  <c:v>0.7198334649</c:v>
                </c:pt>
                <c:pt idx="130">
                  <c:v>0.78936117160000008</c:v>
                </c:pt>
                <c:pt idx="131">
                  <c:v>0.82564482250000237</c:v>
                </c:pt>
                <c:pt idx="132">
                  <c:v>0.81474091690000183</c:v>
                </c:pt>
                <c:pt idx="133">
                  <c:v>0.83598106240000136</c:v>
                </c:pt>
                <c:pt idx="134">
                  <c:v>0.84897796000000003</c:v>
                </c:pt>
                <c:pt idx="135">
                  <c:v>0.80590119840000063</c:v>
                </c:pt>
                <c:pt idx="136">
                  <c:v>0.83583477760000158</c:v>
                </c:pt>
                <c:pt idx="137">
                  <c:v>0.8768075044000011</c:v>
                </c:pt>
                <c:pt idx="138">
                  <c:v>0.89315730489999956</c:v>
                </c:pt>
                <c:pt idx="139">
                  <c:v>0.82513605690000003</c:v>
                </c:pt>
                <c:pt idx="140">
                  <c:v>0.88781621760000107</c:v>
                </c:pt>
                <c:pt idx="141">
                  <c:v>0.9220992676000016</c:v>
                </c:pt>
                <c:pt idx="142">
                  <c:v>0.87559063290000139</c:v>
                </c:pt>
                <c:pt idx="143">
                  <c:v>0.83455533160000062</c:v>
                </c:pt>
                <c:pt idx="144">
                  <c:v>0.88858902250000071</c:v>
                </c:pt>
                <c:pt idx="145">
                  <c:v>0.92052511360000111</c:v>
                </c:pt>
                <c:pt idx="146">
                  <c:v>0.82473642250000123</c:v>
                </c:pt>
                <c:pt idx="147">
                  <c:v>0.82890099360000136</c:v>
                </c:pt>
                <c:pt idx="148">
                  <c:v>0.82833661690000004</c:v>
                </c:pt>
                <c:pt idx="149">
                  <c:v>0.82070916490000001</c:v>
                </c:pt>
                <c:pt idx="150">
                  <c:v>0.83786562250000174</c:v>
                </c:pt>
                <c:pt idx="151">
                  <c:v>0.8810638225000007</c:v>
                </c:pt>
                <c:pt idx="152">
                  <c:v>0.8448551056000011</c:v>
                </c:pt>
                <c:pt idx="153">
                  <c:v>0.87041436160000007</c:v>
                </c:pt>
                <c:pt idx="154">
                  <c:v>0.86027480010000112</c:v>
                </c:pt>
                <c:pt idx="155">
                  <c:v>0.86748733210000062</c:v>
                </c:pt>
                <c:pt idx="156">
                  <c:v>0.78435820960000002</c:v>
                </c:pt>
                <c:pt idx="157">
                  <c:v>0.8015262783999999</c:v>
                </c:pt>
              </c:numCache>
            </c:numRef>
          </c:val>
          <c:extLst>
            <c:ext xmlns:c16="http://schemas.microsoft.com/office/drawing/2014/chart" uri="{C3380CC4-5D6E-409C-BE32-E72D297353CC}">
              <c16:uniqueId val="{0000001C-DD10-409B-87F1-B2F8D6ACD275}"/>
            </c:ext>
          </c:extLst>
        </c:ser>
        <c:ser>
          <c:idx val="29"/>
          <c:order val="29"/>
          <c:tx>
            <c:strRef>
              <c:f>'[Copy of CorrNonLinearLog_TBVIs-Biowet.xlsx]Contour plot Cotton-Maize'!$AE$1</c:f>
              <c:strCache>
                <c:ptCount val="1"/>
                <c:pt idx="0">
                  <c:v>717</c:v>
                </c:pt>
              </c:strCache>
            </c:strRef>
          </c:tx>
          <c:cat>
            <c:numRef>
              <c:f>'[Copy of CorrNonLinearLog_TBVIs-Biowet.xlsx]Contour plot Cotton-Maize'!$A$2:$A$159</c:f>
              <c:numCache>
                <c:formatCode>General</c:formatCode>
                <c:ptCount val="158"/>
                <c:pt idx="0">
                  <c:v>422</c:v>
                </c:pt>
                <c:pt idx="1">
                  <c:v>432</c:v>
                </c:pt>
                <c:pt idx="2">
                  <c:v>442</c:v>
                </c:pt>
                <c:pt idx="3">
                  <c:v>452</c:v>
                </c:pt>
                <c:pt idx="4">
                  <c:v>463</c:v>
                </c:pt>
                <c:pt idx="5">
                  <c:v>473</c:v>
                </c:pt>
                <c:pt idx="6">
                  <c:v>483</c:v>
                </c:pt>
                <c:pt idx="7">
                  <c:v>493</c:v>
                </c:pt>
                <c:pt idx="8">
                  <c:v>503</c:v>
                </c:pt>
                <c:pt idx="9">
                  <c:v>513</c:v>
                </c:pt>
                <c:pt idx="10">
                  <c:v>524</c:v>
                </c:pt>
                <c:pt idx="11">
                  <c:v>534</c:v>
                </c:pt>
                <c:pt idx="12">
                  <c:v>544</c:v>
                </c:pt>
                <c:pt idx="13">
                  <c:v>554</c:v>
                </c:pt>
                <c:pt idx="14">
                  <c:v>564</c:v>
                </c:pt>
                <c:pt idx="15">
                  <c:v>574</c:v>
                </c:pt>
                <c:pt idx="16">
                  <c:v>585</c:v>
                </c:pt>
                <c:pt idx="17">
                  <c:v>595</c:v>
                </c:pt>
                <c:pt idx="18">
                  <c:v>605</c:v>
                </c:pt>
                <c:pt idx="19">
                  <c:v>615</c:v>
                </c:pt>
                <c:pt idx="20">
                  <c:v>625</c:v>
                </c:pt>
                <c:pt idx="21">
                  <c:v>635</c:v>
                </c:pt>
                <c:pt idx="22">
                  <c:v>646</c:v>
                </c:pt>
                <c:pt idx="23">
                  <c:v>656</c:v>
                </c:pt>
                <c:pt idx="24">
                  <c:v>666</c:v>
                </c:pt>
                <c:pt idx="25">
                  <c:v>676</c:v>
                </c:pt>
                <c:pt idx="26">
                  <c:v>686</c:v>
                </c:pt>
                <c:pt idx="27">
                  <c:v>697</c:v>
                </c:pt>
                <c:pt idx="28">
                  <c:v>707</c:v>
                </c:pt>
                <c:pt idx="29">
                  <c:v>717</c:v>
                </c:pt>
                <c:pt idx="30">
                  <c:v>727</c:v>
                </c:pt>
                <c:pt idx="31">
                  <c:v>737</c:v>
                </c:pt>
                <c:pt idx="32">
                  <c:v>747</c:v>
                </c:pt>
                <c:pt idx="33">
                  <c:v>758</c:v>
                </c:pt>
                <c:pt idx="34">
                  <c:v>768</c:v>
                </c:pt>
                <c:pt idx="35">
                  <c:v>778</c:v>
                </c:pt>
                <c:pt idx="36">
                  <c:v>788</c:v>
                </c:pt>
                <c:pt idx="37">
                  <c:v>798</c:v>
                </c:pt>
                <c:pt idx="38">
                  <c:v>808</c:v>
                </c:pt>
                <c:pt idx="39">
                  <c:v>819</c:v>
                </c:pt>
                <c:pt idx="40">
                  <c:v>829</c:v>
                </c:pt>
                <c:pt idx="41">
                  <c:v>839</c:v>
                </c:pt>
                <c:pt idx="42">
                  <c:v>849</c:v>
                </c:pt>
                <c:pt idx="43">
                  <c:v>859</c:v>
                </c:pt>
                <c:pt idx="44">
                  <c:v>870</c:v>
                </c:pt>
                <c:pt idx="45">
                  <c:v>880</c:v>
                </c:pt>
                <c:pt idx="46">
                  <c:v>890</c:v>
                </c:pt>
                <c:pt idx="47">
                  <c:v>900</c:v>
                </c:pt>
                <c:pt idx="48">
                  <c:v>910</c:v>
                </c:pt>
                <c:pt idx="49">
                  <c:v>920</c:v>
                </c:pt>
                <c:pt idx="50">
                  <c:v>929</c:v>
                </c:pt>
                <c:pt idx="51">
                  <c:v>939</c:v>
                </c:pt>
                <c:pt idx="52">
                  <c:v>949</c:v>
                </c:pt>
                <c:pt idx="53">
                  <c:v>959</c:v>
                </c:pt>
                <c:pt idx="54">
                  <c:v>969</c:v>
                </c:pt>
                <c:pt idx="55">
                  <c:v>979</c:v>
                </c:pt>
                <c:pt idx="56">
                  <c:v>989</c:v>
                </c:pt>
                <c:pt idx="57">
                  <c:v>999</c:v>
                </c:pt>
                <c:pt idx="58">
                  <c:v>1009</c:v>
                </c:pt>
                <c:pt idx="59">
                  <c:v>1019</c:v>
                </c:pt>
                <c:pt idx="60">
                  <c:v>1029</c:v>
                </c:pt>
                <c:pt idx="61">
                  <c:v>1040</c:v>
                </c:pt>
                <c:pt idx="62">
                  <c:v>1051</c:v>
                </c:pt>
                <c:pt idx="63">
                  <c:v>1061</c:v>
                </c:pt>
                <c:pt idx="64">
                  <c:v>1071</c:v>
                </c:pt>
                <c:pt idx="65">
                  <c:v>1081</c:v>
                </c:pt>
                <c:pt idx="66">
                  <c:v>1091</c:v>
                </c:pt>
                <c:pt idx="67">
                  <c:v>1101</c:v>
                </c:pt>
                <c:pt idx="68">
                  <c:v>1111</c:v>
                </c:pt>
                <c:pt idx="69">
                  <c:v>1121</c:v>
                </c:pt>
                <c:pt idx="70">
                  <c:v>1131</c:v>
                </c:pt>
                <c:pt idx="71">
                  <c:v>1141</c:v>
                </c:pt>
                <c:pt idx="72">
                  <c:v>1151</c:v>
                </c:pt>
                <c:pt idx="73">
                  <c:v>1161</c:v>
                </c:pt>
                <c:pt idx="74">
                  <c:v>1171</c:v>
                </c:pt>
                <c:pt idx="75">
                  <c:v>1181</c:v>
                </c:pt>
                <c:pt idx="76">
                  <c:v>1191</c:v>
                </c:pt>
                <c:pt idx="77">
                  <c:v>1201</c:v>
                </c:pt>
                <c:pt idx="78">
                  <c:v>1211</c:v>
                </c:pt>
                <c:pt idx="79">
                  <c:v>1221</c:v>
                </c:pt>
                <c:pt idx="80">
                  <c:v>1231</c:v>
                </c:pt>
                <c:pt idx="81">
                  <c:v>1241</c:v>
                </c:pt>
                <c:pt idx="82">
                  <c:v>1251</c:v>
                </c:pt>
                <c:pt idx="83">
                  <c:v>1261</c:v>
                </c:pt>
                <c:pt idx="84">
                  <c:v>1272</c:v>
                </c:pt>
                <c:pt idx="85">
                  <c:v>1282</c:v>
                </c:pt>
                <c:pt idx="86">
                  <c:v>1292</c:v>
                </c:pt>
                <c:pt idx="87">
                  <c:v>1302</c:v>
                </c:pt>
                <c:pt idx="88">
                  <c:v>1312</c:v>
                </c:pt>
                <c:pt idx="89">
                  <c:v>1322</c:v>
                </c:pt>
                <c:pt idx="90">
                  <c:v>1332</c:v>
                </c:pt>
                <c:pt idx="91">
                  <c:v>1472</c:v>
                </c:pt>
                <c:pt idx="92">
                  <c:v>1483</c:v>
                </c:pt>
                <c:pt idx="93">
                  <c:v>1493</c:v>
                </c:pt>
                <c:pt idx="94">
                  <c:v>1503</c:v>
                </c:pt>
                <c:pt idx="95">
                  <c:v>1513</c:v>
                </c:pt>
                <c:pt idx="96">
                  <c:v>1523</c:v>
                </c:pt>
                <c:pt idx="97">
                  <c:v>1533</c:v>
                </c:pt>
                <c:pt idx="98">
                  <c:v>1543</c:v>
                </c:pt>
                <c:pt idx="99">
                  <c:v>1553</c:v>
                </c:pt>
                <c:pt idx="100">
                  <c:v>1563</c:v>
                </c:pt>
                <c:pt idx="101">
                  <c:v>1573</c:v>
                </c:pt>
                <c:pt idx="102">
                  <c:v>1583</c:v>
                </c:pt>
                <c:pt idx="103">
                  <c:v>1594</c:v>
                </c:pt>
                <c:pt idx="104">
                  <c:v>1604</c:v>
                </c:pt>
                <c:pt idx="105">
                  <c:v>1614</c:v>
                </c:pt>
                <c:pt idx="106">
                  <c:v>1624</c:v>
                </c:pt>
                <c:pt idx="107">
                  <c:v>1634</c:v>
                </c:pt>
                <c:pt idx="108">
                  <c:v>1644</c:v>
                </c:pt>
                <c:pt idx="109">
                  <c:v>1654</c:v>
                </c:pt>
                <c:pt idx="110">
                  <c:v>1664</c:v>
                </c:pt>
                <c:pt idx="111">
                  <c:v>1674</c:v>
                </c:pt>
                <c:pt idx="112">
                  <c:v>1684</c:v>
                </c:pt>
                <c:pt idx="113">
                  <c:v>1694</c:v>
                </c:pt>
                <c:pt idx="114">
                  <c:v>1704</c:v>
                </c:pt>
                <c:pt idx="115">
                  <c:v>1715</c:v>
                </c:pt>
                <c:pt idx="116">
                  <c:v>1725</c:v>
                </c:pt>
                <c:pt idx="117">
                  <c:v>1735</c:v>
                </c:pt>
                <c:pt idx="118">
                  <c:v>1745</c:v>
                </c:pt>
                <c:pt idx="119">
                  <c:v>1755</c:v>
                </c:pt>
                <c:pt idx="120">
                  <c:v>1765</c:v>
                </c:pt>
                <c:pt idx="121">
                  <c:v>1775</c:v>
                </c:pt>
                <c:pt idx="122">
                  <c:v>1785</c:v>
                </c:pt>
                <c:pt idx="123">
                  <c:v>1977</c:v>
                </c:pt>
                <c:pt idx="124">
                  <c:v>1987</c:v>
                </c:pt>
                <c:pt idx="125">
                  <c:v>2027</c:v>
                </c:pt>
                <c:pt idx="126">
                  <c:v>2037</c:v>
                </c:pt>
                <c:pt idx="127">
                  <c:v>2047</c:v>
                </c:pt>
                <c:pt idx="128">
                  <c:v>2058</c:v>
                </c:pt>
                <c:pt idx="129">
                  <c:v>2068</c:v>
                </c:pt>
                <c:pt idx="130">
                  <c:v>2078</c:v>
                </c:pt>
                <c:pt idx="131">
                  <c:v>2088</c:v>
                </c:pt>
                <c:pt idx="132">
                  <c:v>2098</c:v>
                </c:pt>
                <c:pt idx="133">
                  <c:v>2108</c:v>
                </c:pt>
                <c:pt idx="134">
                  <c:v>2118</c:v>
                </c:pt>
                <c:pt idx="135">
                  <c:v>2128</c:v>
                </c:pt>
                <c:pt idx="136">
                  <c:v>2138</c:v>
                </c:pt>
                <c:pt idx="137">
                  <c:v>2148</c:v>
                </c:pt>
                <c:pt idx="138">
                  <c:v>2158</c:v>
                </c:pt>
                <c:pt idx="139">
                  <c:v>2169</c:v>
                </c:pt>
                <c:pt idx="140">
                  <c:v>2179</c:v>
                </c:pt>
                <c:pt idx="141">
                  <c:v>2189</c:v>
                </c:pt>
                <c:pt idx="142">
                  <c:v>2199</c:v>
                </c:pt>
                <c:pt idx="143">
                  <c:v>2209</c:v>
                </c:pt>
                <c:pt idx="144">
                  <c:v>2219</c:v>
                </c:pt>
                <c:pt idx="145">
                  <c:v>2229</c:v>
                </c:pt>
                <c:pt idx="146">
                  <c:v>2239</c:v>
                </c:pt>
                <c:pt idx="147">
                  <c:v>2249</c:v>
                </c:pt>
                <c:pt idx="148">
                  <c:v>2259</c:v>
                </c:pt>
                <c:pt idx="149">
                  <c:v>2269</c:v>
                </c:pt>
                <c:pt idx="150">
                  <c:v>2280</c:v>
                </c:pt>
                <c:pt idx="151">
                  <c:v>2290</c:v>
                </c:pt>
                <c:pt idx="152">
                  <c:v>2300</c:v>
                </c:pt>
                <c:pt idx="153">
                  <c:v>2310</c:v>
                </c:pt>
                <c:pt idx="154">
                  <c:v>2320</c:v>
                </c:pt>
                <c:pt idx="155">
                  <c:v>2330</c:v>
                </c:pt>
                <c:pt idx="156">
                  <c:v>2340</c:v>
                </c:pt>
                <c:pt idx="157">
                  <c:v>2350</c:v>
                </c:pt>
              </c:numCache>
            </c:numRef>
          </c:cat>
          <c:val>
            <c:numRef>
              <c:f>'[Copy of CorrNonLinearLog_TBVIs-Biowet.xlsx]Contour plot Cotton-Maize'!$AE$2:$AE$159</c:f>
              <c:numCache>
                <c:formatCode>General</c:formatCode>
                <c:ptCount val="158"/>
                <c:pt idx="0">
                  <c:v>0.50011769610000001</c:v>
                </c:pt>
                <c:pt idx="1">
                  <c:v>0.46849918090000031</c:v>
                </c:pt>
                <c:pt idx="2">
                  <c:v>0.79094342250000138</c:v>
                </c:pt>
                <c:pt idx="4">
                  <c:v>0.56476728009999999</c:v>
                </c:pt>
                <c:pt idx="5">
                  <c:v>0.77026952250000091</c:v>
                </c:pt>
                <c:pt idx="6">
                  <c:v>0.74300952040000112</c:v>
                </c:pt>
                <c:pt idx="7">
                  <c:v>0.57256462240000061</c:v>
                </c:pt>
                <c:pt idx="8">
                  <c:v>0.7234012809</c:v>
                </c:pt>
                <c:pt idx="9">
                  <c:v>0.83548740250000064</c:v>
                </c:pt>
                <c:pt idx="10">
                  <c:v>0.61864517160000199</c:v>
                </c:pt>
                <c:pt idx="11">
                  <c:v>0.62807210010000003</c:v>
                </c:pt>
                <c:pt idx="12">
                  <c:v>0.69897960250000291</c:v>
                </c:pt>
                <c:pt idx="13">
                  <c:v>0.74768879610000138</c:v>
                </c:pt>
                <c:pt idx="14">
                  <c:v>0.76615008999999989</c:v>
                </c:pt>
                <c:pt idx="15">
                  <c:v>0.80913623039999993</c:v>
                </c:pt>
                <c:pt idx="16">
                  <c:v>0.78173890559999992</c:v>
                </c:pt>
                <c:pt idx="17">
                  <c:v>0.83035833760000122</c:v>
                </c:pt>
                <c:pt idx="18">
                  <c:v>0.81219748840000061</c:v>
                </c:pt>
                <c:pt idx="19">
                  <c:v>0.71145851040000063</c:v>
                </c:pt>
                <c:pt idx="20">
                  <c:v>0.80267264640000158</c:v>
                </c:pt>
                <c:pt idx="21">
                  <c:v>0.78863280250000123</c:v>
                </c:pt>
                <c:pt idx="22">
                  <c:v>0.81871732889999949</c:v>
                </c:pt>
                <c:pt idx="23">
                  <c:v>0.76426060840000065</c:v>
                </c:pt>
                <c:pt idx="24">
                  <c:v>0.80715849640000148</c:v>
                </c:pt>
                <c:pt idx="25">
                  <c:v>0.80475252639999995</c:v>
                </c:pt>
                <c:pt idx="26">
                  <c:v>0.81786700960000014</c:v>
                </c:pt>
                <c:pt idx="27">
                  <c:v>0.7884374435999999</c:v>
                </c:pt>
                <c:pt idx="28">
                  <c:v>0.87314073640000234</c:v>
                </c:pt>
                <c:pt idx="30">
                  <c:v>0.81631224999999841</c:v>
                </c:pt>
                <c:pt idx="31">
                  <c:v>0.57224686089999999</c:v>
                </c:pt>
                <c:pt idx="34">
                  <c:v>0.72294206760000124</c:v>
                </c:pt>
                <c:pt idx="50">
                  <c:v>0.82413715240000063</c:v>
                </c:pt>
                <c:pt idx="51">
                  <c:v>0.69448888960000044</c:v>
                </c:pt>
                <c:pt idx="52">
                  <c:v>0.66402941440000296</c:v>
                </c:pt>
                <c:pt idx="53">
                  <c:v>0.50791278239999949</c:v>
                </c:pt>
                <c:pt idx="54">
                  <c:v>0.62091248040000002</c:v>
                </c:pt>
                <c:pt idx="55">
                  <c:v>0.67632531210000235</c:v>
                </c:pt>
                <c:pt idx="56">
                  <c:v>0.70241160999999996</c:v>
                </c:pt>
                <c:pt idx="57">
                  <c:v>0.75470918760000139</c:v>
                </c:pt>
                <c:pt idx="58">
                  <c:v>0.74271647610000124</c:v>
                </c:pt>
                <c:pt idx="59">
                  <c:v>0.74354404410000063</c:v>
                </c:pt>
                <c:pt idx="60">
                  <c:v>0.74990404090000062</c:v>
                </c:pt>
                <c:pt idx="61">
                  <c:v>0.74782715290000124</c:v>
                </c:pt>
                <c:pt idx="62">
                  <c:v>0.74518329760000124</c:v>
                </c:pt>
                <c:pt idx="63">
                  <c:v>0.75229602250000138</c:v>
                </c:pt>
                <c:pt idx="64">
                  <c:v>0.75507410250000173</c:v>
                </c:pt>
                <c:pt idx="65">
                  <c:v>0.75066628810000002</c:v>
                </c:pt>
                <c:pt idx="66">
                  <c:v>0.7799362596000009</c:v>
                </c:pt>
                <c:pt idx="67">
                  <c:v>0.80507550760000113</c:v>
                </c:pt>
                <c:pt idx="68">
                  <c:v>0.8596812961000021</c:v>
                </c:pt>
                <c:pt idx="69">
                  <c:v>0.87613344040000063</c:v>
                </c:pt>
                <c:pt idx="70">
                  <c:v>0.73685056000000004</c:v>
                </c:pt>
                <c:pt idx="71">
                  <c:v>0.81652910439999993</c:v>
                </c:pt>
                <c:pt idx="72">
                  <c:v>0.68785459690000095</c:v>
                </c:pt>
                <c:pt idx="73">
                  <c:v>0.62702642250000185</c:v>
                </c:pt>
                <c:pt idx="74">
                  <c:v>0.83830504810000062</c:v>
                </c:pt>
                <c:pt idx="75">
                  <c:v>0.86263228840000061</c:v>
                </c:pt>
                <c:pt idx="76">
                  <c:v>0.85024996810000064</c:v>
                </c:pt>
                <c:pt idx="77">
                  <c:v>0.86151811240000065</c:v>
                </c:pt>
                <c:pt idx="78">
                  <c:v>0.84219164410000136</c:v>
                </c:pt>
                <c:pt idx="79">
                  <c:v>0.83393424000000005</c:v>
                </c:pt>
                <c:pt idx="80">
                  <c:v>0.84096236159999949</c:v>
                </c:pt>
                <c:pt idx="81">
                  <c:v>0.85660578089999995</c:v>
                </c:pt>
                <c:pt idx="82">
                  <c:v>0.85202130250000185</c:v>
                </c:pt>
                <c:pt idx="83">
                  <c:v>0.87032106810000065</c:v>
                </c:pt>
                <c:pt idx="84">
                  <c:v>0.8280090025000022</c:v>
                </c:pt>
                <c:pt idx="85">
                  <c:v>0.84559059360000122</c:v>
                </c:pt>
                <c:pt idx="86">
                  <c:v>0.86700307690000122</c:v>
                </c:pt>
                <c:pt idx="87">
                  <c:v>0.87047034010000002</c:v>
                </c:pt>
                <c:pt idx="88">
                  <c:v>0.88843820489999958</c:v>
                </c:pt>
                <c:pt idx="89">
                  <c:v>0.90398260839999989</c:v>
                </c:pt>
                <c:pt idx="90">
                  <c:v>0.89204247040000073</c:v>
                </c:pt>
                <c:pt idx="91">
                  <c:v>0.57617208359999994</c:v>
                </c:pt>
                <c:pt idx="92">
                  <c:v>0.42583455360000061</c:v>
                </c:pt>
                <c:pt idx="94">
                  <c:v>0.71825625000000004</c:v>
                </c:pt>
                <c:pt idx="95">
                  <c:v>0.75693480040000161</c:v>
                </c:pt>
                <c:pt idx="96">
                  <c:v>0.76962019840000173</c:v>
                </c:pt>
                <c:pt idx="97">
                  <c:v>0.82217742760000123</c:v>
                </c:pt>
                <c:pt idx="98">
                  <c:v>0.83929417690000063</c:v>
                </c:pt>
                <c:pt idx="99">
                  <c:v>0.86676100000000134</c:v>
                </c:pt>
                <c:pt idx="100">
                  <c:v>0.89175914890000041</c:v>
                </c:pt>
                <c:pt idx="101">
                  <c:v>0.87690114489999993</c:v>
                </c:pt>
                <c:pt idx="102">
                  <c:v>0.88329922560000107</c:v>
                </c:pt>
                <c:pt idx="103">
                  <c:v>0.90879995610000186</c:v>
                </c:pt>
                <c:pt idx="104">
                  <c:v>0.89923495840000045</c:v>
                </c:pt>
                <c:pt idx="105">
                  <c:v>0.90872369290000099</c:v>
                </c:pt>
                <c:pt idx="106">
                  <c:v>0.91561933440000065</c:v>
                </c:pt>
                <c:pt idx="107">
                  <c:v>0.91772568040000135</c:v>
                </c:pt>
                <c:pt idx="108">
                  <c:v>0.90611360999999957</c:v>
                </c:pt>
                <c:pt idx="109">
                  <c:v>0.9034692600999995</c:v>
                </c:pt>
                <c:pt idx="110">
                  <c:v>0.91939332249999994</c:v>
                </c:pt>
                <c:pt idx="111">
                  <c:v>0.9135154083999999</c:v>
                </c:pt>
                <c:pt idx="112">
                  <c:v>0.90424884640000136</c:v>
                </c:pt>
                <c:pt idx="113">
                  <c:v>0.91395512010000002</c:v>
                </c:pt>
                <c:pt idx="114">
                  <c:v>0.90809464360000136</c:v>
                </c:pt>
                <c:pt idx="115">
                  <c:v>0.90763728999999949</c:v>
                </c:pt>
                <c:pt idx="116">
                  <c:v>0.91160484840000111</c:v>
                </c:pt>
                <c:pt idx="117">
                  <c:v>0.90704671210000065</c:v>
                </c:pt>
                <c:pt idx="118">
                  <c:v>0.92056349159999951</c:v>
                </c:pt>
                <c:pt idx="119">
                  <c:v>0.90813276159999956</c:v>
                </c:pt>
                <c:pt idx="120">
                  <c:v>0.91877976090000002</c:v>
                </c:pt>
                <c:pt idx="121">
                  <c:v>0.89603262810000051</c:v>
                </c:pt>
                <c:pt idx="122">
                  <c:v>0.89459438889999909</c:v>
                </c:pt>
                <c:pt idx="124">
                  <c:v>0.68609745610000206</c:v>
                </c:pt>
                <c:pt idx="126">
                  <c:v>0.63100780960000125</c:v>
                </c:pt>
                <c:pt idx="127">
                  <c:v>0.79973671839999994</c:v>
                </c:pt>
                <c:pt idx="128">
                  <c:v>0.5887032529000007</c:v>
                </c:pt>
                <c:pt idx="129">
                  <c:v>0.54175488160000063</c:v>
                </c:pt>
                <c:pt idx="130">
                  <c:v>0.5781929521000011</c:v>
                </c:pt>
                <c:pt idx="131">
                  <c:v>0.67427089960000186</c:v>
                </c:pt>
                <c:pt idx="132">
                  <c:v>0.64453600890000007</c:v>
                </c:pt>
                <c:pt idx="133">
                  <c:v>0.68543496809999949</c:v>
                </c:pt>
                <c:pt idx="134">
                  <c:v>0.72581880250000186</c:v>
                </c:pt>
                <c:pt idx="135">
                  <c:v>0.66163582810000221</c:v>
                </c:pt>
                <c:pt idx="136">
                  <c:v>0.69846134760000067</c:v>
                </c:pt>
                <c:pt idx="137">
                  <c:v>0.77852387560000091</c:v>
                </c:pt>
                <c:pt idx="138">
                  <c:v>0.80029126809999995</c:v>
                </c:pt>
                <c:pt idx="139">
                  <c:v>0.72754076160000014</c:v>
                </c:pt>
                <c:pt idx="140">
                  <c:v>0.78652065959999995</c:v>
                </c:pt>
                <c:pt idx="141">
                  <c:v>0.84989961000000269</c:v>
                </c:pt>
                <c:pt idx="142">
                  <c:v>0.81421747560000002</c:v>
                </c:pt>
                <c:pt idx="143">
                  <c:v>0.73400342760000126</c:v>
                </c:pt>
                <c:pt idx="144">
                  <c:v>0.79131699360000007</c:v>
                </c:pt>
                <c:pt idx="145">
                  <c:v>0.84857259240000005</c:v>
                </c:pt>
                <c:pt idx="146">
                  <c:v>0.75639548410000124</c:v>
                </c:pt>
                <c:pt idx="147">
                  <c:v>0.74030536810000003</c:v>
                </c:pt>
                <c:pt idx="148">
                  <c:v>0.73107630089999998</c:v>
                </c:pt>
                <c:pt idx="149">
                  <c:v>0.72384362410000136</c:v>
                </c:pt>
                <c:pt idx="150">
                  <c:v>0.75517838009999994</c:v>
                </c:pt>
                <c:pt idx="151">
                  <c:v>0.7888281855999999</c:v>
                </c:pt>
                <c:pt idx="152">
                  <c:v>0.72651756959999958</c:v>
                </c:pt>
                <c:pt idx="153">
                  <c:v>0.77915929000000106</c:v>
                </c:pt>
                <c:pt idx="154">
                  <c:v>0.75836230559999951</c:v>
                </c:pt>
                <c:pt idx="155">
                  <c:v>0.79366717440000001</c:v>
                </c:pt>
                <c:pt idx="156">
                  <c:v>0.73143545760000173</c:v>
                </c:pt>
                <c:pt idx="157">
                  <c:v>0.73249633959999993</c:v>
                </c:pt>
              </c:numCache>
            </c:numRef>
          </c:val>
          <c:extLst>
            <c:ext xmlns:c16="http://schemas.microsoft.com/office/drawing/2014/chart" uri="{C3380CC4-5D6E-409C-BE32-E72D297353CC}">
              <c16:uniqueId val="{0000001D-DD10-409B-87F1-B2F8D6ACD275}"/>
            </c:ext>
          </c:extLst>
        </c:ser>
        <c:ser>
          <c:idx val="30"/>
          <c:order val="30"/>
          <c:tx>
            <c:strRef>
              <c:f>'[Copy of CorrNonLinearLog_TBVIs-Biowet.xlsx]Contour plot Cotton-Maize'!$AF$1</c:f>
              <c:strCache>
                <c:ptCount val="1"/>
                <c:pt idx="0">
                  <c:v>727</c:v>
                </c:pt>
              </c:strCache>
            </c:strRef>
          </c:tx>
          <c:cat>
            <c:numRef>
              <c:f>'[Copy of CorrNonLinearLog_TBVIs-Biowet.xlsx]Contour plot Cotton-Maize'!$A$2:$A$159</c:f>
              <c:numCache>
                <c:formatCode>General</c:formatCode>
                <c:ptCount val="158"/>
                <c:pt idx="0">
                  <c:v>422</c:v>
                </c:pt>
                <c:pt idx="1">
                  <c:v>432</c:v>
                </c:pt>
                <c:pt idx="2">
                  <c:v>442</c:v>
                </c:pt>
                <c:pt idx="3">
                  <c:v>452</c:v>
                </c:pt>
                <c:pt idx="4">
                  <c:v>463</c:v>
                </c:pt>
                <c:pt idx="5">
                  <c:v>473</c:v>
                </c:pt>
                <c:pt idx="6">
                  <c:v>483</c:v>
                </c:pt>
                <c:pt idx="7">
                  <c:v>493</c:v>
                </c:pt>
                <c:pt idx="8">
                  <c:v>503</c:v>
                </c:pt>
                <c:pt idx="9">
                  <c:v>513</c:v>
                </c:pt>
                <c:pt idx="10">
                  <c:v>524</c:v>
                </c:pt>
                <c:pt idx="11">
                  <c:v>534</c:v>
                </c:pt>
                <c:pt idx="12">
                  <c:v>544</c:v>
                </c:pt>
                <c:pt idx="13">
                  <c:v>554</c:v>
                </c:pt>
                <c:pt idx="14">
                  <c:v>564</c:v>
                </c:pt>
                <c:pt idx="15">
                  <c:v>574</c:v>
                </c:pt>
                <c:pt idx="16">
                  <c:v>585</c:v>
                </c:pt>
                <c:pt idx="17">
                  <c:v>595</c:v>
                </c:pt>
                <c:pt idx="18">
                  <c:v>605</c:v>
                </c:pt>
                <c:pt idx="19">
                  <c:v>615</c:v>
                </c:pt>
                <c:pt idx="20">
                  <c:v>625</c:v>
                </c:pt>
                <c:pt idx="21">
                  <c:v>635</c:v>
                </c:pt>
                <c:pt idx="22">
                  <c:v>646</c:v>
                </c:pt>
                <c:pt idx="23">
                  <c:v>656</c:v>
                </c:pt>
                <c:pt idx="24">
                  <c:v>666</c:v>
                </c:pt>
                <c:pt idx="25">
                  <c:v>676</c:v>
                </c:pt>
                <c:pt idx="26">
                  <c:v>686</c:v>
                </c:pt>
                <c:pt idx="27">
                  <c:v>697</c:v>
                </c:pt>
                <c:pt idx="28">
                  <c:v>707</c:v>
                </c:pt>
                <c:pt idx="29">
                  <c:v>717</c:v>
                </c:pt>
                <c:pt idx="30">
                  <c:v>727</c:v>
                </c:pt>
                <c:pt idx="31">
                  <c:v>737</c:v>
                </c:pt>
                <c:pt idx="32">
                  <c:v>747</c:v>
                </c:pt>
                <c:pt idx="33">
                  <c:v>758</c:v>
                </c:pt>
                <c:pt idx="34">
                  <c:v>768</c:v>
                </c:pt>
                <c:pt idx="35">
                  <c:v>778</c:v>
                </c:pt>
                <c:pt idx="36">
                  <c:v>788</c:v>
                </c:pt>
                <c:pt idx="37">
                  <c:v>798</c:v>
                </c:pt>
                <c:pt idx="38">
                  <c:v>808</c:v>
                </c:pt>
                <c:pt idx="39">
                  <c:v>819</c:v>
                </c:pt>
                <c:pt idx="40">
                  <c:v>829</c:v>
                </c:pt>
                <c:pt idx="41">
                  <c:v>839</c:v>
                </c:pt>
                <c:pt idx="42">
                  <c:v>849</c:v>
                </c:pt>
                <c:pt idx="43">
                  <c:v>859</c:v>
                </c:pt>
                <c:pt idx="44">
                  <c:v>870</c:v>
                </c:pt>
                <c:pt idx="45">
                  <c:v>880</c:v>
                </c:pt>
                <c:pt idx="46">
                  <c:v>890</c:v>
                </c:pt>
                <c:pt idx="47">
                  <c:v>900</c:v>
                </c:pt>
                <c:pt idx="48">
                  <c:v>910</c:v>
                </c:pt>
                <c:pt idx="49">
                  <c:v>920</c:v>
                </c:pt>
                <c:pt idx="50">
                  <c:v>929</c:v>
                </c:pt>
                <c:pt idx="51">
                  <c:v>939</c:v>
                </c:pt>
                <c:pt idx="52">
                  <c:v>949</c:v>
                </c:pt>
                <c:pt idx="53">
                  <c:v>959</c:v>
                </c:pt>
                <c:pt idx="54">
                  <c:v>969</c:v>
                </c:pt>
                <c:pt idx="55">
                  <c:v>979</c:v>
                </c:pt>
                <c:pt idx="56">
                  <c:v>989</c:v>
                </c:pt>
                <c:pt idx="57">
                  <c:v>999</c:v>
                </c:pt>
                <c:pt idx="58">
                  <c:v>1009</c:v>
                </c:pt>
                <c:pt idx="59">
                  <c:v>1019</c:v>
                </c:pt>
                <c:pt idx="60">
                  <c:v>1029</c:v>
                </c:pt>
                <c:pt idx="61">
                  <c:v>1040</c:v>
                </c:pt>
                <c:pt idx="62">
                  <c:v>1051</c:v>
                </c:pt>
                <c:pt idx="63">
                  <c:v>1061</c:v>
                </c:pt>
                <c:pt idx="64">
                  <c:v>1071</c:v>
                </c:pt>
                <c:pt idx="65">
                  <c:v>1081</c:v>
                </c:pt>
                <c:pt idx="66">
                  <c:v>1091</c:v>
                </c:pt>
                <c:pt idx="67">
                  <c:v>1101</c:v>
                </c:pt>
                <c:pt idx="68">
                  <c:v>1111</c:v>
                </c:pt>
                <c:pt idx="69">
                  <c:v>1121</c:v>
                </c:pt>
                <c:pt idx="70">
                  <c:v>1131</c:v>
                </c:pt>
                <c:pt idx="71">
                  <c:v>1141</c:v>
                </c:pt>
                <c:pt idx="72">
                  <c:v>1151</c:v>
                </c:pt>
                <c:pt idx="73">
                  <c:v>1161</c:v>
                </c:pt>
                <c:pt idx="74">
                  <c:v>1171</c:v>
                </c:pt>
                <c:pt idx="75">
                  <c:v>1181</c:v>
                </c:pt>
                <c:pt idx="76">
                  <c:v>1191</c:v>
                </c:pt>
                <c:pt idx="77">
                  <c:v>1201</c:v>
                </c:pt>
                <c:pt idx="78">
                  <c:v>1211</c:v>
                </c:pt>
                <c:pt idx="79">
                  <c:v>1221</c:v>
                </c:pt>
                <c:pt idx="80">
                  <c:v>1231</c:v>
                </c:pt>
                <c:pt idx="81">
                  <c:v>1241</c:v>
                </c:pt>
                <c:pt idx="82">
                  <c:v>1251</c:v>
                </c:pt>
                <c:pt idx="83">
                  <c:v>1261</c:v>
                </c:pt>
                <c:pt idx="84">
                  <c:v>1272</c:v>
                </c:pt>
                <c:pt idx="85">
                  <c:v>1282</c:v>
                </c:pt>
                <c:pt idx="86">
                  <c:v>1292</c:v>
                </c:pt>
                <c:pt idx="87">
                  <c:v>1302</c:v>
                </c:pt>
                <c:pt idx="88">
                  <c:v>1312</c:v>
                </c:pt>
                <c:pt idx="89">
                  <c:v>1322</c:v>
                </c:pt>
                <c:pt idx="90">
                  <c:v>1332</c:v>
                </c:pt>
                <c:pt idx="91">
                  <c:v>1472</c:v>
                </c:pt>
                <c:pt idx="92">
                  <c:v>1483</c:v>
                </c:pt>
                <c:pt idx="93">
                  <c:v>1493</c:v>
                </c:pt>
                <c:pt idx="94">
                  <c:v>1503</c:v>
                </c:pt>
                <c:pt idx="95">
                  <c:v>1513</c:v>
                </c:pt>
                <c:pt idx="96">
                  <c:v>1523</c:v>
                </c:pt>
                <c:pt idx="97">
                  <c:v>1533</c:v>
                </c:pt>
                <c:pt idx="98">
                  <c:v>1543</c:v>
                </c:pt>
                <c:pt idx="99">
                  <c:v>1553</c:v>
                </c:pt>
                <c:pt idx="100">
                  <c:v>1563</c:v>
                </c:pt>
                <c:pt idx="101">
                  <c:v>1573</c:v>
                </c:pt>
                <c:pt idx="102">
                  <c:v>1583</c:v>
                </c:pt>
                <c:pt idx="103">
                  <c:v>1594</c:v>
                </c:pt>
                <c:pt idx="104">
                  <c:v>1604</c:v>
                </c:pt>
                <c:pt idx="105">
                  <c:v>1614</c:v>
                </c:pt>
                <c:pt idx="106">
                  <c:v>1624</c:v>
                </c:pt>
                <c:pt idx="107">
                  <c:v>1634</c:v>
                </c:pt>
                <c:pt idx="108">
                  <c:v>1644</c:v>
                </c:pt>
                <c:pt idx="109">
                  <c:v>1654</c:v>
                </c:pt>
                <c:pt idx="110">
                  <c:v>1664</c:v>
                </c:pt>
                <c:pt idx="111">
                  <c:v>1674</c:v>
                </c:pt>
                <c:pt idx="112">
                  <c:v>1684</c:v>
                </c:pt>
                <c:pt idx="113">
                  <c:v>1694</c:v>
                </c:pt>
                <c:pt idx="114">
                  <c:v>1704</c:v>
                </c:pt>
                <c:pt idx="115">
                  <c:v>1715</c:v>
                </c:pt>
                <c:pt idx="116">
                  <c:v>1725</c:v>
                </c:pt>
                <c:pt idx="117">
                  <c:v>1735</c:v>
                </c:pt>
                <c:pt idx="118">
                  <c:v>1745</c:v>
                </c:pt>
                <c:pt idx="119">
                  <c:v>1755</c:v>
                </c:pt>
                <c:pt idx="120">
                  <c:v>1765</c:v>
                </c:pt>
                <c:pt idx="121">
                  <c:v>1775</c:v>
                </c:pt>
                <c:pt idx="122">
                  <c:v>1785</c:v>
                </c:pt>
                <c:pt idx="123">
                  <c:v>1977</c:v>
                </c:pt>
                <c:pt idx="124">
                  <c:v>1987</c:v>
                </c:pt>
                <c:pt idx="125">
                  <c:v>2027</c:v>
                </c:pt>
                <c:pt idx="126">
                  <c:v>2037</c:v>
                </c:pt>
                <c:pt idx="127">
                  <c:v>2047</c:v>
                </c:pt>
                <c:pt idx="128">
                  <c:v>2058</c:v>
                </c:pt>
                <c:pt idx="129">
                  <c:v>2068</c:v>
                </c:pt>
                <c:pt idx="130">
                  <c:v>2078</c:v>
                </c:pt>
                <c:pt idx="131">
                  <c:v>2088</c:v>
                </c:pt>
                <c:pt idx="132">
                  <c:v>2098</c:v>
                </c:pt>
                <c:pt idx="133">
                  <c:v>2108</c:v>
                </c:pt>
                <c:pt idx="134">
                  <c:v>2118</c:v>
                </c:pt>
                <c:pt idx="135">
                  <c:v>2128</c:v>
                </c:pt>
                <c:pt idx="136">
                  <c:v>2138</c:v>
                </c:pt>
                <c:pt idx="137">
                  <c:v>2148</c:v>
                </c:pt>
                <c:pt idx="138">
                  <c:v>2158</c:v>
                </c:pt>
                <c:pt idx="139">
                  <c:v>2169</c:v>
                </c:pt>
                <c:pt idx="140">
                  <c:v>2179</c:v>
                </c:pt>
                <c:pt idx="141">
                  <c:v>2189</c:v>
                </c:pt>
                <c:pt idx="142">
                  <c:v>2199</c:v>
                </c:pt>
                <c:pt idx="143">
                  <c:v>2209</c:v>
                </c:pt>
                <c:pt idx="144">
                  <c:v>2219</c:v>
                </c:pt>
                <c:pt idx="145">
                  <c:v>2229</c:v>
                </c:pt>
                <c:pt idx="146">
                  <c:v>2239</c:v>
                </c:pt>
                <c:pt idx="147">
                  <c:v>2249</c:v>
                </c:pt>
                <c:pt idx="148">
                  <c:v>2259</c:v>
                </c:pt>
                <c:pt idx="149">
                  <c:v>2269</c:v>
                </c:pt>
                <c:pt idx="150">
                  <c:v>2280</c:v>
                </c:pt>
                <c:pt idx="151">
                  <c:v>2290</c:v>
                </c:pt>
                <c:pt idx="152">
                  <c:v>2300</c:v>
                </c:pt>
                <c:pt idx="153">
                  <c:v>2310</c:v>
                </c:pt>
                <c:pt idx="154">
                  <c:v>2320</c:v>
                </c:pt>
                <c:pt idx="155">
                  <c:v>2330</c:v>
                </c:pt>
                <c:pt idx="156">
                  <c:v>2340</c:v>
                </c:pt>
                <c:pt idx="157">
                  <c:v>2350</c:v>
                </c:pt>
              </c:numCache>
            </c:numRef>
          </c:cat>
          <c:val>
            <c:numRef>
              <c:f>'[Copy of CorrNonLinearLog_TBVIs-Biowet.xlsx]Contour plot Cotton-Maize'!$AF$2:$AF$159</c:f>
              <c:numCache>
                <c:formatCode>General</c:formatCode>
                <c:ptCount val="158"/>
                <c:pt idx="0">
                  <c:v>0.55747128959999992</c:v>
                </c:pt>
                <c:pt idx="1">
                  <c:v>0.53727434010000008</c:v>
                </c:pt>
                <c:pt idx="2">
                  <c:v>0.64139275690000064</c:v>
                </c:pt>
                <c:pt idx="3">
                  <c:v>0.45412773209999996</c:v>
                </c:pt>
                <c:pt idx="4">
                  <c:v>0.48358116000000062</c:v>
                </c:pt>
                <c:pt idx="5">
                  <c:v>0.64903969690000174</c:v>
                </c:pt>
                <c:pt idx="6">
                  <c:v>0.66696622240000125</c:v>
                </c:pt>
                <c:pt idx="7">
                  <c:v>0.47495528890000038</c:v>
                </c:pt>
                <c:pt idx="8">
                  <c:v>0.62519067610000234</c:v>
                </c:pt>
                <c:pt idx="9">
                  <c:v>0.71405880040000136</c:v>
                </c:pt>
                <c:pt idx="10">
                  <c:v>0.57462464160000148</c:v>
                </c:pt>
                <c:pt idx="11">
                  <c:v>0.54657927610000123</c:v>
                </c:pt>
                <c:pt idx="12">
                  <c:v>0.59904504040000073</c:v>
                </c:pt>
                <c:pt idx="13">
                  <c:v>0.63490617610000111</c:v>
                </c:pt>
                <c:pt idx="14">
                  <c:v>0.65921408640000123</c:v>
                </c:pt>
                <c:pt idx="15">
                  <c:v>0.70123876000000007</c:v>
                </c:pt>
                <c:pt idx="16">
                  <c:v>0.72246600039999997</c:v>
                </c:pt>
                <c:pt idx="17">
                  <c:v>0.74971353960000064</c:v>
                </c:pt>
                <c:pt idx="18">
                  <c:v>0.73884339360000173</c:v>
                </c:pt>
                <c:pt idx="19">
                  <c:v>0.7123022403999999</c:v>
                </c:pt>
                <c:pt idx="20">
                  <c:v>0.75745690240000063</c:v>
                </c:pt>
                <c:pt idx="21">
                  <c:v>0.77167440250000252</c:v>
                </c:pt>
                <c:pt idx="22">
                  <c:v>0.79796702410000009</c:v>
                </c:pt>
                <c:pt idx="23">
                  <c:v>0.76300225000000121</c:v>
                </c:pt>
                <c:pt idx="24">
                  <c:v>0.79475442010000064</c:v>
                </c:pt>
                <c:pt idx="25">
                  <c:v>0.79407703210000125</c:v>
                </c:pt>
                <c:pt idx="26">
                  <c:v>0.8016874369000011</c:v>
                </c:pt>
                <c:pt idx="27">
                  <c:v>0.77098936360000092</c:v>
                </c:pt>
                <c:pt idx="28">
                  <c:v>0.80613462250000134</c:v>
                </c:pt>
                <c:pt idx="32">
                  <c:v>0.55355088009999998</c:v>
                </c:pt>
                <c:pt idx="33">
                  <c:v>0.79625282889999949</c:v>
                </c:pt>
                <c:pt idx="34">
                  <c:v>0.60766702089999991</c:v>
                </c:pt>
                <c:pt idx="36">
                  <c:v>0.54191682249999995</c:v>
                </c:pt>
                <c:pt idx="37">
                  <c:v>0.51072462250000183</c:v>
                </c:pt>
                <c:pt idx="38">
                  <c:v>0.7001170928999999</c:v>
                </c:pt>
                <c:pt idx="39">
                  <c:v>0.61166476809999992</c:v>
                </c:pt>
                <c:pt idx="42">
                  <c:v>0.52021598759999998</c:v>
                </c:pt>
                <c:pt idx="43">
                  <c:v>0.4592366289</c:v>
                </c:pt>
                <c:pt idx="44">
                  <c:v>0.57008540160000065</c:v>
                </c:pt>
                <c:pt idx="45">
                  <c:v>0.59766814809999957</c:v>
                </c:pt>
                <c:pt idx="46">
                  <c:v>0.75219194410000123</c:v>
                </c:pt>
                <c:pt idx="47">
                  <c:v>0.77418881440000153</c:v>
                </c:pt>
                <c:pt idx="48">
                  <c:v>0.7334380881</c:v>
                </c:pt>
                <c:pt idx="49">
                  <c:v>0.7086777488999999</c:v>
                </c:pt>
                <c:pt idx="50">
                  <c:v>0.86901548410000062</c:v>
                </c:pt>
                <c:pt idx="51">
                  <c:v>0.81768614759999991</c:v>
                </c:pt>
                <c:pt idx="52">
                  <c:v>0.82609921000000208</c:v>
                </c:pt>
                <c:pt idx="53">
                  <c:v>0.82968415690000064</c:v>
                </c:pt>
                <c:pt idx="54">
                  <c:v>0.86821396840000009</c:v>
                </c:pt>
                <c:pt idx="55">
                  <c:v>0.87321549160000111</c:v>
                </c:pt>
                <c:pt idx="56">
                  <c:v>0.87855003610000126</c:v>
                </c:pt>
                <c:pt idx="57">
                  <c:v>0.88267904010000142</c:v>
                </c:pt>
                <c:pt idx="58">
                  <c:v>0.87789404160000184</c:v>
                </c:pt>
                <c:pt idx="59">
                  <c:v>0.87613344040000063</c:v>
                </c:pt>
                <c:pt idx="60">
                  <c:v>0.87643299240000005</c:v>
                </c:pt>
                <c:pt idx="61">
                  <c:v>0.8758152225000021</c:v>
                </c:pt>
                <c:pt idx="62">
                  <c:v>0.870619624900001</c:v>
                </c:pt>
                <c:pt idx="63">
                  <c:v>0.87004121760000319</c:v>
                </c:pt>
                <c:pt idx="64">
                  <c:v>0.87190773760000184</c:v>
                </c:pt>
                <c:pt idx="65">
                  <c:v>0.8650488064000027</c:v>
                </c:pt>
                <c:pt idx="66">
                  <c:v>0.87173966890000065</c:v>
                </c:pt>
                <c:pt idx="67">
                  <c:v>0.87761297610000122</c:v>
                </c:pt>
                <c:pt idx="68">
                  <c:v>0.8937622521000006</c:v>
                </c:pt>
                <c:pt idx="69">
                  <c:v>0.90177814440000004</c:v>
                </c:pt>
                <c:pt idx="70">
                  <c:v>0.87368278410000011</c:v>
                </c:pt>
                <c:pt idx="71">
                  <c:v>0.89624089000000073</c:v>
                </c:pt>
                <c:pt idx="72">
                  <c:v>0.87735068890000001</c:v>
                </c:pt>
                <c:pt idx="73">
                  <c:v>0.90836148640000003</c:v>
                </c:pt>
                <c:pt idx="74">
                  <c:v>0.9214080099999995</c:v>
                </c:pt>
                <c:pt idx="75">
                  <c:v>0.9235978816</c:v>
                </c:pt>
                <c:pt idx="76">
                  <c:v>0.91596384360000005</c:v>
                </c:pt>
                <c:pt idx="77">
                  <c:v>0.9229637040999995</c:v>
                </c:pt>
                <c:pt idx="78">
                  <c:v>0.91820473290000004</c:v>
                </c:pt>
                <c:pt idx="79">
                  <c:v>0.91301847040000061</c:v>
                </c:pt>
                <c:pt idx="80">
                  <c:v>0.9162509840999995</c:v>
                </c:pt>
                <c:pt idx="81">
                  <c:v>0.92135041690000063</c:v>
                </c:pt>
                <c:pt idx="82">
                  <c:v>0.91519835560000062</c:v>
                </c:pt>
                <c:pt idx="83">
                  <c:v>0.92031404889999957</c:v>
                </c:pt>
                <c:pt idx="84">
                  <c:v>0.91473921640000233</c:v>
                </c:pt>
                <c:pt idx="85">
                  <c:v>0.91776399999999958</c:v>
                </c:pt>
                <c:pt idx="86">
                  <c:v>0.92046754809999876</c:v>
                </c:pt>
                <c:pt idx="87">
                  <c:v>0.91584899999999991</c:v>
                </c:pt>
                <c:pt idx="88">
                  <c:v>0.92492459289999995</c:v>
                </c:pt>
                <c:pt idx="89">
                  <c:v>0.92638700009999997</c:v>
                </c:pt>
                <c:pt idx="90">
                  <c:v>0.91389776040000015</c:v>
                </c:pt>
                <c:pt idx="91">
                  <c:v>0.62111737209999995</c:v>
                </c:pt>
                <c:pt idx="92">
                  <c:v>0.55372945690000186</c:v>
                </c:pt>
                <c:pt idx="93">
                  <c:v>0.49329552250000003</c:v>
                </c:pt>
                <c:pt idx="94">
                  <c:v>0.7583971396000011</c:v>
                </c:pt>
                <c:pt idx="95">
                  <c:v>0.78708835240000063</c:v>
                </c:pt>
                <c:pt idx="96">
                  <c:v>0.79671690809999951</c:v>
                </c:pt>
                <c:pt idx="97">
                  <c:v>0.83471977690000065</c:v>
                </c:pt>
                <c:pt idx="98">
                  <c:v>0.84787264000000062</c:v>
                </c:pt>
                <c:pt idx="99">
                  <c:v>0.86724518760000124</c:v>
                </c:pt>
                <c:pt idx="100">
                  <c:v>0.88598921290000165</c:v>
                </c:pt>
                <c:pt idx="101">
                  <c:v>0.87714463360000283</c:v>
                </c:pt>
                <c:pt idx="102">
                  <c:v>0.88228449000000053</c:v>
                </c:pt>
                <c:pt idx="103">
                  <c:v>0.90462925440000186</c:v>
                </c:pt>
                <c:pt idx="104">
                  <c:v>0.89728256249999949</c:v>
                </c:pt>
                <c:pt idx="105">
                  <c:v>0.90132238439999957</c:v>
                </c:pt>
                <c:pt idx="106">
                  <c:v>0.90836148640000003</c:v>
                </c:pt>
                <c:pt idx="107">
                  <c:v>0.91336248999999836</c:v>
                </c:pt>
                <c:pt idx="108">
                  <c:v>0.90327916809999997</c:v>
                </c:pt>
                <c:pt idx="109">
                  <c:v>0.90396359290000006</c:v>
                </c:pt>
                <c:pt idx="110">
                  <c:v>0.91672965160000186</c:v>
                </c:pt>
                <c:pt idx="111">
                  <c:v>0.91187220640000111</c:v>
                </c:pt>
                <c:pt idx="112">
                  <c:v>0.9044961024999999</c:v>
                </c:pt>
                <c:pt idx="113">
                  <c:v>0.91166213610000013</c:v>
                </c:pt>
                <c:pt idx="114">
                  <c:v>0.90998244489999958</c:v>
                </c:pt>
                <c:pt idx="115">
                  <c:v>0.90525710250000002</c:v>
                </c:pt>
                <c:pt idx="116">
                  <c:v>0.90820899999999949</c:v>
                </c:pt>
                <c:pt idx="117">
                  <c:v>0.90744675999999957</c:v>
                </c:pt>
                <c:pt idx="118">
                  <c:v>0.91435668839999951</c:v>
                </c:pt>
                <c:pt idx="119">
                  <c:v>0.90632304010000009</c:v>
                </c:pt>
                <c:pt idx="120">
                  <c:v>0.91527488999999951</c:v>
                </c:pt>
                <c:pt idx="121">
                  <c:v>0.89438631839999949</c:v>
                </c:pt>
                <c:pt idx="122">
                  <c:v>0.8941593600000004</c:v>
                </c:pt>
                <c:pt idx="124">
                  <c:v>0.71407570089999994</c:v>
                </c:pt>
                <c:pt idx="126">
                  <c:v>0.68702547690000193</c:v>
                </c:pt>
                <c:pt idx="127">
                  <c:v>0.80764371610000174</c:v>
                </c:pt>
                <c:pt idx="128">
                  <c:v>0.64942645690000123</c:v>
                </c:pt>
                <c:pt idx="129">
                  <c:v>0.62327867040000173</c:v>
                </c:pt>
                <c:pt idx="130">
                  <c:v>0.65391482250000221</c:v>
                </c:pt>
                <c:pt idx="131">
                  <c:v>0.72115762410000062</c:v>
                </c:pt>
                <c:pt idx="132">
                  <c:v>0.69719160040000205</c:v>
                </c:pt>
                <c:pt idx="133">
                  <c:v>0.72878661610000173</c:v>
                </c:pt>
                <c:pt idx="134">
                  <c:v>0.75756134440000011</c:v>
                </c:pt>
                <c:pt idx="135">
                  <c:v>0.7121672099999995</c:v>
                </c:pt>
                <c:pt idx="136">
                  <c:v>0.73954840090000062</c:v>
                </c:pt>
                <c:pt idx="137">
                  <c:v>0.79921812009999949</c:v>
                </c:pt>
                <c:pt idx="138">
                  <c:v>0.81264816090000003</c:v>
                </c:pt>
                <c:pt idx="139">
                  <c:v>0.76232107210000233</c:v>
                </c:pt>
                <c:pt idx="140">
                  <c:v>0.80536265640000004</c:v>
                </c:pt>
                <c:pt idx="141">
                  <c:v>0.85464478090000062</c:v>
                </c:pt>
                <c:pt idx="142">
                  <c:v>0.83050414240000003</c:v>
                </c:pt>
                <c:pt idx="143">
                  <c:v>0.77151628959999941</c:v>
                </c:pt>
                <c:pt idx="144">
                  <c:v>0.80850668889999888</c:v>
                </c:pt>
                <c:pt idx="145">
                  <c:v>0.85440443560000134</c:v>
                </c:pt>
                <c:pt idx="146">
                  <c:v>0.7923848255999999</c:v>
                </c:pt>
                <c:pt idx="147">
                  <c:v>0.77380171560000177</c:v>
                </c:pt>
                <c:pt idx="148">
                  <c:v>0.76671038439999994</c:v>
                </c:pt>
                <c:pt idx="149">
                  <c:v>0.7649076681000011</c:v>
                </c:pt>
                <c:pt idx="150">
                  <c:v>0.7917796324000026</c:v>
                </c:pt>
                <c:pt idx="151">
                  <c:v>0.80408882410000004</c:v>
                </c:pt>
                <c:pt idx="152">
                  <c:v>0.76062817960000184</c:v>
                </c:pt>
                <c:pt idx="153">
                  <c:v>0.80249347240000113</c:v>
                </c:pt>
                <c:pt idx="154">
                  <c:v>0.78703512250000063</c:v>
                </c:pt>
                <c:pt idx="155">
                  <c:v>0.80775156250000135</c:v>
                </c:pt>
                <c:pt idx="156">
                  <c:v>0.76867302760000233</c:v>
                </c:pt>
                <c:pt idx="157">
                  <c:v>0.77234216889999929</c:v>
                </c:pt>
              </c:numCache>
            </c:numRef>
          </c:val>
          <c:extLst>
            <c:ext xmlns:c16="http://schemas.microsoft.com/office/drawing/2014/chart" uri="{C3380CC4-5D6E-409C-BE32-E72D297353CC}">
              <c16:uniqueId val="{0000001E-DD10-409B-87F1-B2F8D6ACD275}"/>
            </c:ext>
          </c:extLst>
        </c:ser>
        <c:ser>
          <c:idx val="31"/>
          <c:order val="31"/>
          <c:tx>
            <c:strRef>
              <c:f>'[Copy of CorrNonLinearLog_TBVIs-Biowet.xlsx]Contour plot Cotton-Maize'!$AG$1</c:f>
              <c:strCache>
                <c:ptCount val="1"/>
                <c:pt idx="0">
                  <c:v>737</c:v>
                </c:pt>
              </c:strCache>
            </c:strRef>
          </c:tx>
          <c:cat>
            <c:numRef>
              <c:f>'[Copy of CorrNonLinearLog_TBVIs-Biowet.xlsx]Contour plot Cotton-Maize'!$A$2:$A$159</c:f>
              <c:numCache>
                <c:formatCode>General</c:formatCode>
                <c:ptCount val="158"/>
                <c:pt idx="0">
                  <c:v>422</c:v>
                </c:pt>
                <c:pt idx="1">
                  <c:v>432</c:v>
                </c:pt>
                <c:pt idx="2">
                  <c:v>442</c:v>
                </c:pt>
                <c:pt idx="3">
                  <c:v>452</c:v>
                </c:pt>
                <c:pt idx="4">
                  <c:v>463</c:v>
                </c:pt>
                <c:pt idx="5">
                  <c:v>473</c:v>
                </c:pt>
                <c:pt idx="6">
                  <c:v>483</c:v>
                </c:pt>
                <c:pt idx="7">
                  <c:v>493</c:v>
                </c:pt>
                <c:pt idx="8">
                  <c:v>503</c:v>
                </c:pt>
                <c:pt idx="9">
                  <c:v>513</c:v>
                </c:pt>
                <c:pt idx="10">
                  <c:v>524</c:v>
                </c:pt>
                <c:pt idx="11">
                  <c:v>534</c:v>
                </c:pt>
                <c:pt idx="12">
                  <c:v>544</c:v>
                </c:pt>
                <c:pt idx="13">
                  <c:v>554</c:v>
                </c:pt>
                <c:pt idx="14">
                  <c:v>564</c:v>
                </c:pt>
                <c:pt idx="15">
                  <c:v>574</c:v>
                </c:pt>
                <c:pt idx="16">
                  <c:v>585</c:v>
                </c:pt>
                <c:pt idx="17">
                  <c:v>595</c:v>
                </c:pt>
                <c:pt idx="18">
                  <c:v>605</c:v>
                </c:pt>
                <c:pt idx="19">
                  <c:v>615</c:v>
                </c:pt>
                <c:pt idx="20">
                  <c:v>625</c:v>
                </c:pt>
                <c:pt idx="21">
                  <c:v>635</c:v>
                </c:pt>
                <c:pt idx="22">
                  <c:v>646</c:v>
                </c:pt>
                <c:pt idx="23">
                  <c:v>656</c:v>
                </c:pt>
                <c:pt idx="24">
                  <c:v>666</c:v>
                </c:pt>
                <c:pt idx="25">
                  <c:v>676</c:v>
                </c:pt>
                <c:pt idx="26">
                  <c:v>686</c:v>
                </c:pt>
                <c:pt idx="27">
                  <c:v>697</c:v>
                </c:pt>
                <c:pt idx="28">
                  <c:v>707</c:v>
                </c:pt>
                <c:pt idx="29">
                  <c:v>717</c:v>
                </c:pt>
                <c:pt idx="30">
                  <c:v>727</c:v>
                </c:pt>
                <c:pt idx="31">
                  <c:v>737</c:v>
                </c:pt>
                <c:pt idx="32">
                  <c:v>747</c:v>
                </c:pt>
                <c:pt idx="33">
                  <c:v>758</c:v>
                </c:pt>
                <c:pt idx="34">
                  <c:v>768</c:v>
                </c:pt>
                <c:pt idx="35">
                  <c:v>778</c:v>
                </c:pt>
                <c:pt idx="36">
                  <c:v>788</c:v>
                </c:pt>
                <c:pt idx="37">
                  <c:v>798</c:v>
                </c:pt>
                <c:pt idx="38">
                  <c:v>808</c:v>
                </c:pt>
                <c:pt idx="39">
                  <c:v>819</c:v>
                </c:pt>
                <c:pt idx="40">
                  <c:v>829</c:v>
                </c:pt>
                <c:pt idx="41">
                  <c:v>839</c:v>
                </c:pt>
                <c:pt idx="42">
                  <c:v>849</c:v>
                </c:pt>
                <c:pt idx="43">
                  <c:v>859</c:v>
                </c:pt>
                <c:pt idx="44">
                  <c:v>870</c:v>
                </c:pt>
                <c:pt idx="45">
                  <c:v>880</c:v>
                </c:pt>
                <c:pt idx="46">
                  <c:v>890</c:v>
                </c:pt>
                <c:pt idx="47">
                  <c:v>900</c:v>
                </c:pt>
                <c:pt idx="48">
                  <c:v>910</c:v>
                </c:pt>
                <c:pt idx="49">
                  <c:v>920</c:v>
                </c:pt>
                <c:pt idx="50">
                  <c:v>929</c:v>
                </c:pt>
                <c:pt idx="51">
                  <c:v>939</c:v>
                </c:pt>
                <c:pt idx="52">
                  <c:v>949</c:v>
                </c:pt>
                <c:pt idx="53">
                  <c:v>959</c:v>
                </c:pt>
                <c:pt idx="54">
                  <c:v>969</c:v>
                </c:pt>
                <c:pt idx="55">
                  <c:v>979</c:v>
                </c:pt>
                <c:pt idx="56">
                  <c:v>989</c:v>
                </c:pt>
                <c:pt idx="57">
                  <c:v>999</c:v>
                </c:pt>
                <c:pt idx="58">
                  <c:v>1009</c:v>
                </c:pt>
                <c:pt idx="59">
                  <c:v>1019</c:v>
                </c:pt>
                <c:pt idx="60">
                  <c:v>1029</c:v>
                </c:pt>
                <c:pt idx="61">
                  <c:v>1040</c:v>
                </c:pt>
                <c:pt idx="62">
                  <c:v>1051</c:v>
                </c:pt>
                <c:pt idx="63">
                  <c:v>1061</c:v>
                </c:pt>
                <c:pt idx="64">
                  <c:v>1071</c:v>
                </c:pt>
                <c:pt idx="65">
                  <c:v>1081</c:v>
                </c:pt>
                <c:pt idx="66">
                  <c:v>1091</c:v>
                </c:pt>
                <c:pt idx="67">
                  <c:v>1101</c:v>
                </c:pt>
                <c:pt idx="68">
                  <c:v>1111</c:v>
                </c:pt>
                <c:pt idx="69">
                  <c:v>1121</c:v>
                </c:pt>
                <c:pt idx="70">
                  <c:v>1131</c:v>
                </c:pt>
                <c:pt idx="71">
                  <c:v>1141</c:v>
                </c:pt>
                <c:pt idx="72">
                  <c:v>1151</c:v>
                </c:pt>
                <c:pt idx="73">
                  <c:v>1161</c:v>
                </c:pt>
                <c:pt idx="74">
                  <c:v>1171</c:v>
                </c:pt>
                <c:pt idx="75">
                  <c:v>1181</c:v>
                </c:pt>
                <c:pt idx="76">
                  <c:v>1191</c:v>
                </c:pt>
                <c:pt idx="77">
                  <c:v>1201</c:v>
                </c:pt>
                <c:pt idx="78">
                  <c:v>1211</c:v>
                </c:pt>
                <c:pt idx="79">
                  <c:v>1221</c:v>
                </c:pt>
                <c:pt idx="80">
                  <c:v>1231</c:v>
                </c:pt>
                <c:pt idx="81">
                  <c:v>1241</c:v>
                </c:pt>
                <c:pt idx="82">
                  <c:v>1251</c:v>
                </c:pt>
                <c:pt idx="83">
                  <c:v>1261</c:v>
                </c:pt>
                <c:pt idx="84">
                  <c:v>1272</c:v>
                </c:pt>
                <c:pt idx="85">
                  <c:v>1282</c:v>
                </c:pt>
                <c:pt idx="86">
                  <c:v>1292</c:v>
                </c:pt>
                <c:pt idx="87">
                  <c:v>1302</c:v>
                </c:pt>
                <c:pt idx="88">
                  <c:v>1312</c:v>
                </c:pt>
                <c:pt idx="89">
                  <c:v>1322</c:v>
                </c:pt>
                <c:pt idx="90">
                  <c:v>1332</c:v>
                </c:pt>
                <c:pt idx="91">
                  <c:v>1472</c:v>
                </c:pt>
                <c:pt idx="92">
                  <c:v>1483</c:v>
                </c:pt>
                <c:pt idx="93">
                  <c:v>1493</c:v>
                </c:pt>
                <c:pt idx="94">
                  <c:v>1503</c:v>
                </c:pt>
                <c:pt idx="95">
                  <c:v>1513</c:v>
                </c:pt>
                <c:pt idx="96">
                  <c:v>1523</c:v>
                </c:pt>
                <c:pt idx="97">
                  <c:v>1533</c:v>
                </c:pt>
                <c:pt idx="98">
                  <c:v>1543</c:v>
                </c:pt>
                <c:pt idx="99">
                  <c:v>1553</c:v>
                </c:pt>
                <c:pt idx="100">
                  <c:v>1563</c:v>
                </c:pt>
                <c:pt idx="101">
                  <c:v>1573</c:v>
                </c:pt>
                <c:pt idx="102">
                  <c:v>1583</c:v>
                </c:pt>
                <c:pt idx="103">
                  <c:v>1594</c:v>
                </c:pt>
                <c:pt idx="104">
                  <c:v>1604</c:v>
                </c:pt>
                <c:pt idx="105">
                  <c:v>1614</c:v>
                </c:pt>
                <c:pt idx="106">
                  <c:v>1624</c:v>
                </c:pt>
                <c:pt idx="107">
                  <c:v>1634</c:v>
                </c:pt>
                <c:pt idx="108">
                  <c:v>1644</c:v>
                </c:pt>
                <c:pt idx="109">
                  <c:v>1654</c:v>
                </c:pt>
                <c:pt idx="110">
                  <c:v>1664</c:v>
                </c:pt>
                <c:pt idx="111">
                  <c:v>1674</c:v>
                </c:pt>
                <c:pt idx="112">
                  <c:v>1684</c:v>
                </c:pt>
                <c:pt idx="113">
                  <c:v>1694</c:v>
                </c:pt>
                <c:pt idx="114">
                  <c:v>1704</c:v>
                </c:pt>
                <c:pt idx="115">
                  <c:v>1715</c:v>
                </c:pt>
                <c:pt idx="116">
                  <c:v>1725</c:v>
                </c:pt>
                <c:pt idx="117">
                  <c:v>1735</c:v>
                </c:pt>
                <c:pt idx="118">
                  <c:v>1745</c:v>
                </c:pt>
                <c:pt idx="119">
                  <c:v>1755</c:v>
                </c:pt>
                <c:pt idx="120">
                  <c:v>1765</c:v>
                </c:pt>
                <c:pt idx="121">
                  <c:v>1775</c:v>
                </c:pt>
                <c:pt idx="122">
                  <c:v>1785</c:v>
                </c:pt>
                <c:pt idx="123">
                  <c:v>1977</c:v>
                </c:pt>
                <c:pt idx="124">
                  <c:v>1987</c:v>
                </c:pt>
                <c:pt idx="125">
                  <c:v>2027</c:v>
                </c:pt>
                <c:pt idx="126">
                  <c:v>2037</c:v>
                </c:pt>
                <c:pt idx="127">
                  <c:v>2047</c:v>
                </c:pt>
                <c:pt idx="128">
                  <c:v>2058</c:v>
                </c:pt>
                <c:pt idx="129">
                  <c:v>2068</c:v>
                </c:pt>
                <c:pt idx="130">
                  <c:v>2078</c:v>
                </c:pt>
                <c:pt idx="131">
                  <c:v>2088</c:v>
                </c:pt>
                <c:pt idx="132">
                  <c:v>2098</c:v>
                </c:pt>
                <c:pt idx="133">
                  <c:v>2108</c:v>
                </c:pt>
                <c:pt idx="134">
                  <c:v>2118</c:v>
                </c:pt>
                <c:pt idx="135">
                  <c:v>2128</c:v>
                </c:pt>
                <c:pt idx="136">
                  <c:v>2138</c:v>
                </c:pt>
                <c:pt idx="137">
                  <c:v>2148</c:v>
                </c:pt>
                <c:pt idx="138">
                  <c:v>2158</c:v>
                </c:pt>
                <c:pt idx="139">
                  <c:v>2169</c:v>
                </c:pt>
                <c:pt idx="140">
                  <c:v>2179</c:v>
                </c:pt>
                <c:pt idx="141">
                  <c:v>2189</c:v>
                </c:pt>
                <c:pt idx="142">
                  <c:v>2199</c:v>
                </c:pt>
                <c:pt idx="143">
                  <c:v>2209</c:v>
                </c:pt>
                <c:pt idx="144">
                  <c:v>2219</c:v>
                </c:pt>
                <c:pt idx="145">
                  <c:v>2229</c:v>
                </c:pt>
                <c:pt idx="146">
                  <c:v>2239</c:v>
                </c:pt>
                <c:pt idx="147">
                  <c:v>2249</c:v>
                </c:pt>
                <c:pt idx="148">
                  <c:v>2259</c:v>
                </c:pt>
                <c:pt idx="149">
                  <c:v>2269</c:v>
                </c:pt>
                <c:pt idx="150">
                  <c:v>2280</c:v>
                </c:pt>
                <c:pt idx="151">
                  <c:v>2290</c:v>
                </c:pt>
                <c:pt idx="152">
                  <c:v>2300</c:v>
                </c:pt>
                <c:pt idx="153">
                  <c:v>2310</c:v>
                </c:pt>
                <c:pt idx="154">
                  <c:v>2320</c:v>
                </c:pt>
                <c:pt idx="155">
                  <c:v>2330</c:v>
                </c:pt>
                <c:pt idx="156">
                  <c:v>2340</c:v>
                </c:pt>
                <c:pt idx="157">
                  <c:v>2350</c:v>
                </c:pt>
              </c:numCache>
            </c:numRef>
          </c:cat>
          <c:val>
            <c:numRef>
              <c:f>'[Copy of CorrNonLinearLog_TBVIs-Biowet.xlsx]Contour plot Cotton-Maize'!$AG$2:$AG$159</c:f>
              <c:numCache>
                <c:formatCode>General</c:formatCode>
                <c:ptCount val="158"/>
                <c:pt idx="0">
                  <c:v>0.54398000250000123</c:v>
                </c:pt>
                <c:pt idx="1">
                  <c:v>0.53168888889999999</c:v>
                </c:pt>
                <c:pt idx="2">
                  <c:v>0.57798006250000122</c:v>
                </c:pt>
                <c:pt idx="3">
                  <c:v>0.44627744160000016</c:v>
                </c:pt>
                <c:pt idx="4">
                  <c:v>0.45543601960000002</c:v>
                </c:pt>
                <c:pt idx="5">
                  <c:v>0.60964864000000185</c:v>
                </c:pt>
                <c:pt idx="6">
                  <c:v>0.62629813210000185</c:v>
                </c:pt>
                <c:pt idx="7">
                  <c:v>0.45991454890000061</c:v>
                </c:pt>
                <c:pt idx="8">
                  <c:v>0.59856526889999906</c:v>
                </c:pt>
                <c:pt idx="9">
                  <c:v>0.67330230250000123</c:v>
                </c:pt>
                <c:pt idx="10">
                  <c:v>0.53161597440000063</c:v>
                </c:pt>
                <c:pt idx="11">
                  <c:v>0.50905371040000003</c:v>
                </c:pt>
                <c:pt idx="12">
                  <c:v>0.55972842250000221</c:v>
                </c:pt>
                <c:pt idx="13">
                  <c:v>0.58916370489999847</c:v>
                </c:pt>
                <c:pt idx="14">
                  <c:v>0.61873956000000063</c:v>
                </c:pt>
                <c:pt idx="15">
                  <c:v>0.66062758410000111</c:v>
                </c:pt>
                <c:pt idx="16">
                  <c:v>0.69182469760000265</c:v>
                </c:pt>
                <c:pt idx="17">
                  <c:v>0.71756146809999999</c:v>
                </c:pt>
                <c:pt idx="18">
                  <c:v>0.7025624761</c:v>
                </c:pt>
                <c:pt idx="19">
                  <c:v>0.68739022810000072</c:v>
                </c:pt>
                <c:pt idx="20">
                  <c:v>0.73271888010000064</c:v>
                </c:pt>
                <c:pt idx="21">
                  <c:v>0.74765420890000134</c:v>
                </c:pt>
                <c:pt idx="22">
                  <c:v>0.76833990250000184</c:v>
                </c:pt>
                <c:pt idx="23">
                  <c:v>0.74126934090000007</c:v>
                </c:pt>
                <c:pt idx="24">
                  <c:v>0.77873565160000202</c:v>
                </c:pt>
                <c:pt idx="25">
                  <c:v>0.77862976000000095</c:v>
                </c:pt>
                <c:pt idx="26">
                  <c:v>0.77926521760000189</c:v>
                </c:pt>
                <c:pt idx="27">
                  <c:v>0.74775797290000123</c:v>
                </c:pt>
                <c:pt idx="28">
                  <c:v>0.73208558440000004</c:v>
                </c:pt>
                <c:pt idx="32">
                  <c:v>0.79215340089999997</c:v>
                </c:pt>
                <c:pt idx="33">
                  <c:v>0.87358931560000064</c:v>
                </c:pt>
                <c:pt idx="34">
                  <c:v>0.8429994225000027</c:v>
                </c:pt>
                <c:pt idx="35">
                  <c:v>0.61649192890000004</c:v>
                </c:pt>
                <c:pt idx="36">
                  <c:v>0.73230806250000136</c:v>
                </c:pt>
                <c:pt idx="37">
                  <c:v>0.7101601440999995</c:v>
                </c:pt>
                <c:pt idx="38">
                  <c:v>0.82299369610000184</c:v>
                </c:pt>
                <c:pt idx="39">
                  <c:v>0.77979496360000189</c:v>
                </c:pt>
                <c:pt idx="40">
                  <c:v>0.48790225000000031</c:v>
                </c:pt>
                <c:pt idx="42">
                  <c:v>0.71255545690000122</c:v>
                </c:pt>
                <c:pt idx="43">
                  <c:v>0.65798054560000063</c:v>
                </c:pt>
                <c:pt idx="44">
                  <c:v>0.74402700490000062</c:v>
                </c:pt>
                <c:pt idx="45">
                  <c:v>0.76010498559999995</c:v>
                </c:pt>
                <c:pt idx="46">
                  <c:v>0.84686006250000123</c:v>
                </c:pt>
                <c:pt idx="47">
                  <c:v>0.85638366809999988</c:v>
                </c:pt>
                <c:pt idx="48">
                  <c:v>0.83192641000000123</c:v>
                </c:pt>
                <c:pt idx="49">
                  <c:v>0.83313081760000185</c:v>
                </c:pt>
                <c:pt idx="50">
                  <c:v>0.88279178490000043</c:v>
                </c:pt>
                <c:pt idx="51">
                  <c:v>0.8487752641000017</c:v>
                </c:pt>
                <c:pt idx="52">
                  <c:v>0.86397024999999994</c:v>
                </c:pt>
                <c:pt idx="53">
                  <c:v>0.87868126440000138</c:v>
                </c:pt>
                <c:pt idx="54">
                  <c:v>0.90998244489999958</c:v>
                </c:pt>
                <c:pt idx="55">
                  <c:v>0.91154756250000002</c:v>
                </c:pt>
                <c:pt idx="56">
                  <c:v>0.91368745690000064</c:v>
                </c:pt>
                <c:pt idx="57">
                  <c:v>0.91225421440000065</c:v>
                </c:pt>
                <c:pt idx="58">
                  <c:v>0.90885715559999991</c:v>
                </c:pt>
                <c:pt idx="59">
                  <c:v>0.90735150250000063</c:v>
                </c:pt>
                <c:pt idx="60">
                  <c:v>0.90695147560000111</c:v>
                </c:pt>
                <c:pt idx="61">
                  <c:v>0.9070657599999995</c:v>
                </c:pt>
                <c:pt idx="62">
                  <c:v>0.90179713690000063</c:v>
                </c:pt>
                <c:pt idx="63">
                  <c:v>0.89987990440000143</c:v>
                </c:pt>
                <c:pt idx="64">
                  <c:v>0.90126542250000063</c:v>
                </c:pt>
                <c:pt idx="65">
                  <c:v>0.89431066240000034</c:v>
                </c:pt>
                <c:pt idx="66">
                  <c:v>0.89692264360000107</c:v>
                </c:pt>
                <c:pt idx="67">
                  <c:v>0.89879880250000255</c:v>
                </c:pt>
                <c:pt idx="68">
                  <c:v>0.90529516090000006</c:v>
                </c:pt>
                <c:pt idx="69">
                  <c:v>0.91080300959999994</c:v>
                </c:pt>
                <c:pt idx="70">
                  <c:v>0.9033361935999995</c:v>
                </c:pt>
                <c:pt idx="71">
                  <c:v>0.91609783690000124</c:v>
                </c:pt>
                <c:pt idx="72">
                  <c:v>0.90672292839999991</c:v>
                </c:pt>
                <c:pt idx="73">
                  <c:v>0.93176547840000123</c:v>
                </c:pt>
                <c:pt idx="74">
                  <c:v>0.93545649610000003</c:v>
                </c:pt>
                <c:pt idx="75">
                  <c:v>0.93512768039999994</c:v>
                </c:pt>
                <c:pt idx="76">
                  <c:v>0.92775423999999984</c:v>
                </c:pt>
                <c:pt idx="77">
                  <c:v>0.9351083401000001</c:v>
                </c:pt>
                <c:pt idx="78">
                  <c:v>0.93047245210000062</c:v>
                </c:pt>
                <c:pt idx="79">
                  <c:v>0.92727270249999993</c:v>
                </c:pt>
                <c:pt idx="80">
                  <c:v>0.92975877760000125</c:v>
                </c:pt>
                <c:pt idx="81">
                  <c:v>0.9344702224000011</c:v>
                </c:pt>
                <c:pt idx="82">
                  <c:v>0.92952737439999999</c:v>
                </c:pt>
                <c:pt idx="83">
                  <c:v>0.93172686760000123</c:v>
                </c:pt>
                <c:pt idx="84">
                  <c:v>0.93035670250000002</c:v>
                </c:pt>
                <c:pt idx="85">
                  <c:v>0.93153382560000009</c:v>
                </c:pt>
                <c:pt idx="86">
                  <c:v>0.93207439360000099</c:v>
                </c:pt>
                <c:pt idx="87">
                  <c:v>0.92665651689999995</c:v>
                </c:pt>
                <c:pt idx="88">
                  <c:v>0.93284690560000005</c:v>
                </c:pt>
                <c:pt idx="89">
                  <c:v>0.9297973476000011</c:v>
                </c:pt>
                <c:pt idx="90">
                  <c:v>0.91550451240000064</c:v>
                </c:pt>
                <c:pt idx="91">
                  <c:v>0.58968576809999951</c:v>
                </c:pt>
                <c:pt idx="92">
                  <c:v>0.49513739559999992</c:v>
                </c:pt>
                <c:pt idx="93">
                  <c:v>0.42116206090000086</c:v>
                </c:pt>
                <c:pt idx="94">
                  <c:v>0.6912425880999995</c:v>
                </c:pt>
                <c:pt idx="95">
                  <c:v>0.72523959210000111</c:v>
                </c:pt>
                <c:pt idx="96">
                  <c:v>0.73741721289999995</c:v>
                </c:pt>
                <c:pt idx="97">
                  <c:v>0.77922990760000177</c:v>
                </c:pt>
                <c:pt idx="98">
                  <c:v>0.79637775999999949</c:v>
                </c:pt>
                <c:pt idx="99">
                  <c:v>0.81951377289999949</c:v>
                </c:pt>
                <c:pt idx="100">
                  <c:v>0.84463452160000063</c:v>
                </c:pt>
                <c:pt idx="101">
                  <c:v>0.83821349160000003</c:v>
                </c:pt>
                <c:pt idx="102">
                  <c:v>0.83567022250000234</c:v>
                </c:pt>
                <c:pt idx="103">
                  <c:v>0.86808352410000011</c:v>
                </c:pt>
                <c:pt idx="104">
                  <c:v>0.86220510250000126</c:v>
                </c:pt>
                <c:pt idx="105">
                  <c:v>0.85919922490000133</c:v>
                </c:pt>
                <c:pt idx="106">
                  <c:v>0.87153427360000113</c:v>
                </c:pt>
                <c:pt idx="107">
                  <c:v>0.88281057640000071</c:v>
                </c:pt>
                <c:pt idx="108">
                  <c:v>0.86936975999999999</c:v>
                </c:pt>
                <c:pt idx="109">
                  <c:v>0.87235600000000013</c:v>
                </c:pt>
                <c:pt idx="110">
                  <c:v>0.88808006440000042</c:v>
                </c:pt>
                <c:pt idx="111">
                  <c:v>0.88341200999999847</c:v>
                </c:pt>
                <c:pt idx="112">
                  <c:v>0.87624576640000185</c:v>
                </c:pt>
                <c:pt idx="113">
                  <c:v>0.88423931560000035</c:v>
                </c:pt>
                <c:pt idx="114">
                  <c:v>0.88405125760000169</c:v>
                </c:pt>
                <c:pt idx="115">
                  <c:v>0.87746309289999991</c:v>
                </c:pt>
                <c:pt idx="116">
                  <c:v>0.88128911290000045</c:v>
                </c:pt>
                <c:pt idx="117">
                  <c:v>0.88196515690000044</c:v>
                </c:pt>
                <c:pt idx="118">
                  <c:v>0.88341200999999847</c:v>
                </c:pt>
                <c:pt idx="119">
                  <c:v>0.88027553290000082</c:v>
                </c:pt>
                <c:pt idx="120">
                  <c:v>0.89315730489999956</c:v>
                </c:pt>
                <c:pt idx="121">
                  <c:v>0.87274832410000125</c:v>
                </c:pt>
                <c:pt idx="122">
                  <c:v>0.87278569290000174</c:v>
                </c:pt>
                <c:pt idx="124">
                  <c:v>0.68031153610000095</c:v>
                </c:pt>
                <c:pt idx="126">
                  <c:v>0.64611051610000136</c:v>
                </c:pt>
                <c:pt idx="127">
                  <c:v>0.77214883840000204</c:v>
                </c:pt>
                <c:pt idx="128">
                  <c:v>0.60547073440000065</c:v>
                </c:pt>
                <c:pt idx="129">
                  <c:v>0.57530708009999998</c:v>
                </c:pt>
                <c:pt idx="130">
                  <c:v>0.5961847369000004</c:v>
                </c:pt>
                <c:pt idx="131">
                  <c:v>0.66918944160000138</c:v>
                </c:pt>
                <c:pt idx="132">
                  <c:v>0.64293134890000003</c:v>
                </c:pt>
                <c:pt idx="133">
                  <c:v>0.67589773690000221</c:v>
                </c:pt>
                <c:pt idx="134">
                  <c:v>0.70766791290000064</c:v>
                </c:pt>
                <c:pt idx="135">
                  <c:v>0.6606600961000022</c:v>
                </c:pt>
                <c:pt idx="136">
                  <c:v>0.68939809000000107</c:v>
                </c:pt>
                <c:pt idx="137">
                  <c:v>0.7542748801000011</c:v>
                </c:pt>
                <c:pt idx="138">
                  <c:v>0.76784911290000246</c:v>
                </c:pt>
                <c:pt idx="139">
                  <c:v>0.72061423210000208</c:v>
                </c:pt>
                <c:pt idx="140">
                  <c:v>0.75623894439999995</c:v>
                </c:pt>
                <c:pt idx="141">
                  <c:v>0.80929815210000122</c:v>
                </c:pt>
                <c:pt idx="142">
                  <c:v>0.79290120250000173</c:v>
                </c:pt>
                <c:pt idx="143">
                  <c:v>0.72813795610000065</c:v>
                </c:pt>
                <c:pt idx="144">
                  <c:v>0.76095962890000135</c:v>
                </c:pt>
                <c:pt idx="145">
                  <c:v>0.80998200009999988</c:v>
                </c:pt>
                <c:pt idx="146">
                  <c:v>0.76162274410000064</c:v>
                </c:pt>
                <c:pt idx="147">
                  <c:v>0.73635277210000005</c:v>
                </c:pt>
                <c:pt idx="148">
                  <c:v>0.7260914521000027</c:v>
                </c:pt>
                <c:pt idx="149">
                  <c:v>0.72566545960000173</c:v>
                </c:pt>
                <c:pt idx="150">
                  <c:v>0.75726544410000063</c:v>
                </c:pt>
                <c:pt idx="151">
                  <c:v>0.76326432250000065</c:v>
                </c:pt>
                <c:pt idx="152">
                  <c:v>0.71558064640000063</c:v>
                </c:pt>
                <c:pt idx="153">
                  <c:v>0.76087239840000065</c:v>
                </c:pt>
                <c:pt idx="154">
                  <c:v>0.74337159610000136</c:v>
                </c:pt>
                <c:pt idx="155">
                  <c:v>0.76981321210000186</c:v>
                </c:pt>
                <c:pt idx="156">
                  <c:v>0.74499339690000099</c:v>
                </c:pt>
                <c:pt idx="157">
                  <c:v>0.73932482560000135</c:v>
                </c:pt>
              </c:numCache>
            </c:numRef>
          </c:val>
          <c:extLst>
            <c:ext xmlns:c16="http://schemas.microsoft.com/office/drawing/2014/chart" uri="{C3380CC4-5D6E-409C-BE32-E72D297353CC}">
              <c16:uniqueId val="{0000001F-DD10-409B-87F1-B2F8D6ACD275}"/>
            </c:ext>
          </c:extLst>
        </c:ser>
        <c:ser>
          <c:idx val="32"/>
          <c:order val="32"/>
          <c:tx>
            <c:strRef>
              <c:f>'[Copy of CorrNonLinearLog_TBVIs-Biowet.xlsx]Contour plot Cotton-Maize'!$AH$1</c:f>
              <c:strCache>
                <c:ptCount val="1"/>
                <c:pt idx="0">
                  <c:v>747</c:v>
                </c:pt>
              </c:strCache>
            </c:strRef>
          </c:tx>
          <c:cat>
            <c:numRef>
              <c:f>'[Copy of CorrNonLinearLog_TBVIs-Biowet.xlsx]Contour plot Cotton-Maize'!$A$2:$A$159</c:f>
              <c:numCache>
                <c:formatCode>General</c:formatCode>
                <c:ptCount val="158"/>
                <c:pt idx="0">
                  <c:v>422</c:v>
                </c:pt>
                <c:pt idx="1">
                  <c:v>432</c:v>
                </c:pt>
                <c:pt idx="2">
                  <c:v>442</c:v>
                </c:pt>
                <c:pt idx="3">
                  <c:v>452</c:v>
                </c:pt>
                <c:pt idx="4">
                  <c:v>463</c:v>
                </c:pt>
                <c:pt idx="5">
                  <c:v>473</c:v>
                </c:pt>
                <c:pt idx="6">
                  <c:v>483</c:v>
                </c:pt>
                <c:pt idx="7">
                  <c:v>493</c:v>
                </c:pt>
                <c:pt idx="8">
                  <c:v>503</c:v>
                </c:pt>
                <c:pt idx="9">
                  <c:v>513</c:v>
                </c:pt>
                <c:pt idx="10">
                  <c:v>524</c:v>
                </c:pt>
                <c:pt idx="11">
                  <c:v>534</c:v>
                </c:pt>
                <c:pt idx="12">
                  <c:v>544</c:v>
                </c:pt>
                <c:pt idx="13">
                  <c:v>554</c:v>
                </c:pt>
                <c:pt idx="14">
                  <c:v>564</c:v>
                </c:pt>
                <c:pt idx="15">
                  <c:v>574</c:v>
                </c:pt>
                <c:pt idx="16">
                  <c:v>585</c:v>
                </c:pt>
                <c:pt idx="17">
                  <c:v>595</c:v>
                </c:pt>
                <c:pt idx="18">
                  <c:v>605</c:v>
                </c:pt>
                <c:pt idx="19">
                  <c:v>615</c:v>
                </c:pt>
                <c:pt idx="20">
                  <c:v>625</c:v>
                </c:pt>
                <c:pt idx="21">
                  <c:v>635</c:v>
                </c:pt>
                <c:pt idx="22">
                  <c:v>646</c:v>
                </c:pt>
                <c:pt idx="23">
                  <c:v>656</c:v>
                </c:pt>
                <c:pt idx="24">
                  <c:v>666</c:v>
                </c:pt>
                <c:pt idx="25">
                  <c:v>676</c:v>
                </c:pt>
                <c:pt idx="26">
                  <c:v>686</c:v>
                </c:pt>
                <c:pt idx="27">
                  <c:v>697</c:v>
                </c:pt>
                <c:pt idx="28">
                  <c:v>707</c:v>
                </c:pt>
                <c:pt idx="29">
                  <c:v>717</c:v>
                </c:pt>
                <c:pt idx="30">
                  <c:v>727</c:v>
                </c:pt>
                <c:pt idx="31">
                  <c:v>737</c:v>
                </c:pt>
                <c:pt idx="32">
                  <c:v>747</c:v>
                </c:pt>
                <c:pt idx="33">
                  <c:v>758</c:v>
                </c:pt>
                <c:pt idx="34">
                  <c:v>768</c:v>
                </c:pt>
                <c:pt idx="35">
                  <c:v>778</c:v>
                </c:pt>
                <c:pt idx="36">
                  <c:v>788</c:v>
                </c:pt>
                <c:pt idx="37">
                  <c:v>798</c:v>
                </c:pt>
                <c:pt idx="38">
                  <c:v>808</c:v>
                </c:pt>
                <c:pt idx="39">
                  <c:v>819</c:v>
                </c:pt>
                <c:pt idx="40">
                  <c:v>829</c:v>
                </c:pt>
                <c:pt idx="41">
                  <c:v>839</c:v>
                </c:pt>
                <c:pt idx="42">
                  <c:v>849</c:v>
                </c:pt>
                <c:pt idx="43">
                  <c:v>859</c:v>
                </c:pt>
                <c:pt idx="44">
                  <c:v>870</c:v>
                </c:pt>
                <c:pt idx="45">
                  <c:v>880</c:v>
                </c:pt>
                <c:pt idx="46">
                  <c:v>890</c:v>
                </c:pt>
                <c:pt idx="47">
                  <c:v>900</c:v>
                </c:pt>
                <c:pt idx="48">
                  <c:v>910</c:v>
                </c:pt>
                <c:pt idx="49">
                  <c:v>920</c:v>
                </c:pt>
                <c:pt idx="50">
                  <c:v>929</c:v>
                </c:pt>
                <c:pt idx="51">
                  <c:v>939</c:v>
                </c:pt>
                <c:pt idx="52">
                  <c:v>949</c:v>
                </c:pt>
                <c:pt idx="53">
                  <c:v>959</c:v>
                </c:pt>
                <c:pt idx="54">
                  <c:v>969</c:v>
                </c:pt>
                <c:pt idx="55">
                  <c:v>979</c:v>
                </c:pt>
                <c:pt idx="56">
                  <c:v>989</c:v>
                </c:pt>
                <c:pt idx="57">
                  <c:v>999</c:v>
                </c:pt>
                <c:pt idx="58">
                  <c:v>1009</c:v>
                </c:pt>
                <c:pt idx="59">
                  <c:v>1019</c:v>
                </c:pt>
                <c:pt idx="60">
                  <c:v>1029</c:v>
                </c:pt>
                <c:pt idx="61">
                  <c:v>1040</c:v>
                </c:pt>
                <c:pt idx="62">
                  <c:v>1051</c:v>
                </c:pt>
                <c:pt idx="63">
                  <c:v>1061</c:v>
                </c:pt>
                <c:pt idx="64">
                  <c:v>1071</c:v>
                </c:pt>
                <c:pt idx="65">
                  <c:v>1081</c:v>
                </c:pt>
                <c:pt idx="66">
                  <c:v>1091</c:v>
                </c:pt>
                <c:pt idx="67">
                  <c:v>1101</c:v>
                </c:pt>
                <c:pt idx="68">
                  <c:v>1111</c:v>
                </c:pt>
                <c:pt idx="69">
                  <c:v>1121</c:v>
                </c:pt>
                <c:pt idx="70">
                  <c:v>1131</c:v>
                </c:pt>
                <c:pt idx="71">
                  <c:v>1141</c:v>
                </c:pt>
                <c:pt idx="72">
                  <c:v>1151</c:v>
                </c:pt>
                <c:pt idx="73">
                  <c:v>1161</c:v>
                </c:pt>
                <c:pt idx="74">
                  <c:v>1171</c:v>
                </c:pt>
                <c:pt idx="75">
                  <c:v>1181</c:v>
                </c:pt>
                <c:pt idx="76">
                  <c:v>1191</c:v>
                </c:pt>
                <c:pt idx="77">
                  <c:v>1201</c:v>
                </c:pt>
                <c:pt idx="78">
                  <c:v>1211</c:v>
                </c:pt>
                <c:pt idx="79">
                  <c:v>1221</c:v>
                </c:pt>
                <c:pt idx="80">
                  <c:v>1231</c:v>
                </c:pt>
                <c:pt idx="81">
                  <c:v>1241</c:v>
                </c:pt>
                <c:pt idx="82">
                  <c:v>1251</c:v>
                </c:pt>
                <c:pt idx="83">
                  <c:v>1261</c:v>
                </c:pt>
                <c:pt idx="84">
                  <c:v>1272</c:v>
                </c:pt>
                <c:pt idx="85">
                  <c:v>1282</c:v>
                </c:pt>
                <c:pt idx="86">
                  <c:v>1292</c:v>
                </c:pt>
                <c:pt idx="87">
                  <c:v>1302</c:v>
                </c:pt>
                <c:pt idx="88">
                  <c:v>1312</c:v>
                </c:pt>
                <c:pt idx="89">
                  <c:v>1322</c:v>
                </c:pt>
                <c:pt idx="90">
                  <c:v>1332</c:v>
                </c:pt>
                <c:pt idx="91">
                  <c:v>1472</c:v>
                </c:pt>
                <c:pt idx="92">
                  <c:v>1483</c:v>
                </c:pt>
                <c:pt idx="93">
                  <c:v>1493</c:v>
                </c:pt>
                <c:pt idx="94">
                  <c:v>1503</c:v>
                </c:pt>
                <c:pt idx="95">
                  <c:v>1513</c:v>
                </c:pt>
                <c:pt idx="96">
                  <c:v>1523</c:v>
                </c:pt>
                <c:pt idx="97">
                  <c:v>1533</c:v>
                </c:pt>
                <c:pt idx="98">
                  <c:v>1543</c:v>
                </c:pt>
                <c:pt idx="99">
                  <c:v>1553</c:v>
                </c:pt>
                <c:pt idx="100">
                  <c:v>1563</c:v>
                </c:pt>
                <c:pt idx="101">
                  <c:v>1573</c:v>
                </c:pt>
                <c:pt idx="102">
                  <c:v>1583</c:v>
                </c:pt>
                <c:pt idx="103">
                  <c:v>1594</c:v>
                </c:pt>
                <c:pt idx="104">
                  <c:v>1604</c:v>
                </c:pt>
                <c:pt idx="105">
                  <c:v>1614</c:v>
                </c:pt>
                <c:pt idx="106">
                  <c:v>1624</c:v>
                </c:pt>
                <c:pt idx="107">
                  <c:v>1634</c:v>
                </c:pt>
                <c:pt idx="108">
                  <c:v>1644</c:v>
                </c:pt>
                <c:pt idx="109">
                  <c:v>1654</c:v>
                </c:pt>
                <c:pt idx="110">
                  <c:v>1664</c:v>
                </c:pt>
                <c:pt idx="111">
                  <c:v>1674</c:v>
                </c:pt>
                <c:pt idx="112">
                  <c:v>1684</c:v>
                </c:pt>
                <c:pt idx="113">
                  <c:v>1694</c:v>
                </c:pt>
                <c:pt idx="114">
                  <c:v>1704</c:v>
                </c:pt>
                <c:pt idx="115">
                  <c:v>1715</c:v>
                </c:pt>
                <c:pt idx="116">
                  <c:v>1725</c:v>
                </c:pt>
                <c:pt idx="117">
                  <c:v>1735</c:v>
                </c:pt>
                <c:pt idx="118">
                  <c:v>1745</c:v>
                </c:pt>
                <c:pt idx="119">
                  <c:v>1755</c:v>
                </c:pt>
                <c:pt idx="120">
                  <c:v>1765</c:v>
                </c:pt>
                <c:pt idx="121">
                  <c:v>1775</c:v>
                </c:pt>
                <c:pt idx="122">
                  <c:v>1785</c:v>
                </c:pt>
                <c:pt idx="123">
                  <c:v>1977</c:v>
                </c:pt>
                <c:pt idx="124">
                  <c:v>1987</c:v>
                </c:pt>
                <c:pt idx="125">
                  <c:v>2027</c:v>
                </c:pt>
                <c:pt idx="126">
                  <c:v>2037</c:v>
                </c:pt>
                <c:pt idx="127">
                  <c:v>2047</c:v>
                </c:pt>
                <c:pt idx="128">
                  <c:v>2058</c:v>
                </c:pt>
                <c:pt idx="129">
                  <c:v>2068</c:v>
                </c:pt>
                <c:pt idx="130">
                  <c:v>2078</c:v>
                </c:pt>
                <c:pt idx="131">
                  <c:v>2088</c:v>
                </c:pt>
                <c:pt idx="132">
                  <c:v>2098</c:v>
                </c:pt>
                <c:pt idx="133">
                  <c:v>2108</c:v>
                </c:pt>
                <c:pt idx="134">
                  <c:v>2118</c:v>
                </c:pt>
                <c:pt idx="135">
                  <c:v>2128</c:v>
                </c:pt>
                <c:pt idx="136">
                  <c:v>2138</c:v>
                </c:pt>
                <c:pt idx="137">
                  <c:v>2148</c:v>
                </c:pt>
                <c:pt idx="138">
                  <c:v>2158</c:v>
                </c:pt>
                <c:pt idx="139">
                  <c:v>2169</c:v>
                </c:pt>
                <c:pt idx="140">
                  <c:v>2179</c:v>
                </c:pt>
                <c:pt idx="141">
                  <c:v>2189</c:v>
                </c:pt>
                <c:pt idx="142">
                  <c:v>2199</c:v>
                </c:pt>
                <c:pt idx="143">
                  <c:v>2209</c:v>
                </c:pt>
                <c:pt idx="144">
                  <c:v>2219</c:v>
                </c:pt>
                <c:pt idx="145">
                  <c:v>2229</c:v>
                </c:pt>
                <c:pt idx="146">
                  <c:v>2239</c:v>
                </c:pt>
                <c:pt idx="147">
                  <c:v>2249</c:v>
                </c:pt>
                <c:pt idx="148">
                  <c:v>2259</c:v>
                </c:pt>
                <c:pt idx="149">
                  <c:v>2269</c:v>
                </c:pt>
                <c:pt idx="150">
                  <c:v>2280</c:v>
                </c:pt>
                <c:pt idx="151">
                  <c:v>2290</c:v>
                </c:pt>
                <c:pt idx="152">
                  <c:v>2300</c:v>
                </c:pt>
                <c:pt idx="153">
                  <c:v>2310</c:v>
                </c:pt>
                <c:pt idx="154">
                  <c:v>2320</c:v>
                </c:pt>
                <c:pt idx="155">
                  <c:v>2330</c:v>
                </c:pt>
                <c:pt idx="156">
                  <c:v>2340</c:v>
                </c:pt>
                <c:pt idx="157">
                  <c:v>2350</c:v>
                </c:pt>
              </c:numCache>
            </c:numRef>
          </c:cat>
          <c:val>
            <c:numRef>
              <c:f>'[Copy of CorrNonLinearLog_TBVIs-Biowet.xlsx]Contour plot Cotton-Maize'!$AH$2:$AH$159</c:f>
              <c:numCache>
                <c:formatCode>General</c:formatCode>
                <c:ptCount val="158"/>
                <c:pt idx="0">
                  <c:v>0.64932975610000199</c:v>
                </c:pt>
                <c:pt idx="1">
                  <c:v>0.70847572409999993</c:v>
                </c:pt>
                <c:pt idx="2">
                  <c:v>0.71209969960000208</c:v>
                </c:pt>
                <c:pt idx="3">
                  <c:v>0.64158498009999998</c:v>
                </c:pt>
                <c:pt idx="4">
                  <c:v>0.59720438409999921</c:v>
                </c:pt>
                <c:pt idx="5">
                  <c:v>0.72105572250000138</c:v>
                </c:pt>
                <c:pt idx="6">
                  <c:v>0.74914218090000007</c:v>
                </c:pt>
                <c:pt idx="7">
                  <c:v>0.57100692250000062</c:v>
                </c:pt>
                <c:pt idx="8">
                  <c:v>0.68783800960000108</c:v>
                </c:pt>
                <c:pt idx="9">
                  <c:v>0.75710881440000222</c:v>
                </c:pt>
                <c:pt idx="10">
                  <c:v>0.64701109690000136</c:v>
                </c:pt>
                <c:pt idx="11">
                  <c:v>0.62888072040000065</c:v>
                </c:pt>
                <c:pt idx="12">
                  <c:v>0.64786400999999993</c:v>
                </c:pt>
                <c:pt idx="13">
                  <c:v>0.67105587240000319</c:v>
                </c:pt>
                <c:pt idx="14">
                  <c:v>0.69517241290000142</c:v>
                </c:pt>
                <c:pt idx="15">
                  <c:v>0.71161034490000008</c:v>
                </c:pt>
                <c:pt idx="16">
                  <c:v>0.72651756959999958</c:v>
                </c:pt>
                <c:pt idx="17">
                  <c:v>0.75616937640000148</c:v>
                </c:pt>
                <c:pt idx="18">
                  <c:v>0.73491185290000138</c:v>
                </c:pt>
                <c:pt idx="19">
                  <c:v>0.71191406250000122</c:v>
                </c:pt>
                <c:pt idx="20">
                  <c:v>0.76157038240000063</c:v>
                </c:pt>
                <c:pt idx="21">
                  <c:v>0.77253552360000077</c:v>
                </c:pt>
                <c:pt idx="22">
                  <c:v>0.78200417610000061</c:v>
                </c:pt>
                <c:pt idx="23">
                  <c:v>0.7571436196000022</c:v>
                </c:pt>
                <c:pt idx="24">
                  <c:v>0.78930786489999949</c:v>
                </c:pt>
                <c:pt idx="25">
                  <c:v>0.78847296159999958</c:v>
                </c:pt>
                <c:pt idx="26">
                  <c:v>0.78904135840000111</c:v>
                </c:pt>
                <c:pt idx="27">
                  <c:v>0.76790169000000186</c:v>
                </c:pt>
                <c:pt idx="28">
                  <c:v>0.78267639609999995</c:v>
                </c:pt>
                <c:pt idx="29">
                  <c:v>0.44825703039999976</c:v>
                </c:pt>
                <c:pt idx="30">
                  <c:v>0.46030797160000075</c:v>
                </c:pt>
                <c:pt idx="31">
                  <c:v>0.45465351839999996</c:v>
                </c:pt>
                <c:pt idx="33">
                  <c:v>0.90322214439999959</c:v>
                </c:pt>
                <c:pt idx="34">
                  <c:v>0.90952461610000135</c:v>
                </c:pt>
                <c:pt idx="36">
                  <c:v>0.41442693760000093</c:v>
                </c:pt>
                <c:pt idx="38">
                  <c:v>0.84160441210000247</c:v>
                </c:pt>
                <c:pt idx="39">
                  <c:v>0.69789316000000057</c:v>
                </c:pt>
                <c:pt idx="40">
                  <c:v>0.56627130010000004</c:v>
                </c:pt>
                <c:pt idx="41">
                  <c:v>0.70590243240000183</c:v>
                </c:pt>
                <c:pt idx="44">
                  <c:v>0.53112028840000003</c:v>
                </c:pt>
                <c:pt idx="45">
                  <c:v>0.63086483290000184</c:v>
                </c:pt>
                <c:pt idx="46">
                  <c:v>0.86728243840000063</c:v>
                </c:pt>
                <c:pt idx="47">
                  <c:v>0.87663896410000064</c:v>
                </c:pt>
                <c:pt idx="48">
                  <c:v>0.83837829690000065</c:v>
                </c:pt>
                <c:pt idx="49">
                  <c:v>0.82283041000000123</c:v>
                </c:pt>
                <c:pt idx="50">
                  <c:v>0.88454025000000069</c:v>
                </c:pt>
                <c:pt idx="51">
                  <c:v>0.84945715560000001</c:v>
                </c:pt>
                <c:pt idx="52">
                  <c:v>0.8693511121000016</c:v>
                </c:pt>
                <c:pt idx="53">
                  <c:v>0.86424912250000174</c:v>
                </c:pt>
                <c:pt idx="54">
                  <c:v>0.91688285159999994</c:v>
                </c:pt>
                <c:pt idx="55">
                  <c:v>0.92200324410000001</c:v>
                </c:pt>
                <c:pt idx="56">
                  <c:v>0.92332881000000111</c:v>
                </c:pt>
                <c:pt idx="57">
                  <c:v>0.9242130495999995</c:v>
                </c:pt>
                <c:pt idx="58">
                  <c:v>0.92196483610000124</c:v>
                </c:pt>
                <c:pt idx="59">
                  <c:v>0.9207362025000011</c:v>
                </c:pt>
                <c:pt idx="60">
                  <c:v>0.91966182010000064</c:v>
                </c:pt>
                <c:pt idx="61">
                  <c:v>0.92112006250000122</c:v>
                </c:pt>
                <c:pt idx="62">
                  <c:v>0.91487312009999988</c:v>
                </c:pt>
                <c:pt idx="63">
                  <c:v>0.91179581440000235</c:v>
                </c:pt>
                <c:pt idx="64">
                  <c:v>0.91303758089999876</c:v>
                </c:pt>
                <c:pt idx="65">
                  <c:v>0.90552352809999959</c:v>
                </c:pt>
                <c:pt idx="66">
                  <c:v>0.90649440999999986</c:v>
                </c:pt>
                <c:pt idx="67">
                  <c:v>0.90716100250000065</c:v>
                </c:pt>
                <c:pt idx="68">
                  <c:v>0.90992520999999993</c:v>
                </c:pt>
                <c:pt idx="69">
                  <c:v>0.91385952160000061</c:v>
                </c:pt>
                <c:pt idx="70">
                  <c:v>0.90276601960000002</c:v>
                </c:pt>
                <c:pt idx="71">
                  <c:v>0.91947003210000122</c:v>
                </c:pt>
                <c:pt idx="72">
                  <c:v>0.89353537290000051</c:v>
                </c:pt>
                <c:pt idx="73">
                  <c:v>0.87220656639999994</c:v>
                </c:pt>
                <c:pt idx="74">
                  <c:v>0.93049174440000004</c:v>
                </c:pt>
                <c:pt idx="75">
                  <c:v>0.93271169290000122</c:v>
                </c:pt>
                <c:pt idx="76">
                  <c:v>0.92315585610000184</c:v>
                </c:pt>
                <c:pt idx="77">
                  <c:v>0.9342962280999999</c:v>
                </c:pt>
                <c:pt idx="78">
                  <c:v>0.92375165440000173</c:v>
                </c:pt>
                <c:pt idx="79">
                  <c:v>0.92354022010000003</c:v>
                </c:pt>
                <c:pt idx="80">
                  <c:v>0.9255786848999995</c:v>
                </c:pt>
                <c:pt idx="81">
                  <c:v>0.93327192360000122</c:v>
                </c:pt>
                <c:pt idx="82">
                  <c:v>0.93112850250000112</c:v>
                </c:pt>
                <c:pt idx="83">
                  <c:v>0.93234473640000148</c:v>
                </c:pt>
                <c:pt idx="84">
                  <c:v>0.92542476010000008</c:v>
                </c:pt>
                <c:pt idx="85">
                  <c:v>0.92852496000000007</c:v>
                </c:pt>
                <c:pt idx="86">
                  <c:v>0.93203577640000113</c:v>
                </c:pt>
                <c:pt idx="87">
                  <c:v>0.92719566810000065</c:v>
                </c:pt>
                <c:pt idx="88">
                  <c:v>0.93261511840000111</c:v>
                </c:pt>
                <c:pt idx="89">
                  <c:v>0.92644475040000063</c:v>
                </c:pt>
                <c:pt idx="90">
                  <c:v>0.91028772809999958</c:v>
                </c:pt>
                <c:pt idx="91">
                  <c:v>0.52858716159999886</c:v>
                </c:pt>
                <c:pt idx="94">
                  <c:v>0.55606849000000003</c:v>
                </c:pt>
                <c:pt idx="95">
                  <c:v>0.60031504000000002</c:v>
                </c:pt>
                <c:pt idx="96">
                  <c:v>0.61344923290000186</c:v>
                </c:pt>
                <c:pt idx="97">
                  <c:v>0.66507287040000185</c:v>
                </c:pt>
                <c:pt idx="98">
                  <c:v>0.68898300250000144</c:v>
                </c:pt>
                <c:pt idx="99">
                  <c:v>0.72125953290000122</c:v>
                </c:pt>
                <c:pt idx="100">
                  <c:v>0.76218138089999998</c:v>
                </c:pt>
                <c:pt idx="101">
                  <c:v>0.75616937640000148</c:v>
                </c:pt>
                <c:pt idx="102">
                  <c:v>0.73504902250000237</c:v>
                </c:pt>
                <c:pt idx="103">
                  <c:v>0.79065885610000208</c:v>
                </c:pt>
                <c:pt idx="104">
                  <c:v>0.78609502440000112</c:v>
                </c:pt>
                <c:pt idx="105">
                  <c:v>0.76793674240000065</c:v>
                </c:pt>
                <c:pt idx="106">
                  <c:v>0.79290120250000173</c:v>
                </c:pt>
                <c:pt idx="107">
                  <c:v>0.81634839040000062</c:v>
                </c:pt>
                <c:pt idx="108">
                  <c:v>0.79427308839999999</c:v>
                </c:pt>
                <c:pt idx="109">
                  <c:v>0.79996924810000003</c:v>
                </c:pt>
                <c:pt idx="110">
                  <c:v>0.82426425210000065</c:v>
                </c:pt>
                <c:pt idx="111">
                  <c:v>0.81788509690000111</c:v>
                </c:pt>
                <c:pt idx="112">
                  <c:v>0.81093627039999994</c:v>
                </c:pt>
                <c:pt idx="113">
                  <c:v>0.82397375290000063</c:v>
                </c:pt>
                <c:pt idx="114">
                  <c:v>0.82580838760000064</c:v>
                </c:pt>
                <c:pt idx="115">
                  <c:v>0.81649295999999949</c:v>
                </c:pt>
                <c:pt idx="116">
                  <c:v>0.82479091240000246</c:v>
                </c:pt>
                <c:pt idx="117">
                  <c:v>0.82919235999999996</c:v>
                </c:pt>
                <c:pt idx="118">
                  <c:v>0.82460928640000186</c:v>
                </c:pt>
                <c:pt idx="119">
                  <c:v>0.83072287360000197</c:v>
                </c:pt>
                <c:pt idx="120">
                  <c:v>0.85708712409999999</c:v>
                </c:pt>
                <c:pt idx="121">
                  <c:v>0.83929417690000063</c:v>
                </c:pt>
                <c:pt idx="122">
                  <c:v>0.84430369960000062</c:v>
                </c:pt>
                <c:pt idx="124">
                  <c:v>0.62294713290000137</c:v>
                </c:pt>
                <c:pt idx="126">
                  <c:v>0.55575534009999994</c:v>
                </c:pt>
                <c:pt idx="127">
                  <c:v>0.72042748839999993</c:v>
                </c:pt>
                <c:pt idx="128">
                  <c:v>0.51045309159999996</c:v>
                </c:pt>
                <c:pt idx="129">
                  <c:v>0.46785600000000038</c:v>
                </c:pt>
                <c:pt idx="130">
                  <c:v>0.47324768490000008</c:v>
                </c:pt>
                <c:pt idx="131">
                  <c:v>0.56535361000000062</c:v>
                </c:pt>
                <c:pt idx="132">
                  <c:v>0.53152848360000005</c:v>
                </c:pt>
                <c:pt idx="133">
                  <c:v>0.56777732010000004</c:v>
                </c:pt>
                <c:pt idx="134">
                  <c:v>0.61143016359999991</c:v>
                </c:pt>
                <c:pt idx="135">
                  <c:v>0.55184097960000111</c:v>
                </c:pt>
                <c:pt idx="136">
                  <c:v>0.58446024999999846</c:v>
                </c:pt>
                <c:pt idx="137">
                  <c:v>0.66881319610000123</c:v>
                </c:pt>
                <c:pt idx="138">
                  <c:v>0.68707521000000138</c:v>
                </c:pt>
                <c:pt idx="139">
                  <c:v>0.63395036409999994</c:v>
                </c:pt>
                <c:pt idx="140">
                  <c:v>0.66486085210000234</c:v>
                </c:pt>
                <c:pt idx="141">
                  <c:v>0.72955513960000062</c:v>
                </c:pt>
                <c:pt idx="142">
                  <c:v>0.71912096010000004</c:v>
                </c:pt>
                <c:pt idx="143">
                  <c:v>0.63611790489999998</c:v>
                </c:pt>
                <c:pt idx="144">
                  <c:v>0.67217041960000246</c:v>
                </c:pt>
                <c:pt idx="145">
                  <c:v>0.72953805689999995</c:v>
                </c:pt>
                <c:pt idx="146">
                  <c:v>0.68684313760000193</c:v>
                </c:pt>
                <c:pt idx="147">
                  <c:v>0.65663470890000064</c:v>
                </c:pt>
                <c:pt idx="148">
                  <c:v>0.64115251840000065</c:v>
                </c:pt>
                <c:pt idx="149">
                  <c:v>0.63702745960000173</c:v>
                </c:pt>
                <c:pt idx="150">
                  <c:v>0.68102105760000253</c:v>
                </c:pt>
                <c:pt idx="151">
                  <c:v>0.69185796840000047</c:v>
                </c:pt>
                <c:pt idx="152">
                  <c:v>0.62913451240000173</c:v>
                </c:pt>
                <c:pt idx="153">
                  <c:v>0.68419366560000094</c:v>
                </c:pt>
                <c:pt idx="154">
                  <c:v>0.66166836490000003</c:v>
                </c:pt>
                <c:pt idx="155">
                  <c:v>0.70423985610000173</c:v>
                </c:pt>
                <c:pt idx="156">
                  <c:v>0.6912425880999995</c:v>
                </c:pt>
                <c:pt idx="157">
                  <c:v>0.67194087840000261</c:v>
                </c:pt>
              </c:numCache>
            </c:numRef>
          </c:val>
          <c:extLst>
            <c:ext xmlns:c16="http://schemas.microsoft.com/office/drawing/2014/chart" uri="{C3380CC4-5D6E-409C-BE32-E72D297353CC}">
              <c16:uniqueId val="{00000020-DD10-409B-87F1-B2F8D6ACD275}"/>
            </c:ext>
          </c:extLst>
        </c:ser>
        <c:ser>
          <c:idx val="33"/>
          <c:order val="33"/>
          <c:tx>
            <c:strRef>
              <c:f>'[Copy of CorrNonLinearLog_TBVIs-Biowet.xlsx]Contour plot Cotton-Maize'!$AI$1</c:f>
              <c:strCache>
                <c:ptCount val="1"/>
                <c:pt idx="0">
                  <c:v>758</c:v>
                </c:pt>
              </c:strCache>
            </c:strRef>
          </c:tx>
          <c:cat>
            <c:numRef>
              <c:f>'[Copy of CorrNonLinearLog_TBVIs-Biowet.xlsx]Contour plot Cotton-Maize'!$A$2:$A$159</c:f>
              <c:numCache>
                <c:formatCode>General</c:formatCode>
                <c:ptCount val="158"/>
                <c:pt idx="0">
                  <c:v>422</c:v>
                </c:pt>
                <c:pt idx="1">
                  <c:v>432</c:v>
                </c:pt>
                <c:pt idx="2">
                  <c:v>442</c:v>
                </c:pt>
                <c:pt idx="3">
                  <c:v>452</c:v>
                </c:pt>
                <c:pt idx="4">
                  <c:v>463</c:v>
                </c:pt>
                <c:pt idx="5">
                  <c:v>473</c:v>
                </c:pt>
                <c:pt idx="6">
                  <c:v>483</c:v>
                </c:pt>
                <c:pt idx="7">
                  <c:v>493</c:v>
                </c:pt>
                <c:pt idx="8">
                  <c:v>503</c:v>
                </c:pt>
                <c:pt idx="9">
                  <c:v>513</c:v>
                </c:pt>
                <c:pt idx="10">
                  <c:v>524</c:v>
                </c:pt>
                <c:pt idx="11">
                  <c:v>534</c:v>
                </c:pt>
                <c:pt idx="12">
                  <c:v>544</c:v>
                </c:pt>
                <c:pt idx="13">
                  <c:v>554</c:v>
                </c:pt>
                <c:pt idx="14">
                  <c:v>564</c:v>
                </c:pt>
                <c:pt idx="15">
                  <c:v>574</c:v>
                </c:pt>
                <c:pt idx="16">
                  <c:v>585</c:v>
                </c:pt>
                <c:pt idx="17">
                  <c:v>595</c:v>
                </c:pt>
                <c:pt idx="18">
                  <c:v>605</c:v>
                </c:pt>
                <c:pt idx="19">
                  <c:v>615</c:v>
                </c:pt>
                <c:pt idx="20">
                  <c:v>625</c:v>
                </c:pt>
                <c:pt idx="21">
                  <c:v>635</c:v>
                </c:pt>
                <c:pt idx="22">
                  <c:v>646</c:v>
                </c:pt>
                <c:pt idx="23">
                  <c:v>656</c:v>
                </c:pt>
                <c:pt idx="24">
                  <c:v>666</c:v>
                </c:pt>
                <c:pt idx="25">
                  <c:v>676</c:v>
                </c:pt>
                <c:pt idx="26">
                  <c:v>686</c:v>
                </c:pt>
                <c:pt idx="27">
                  <c:v>697</c:v>
                </c:pt>
                <c:pt idx="28">
                  <c:v>707</c:v>
                </c:pt>
                <c:pt idx="29">
                  <c:v>717</c:v>
                </c:pt>
                <c:pt idx="30">
                  <c:v>727</c:v>
                </c:pt>
                <c:pt idx="31">
                  <c:v>737</c:v>
                </c:pt>
                <c:pt idx="32">
                  <c:v>747</c:v>
                </c:pt>
                <c:pt idx="33">
                  <c:v>758</c:v>
                </c:pt>
                <c:pt idx="34">
                  <c:v>768</c:v>
                </c:pt>
                <c:pt idx="35">
                  <c:v>778</c:v>
                </c:pt>
                <c:pt idx="36">
                  <c:v>788</c:v>
                </c:pt>
                <c:pt idx="37">
                  <c:v>798</c:v>
                </c:pt>
                <c:pt idx="38">
                  <c:v>808</c:v>
                </c:pt>
                <c:pt idx="39">
                  <c:v>819</c:v>
                </c:pt>
                <c:pt idx="40">
                  <c:v>829</c:v>
                </c:pt>
                <c:pt idx="41">
                  <c:v>839</c:v>
                </c:pt>
                <c:pt idx="42">
                  <c:v>849</c:v>
                </c:pt>
                <c:pt idx="43">
                  <c:v>859</c:v>
                </c:pt>
                <c:pt idx="44">
                  <c:v>870</c:v>
                </c:pt>
                <c:pt idx="45">
                  <c:v>880</c:v>
                </c:pt>
                <c:pt idx="46">
                  <c:v>890</c:v>
                </c:pt>
                <c:pt idx="47">
                  <c:v>900</c:v>
                </c:pt>
                <c:pt idx="48">
                  <c:v>910</c:v>
                </c:pt>
                <c:pt idx="49">
                  <c:v>920</c:v>
                </c:pt>
                <c:pt idx="50">
                  <c:v>929</c:v>
                </c:pt>
                <c:pt idx="51">
                  <c:v>939</c:v>
                </c:pt>
                <c:pt idx="52">
                  <c:v>949</c:v>
                </c:pt>
                <c:pt idx="53">
                  <c:v>959</c:v>
                </c:pt>
                <c:pt idx="54">
                  <c:v>969</c:v>
                </c:pt>
                <c:pt idx="55">
                  <c:v>979</c:v>
                </c:pt>
                <c:pt idx="56">
                  <c:v>989</c:v>
                </c:pt>
                <c:pt idx="57">
                  <c:v>999</c:v>
                </c:pt>
                <c:pt idx="58">
                  <c:v>1009</c:v>
                </c:pt>
                <c:pt idx="59">
                  <c:v>1019</c:v>
                </c:pt>
                <c:pt idx="60">
                  <c:v>1029</c:v>
                </c:pt>
                <c:pt idx="61">
                  <c:v>1040</c:v>
                </c:pt>
                <c:pt idx="62">
                  <c:v>1051</c:v>
                </c:pt>
                <c:pt idx="63">
                  <c:v>1061</c:v>
                </c:pt>
                <c:pt idx="64">
                  <c:v>1071</c:v>
                </c:pt>
                <c:pt idx="65">
                  <c:v>1081</c:v>
                </c:pt>
                <c:pt idx="66">
                  <c:v>1091</c:v>
                </c:pt>
                <c:pt idx="67">
                  <c:v>1101</c:v>
                </c:pt>
                <c:pt idx="68">
                  <c:v>1111</c:v>
                </c:pt>
                <c:pt idx="69">
                  <c:v>1121</c:v>
                </c:pt>
                <c:pt idx="70">
                  <c:v>1131</c:v>
                </c:pt>
                <c:pt idx="71">
                  <c:v>1141</c:v>
                </c:pt>
                <c:pt idx="72">
                  <c:v>1151</c:v>
                </c:pt>
                <c:pt idx="73">
                  <c:v>1161</c:v>
                </c:pt>
                <c:pt idx="74">
                  <c:v>1171</c:v>
                </c:pt>
                <c:pt idx="75">
                  <c:v>1181</c:v>
                </c:pt>
                <c:pt idx="76">
                  <c:v>1191</c:v>
                </c:pt>
                <c:pt idx="77">
                  <c:v>1201</c:v>
                </c:pt>
                <c:pt idx="78">
                  <c:v>1211</c:v>
                </c:pt>
                <c:pt idx="79">
                  <c:v>1221</c:v>
                </c:pt>
                <c:pt idx="80">
                  <c:v>1231</c:v>
                </c:pt>
                <c:pt idx="81">
                  <c:v>1241</c:v>
                </c:pt>
                <c:pt idx="82">
                  <c:v>1251</c:v>
                </c:pt>
                <c:pt idx="83">
                  <c:v>1261</c:v>
                </c:pt>
                <c:pt idx="84">
                  <c:v>1272</c:v>
                </c:pt>
                <c:pt idx="85">
                  <c:v>1282</c:v>
                </c:pt>
                <c:pt idx="86">
                  <c:v>1292</c:v>
                </c:pt>
                <c:pt idx="87">
                  <c:v>1302</c:v>
                </c:pt>
                <c:pt idx="88">
                  <c:v>1312</c:v>
                </c:pt>
                <c:pt idx="89">
                  <c:v>1322</c:v>
                </c:pt>
                <c:pt idx="90">
                  <c:v>1332</c:v>
                </c:pt>
                <c:pt idx="91">
                  <c:v>1472</c:v>
                </c:pt>
                <c:pt idx="92">
                  <c:v>1483</c:v>
                </c:pt>
                <c:pt idx="93">
                  <c:v>1493</c:v>
                </c:pt>
                <c:pt idx="94">
                  <c:v>1503</c:v>
                </c:pt>
                <c:pt idx="95">
                  <c:v>1513</c:v>
                </c:pt>
                <c:pt idx="96">
                  <c:v>1523</c:v>
                </c:pt>
                <c:pt idx="97">
                  <c:v>1533</c:v>
                </c:pt>
                <c:pt idx="98">
                  <c:v>1543</c:v>
                </c:pt>
                <c:pt idx="99">
                  <c:v>1553</c:v>
                </c:pt>
                <c:pt idx="100">
                  <c:v>1563</c:v>
                </c:pt>
                <c:pt idx="101">
                  <c:v>1573</c:v>
                </c:pt>
                <c:pt idx="102">
                  <c:v>1583</c:v>
                </c:pt>
                <c:pt idx="103">
                  <c:v>1594</c:v>
                </c:pt>
                <c:pt idx="104">
                  <c:v>1604</c:v>
                </c:pt>
                <c:pt idx="105">
                  <c:v>1614</c:v>
                </c:pt>
                <c:pt idx="106">
                  <c:v>1624</c:v>
                </c:pt>
                <c:pt idx="107">
                  <c:v>1634</c:v>
                </c:pt>
                <c:pt idx="108">
                  <c:v>1644</c:v>
                </c:pt>
                <c:pt idx="109">
                  <c:v>1654</c:v>
                </c:pt>
                <c:pt idx="110">
                  <c:v>1664</c:v>
                </c:pt>
                <c:pt idx="111">
                  <c:v>1674</c:v>
                </c:pt>
                <c:pt idx="112">
                  <c:v>1684</c:v>
                </c:pt>
                <c:pt idx="113">
                  <c:v>1694</c:v>
                </c:pt>
                <c:pt idx="114">
                  <c:v>1704</c:v>
                </c:pt>
                <c:pt idx="115">
                  <c:v>1715</c:v>
                </c:pt>
                <c:pt idx="116">
                  <c:v>1725</c:v>
                </c:pt>
                <c:pt idx="117">
                  <c:v>1735</c:v>
                </c:pt>
                <c:pt idx="118">
                  <c:v>1745</c:v>
                </c:pt>
                <c:pt idx="119">
                  <c:v>1755</c:v>
                </c:pt>
                <c:pt idx="120">
                  <c:v>1765</c:v>
                </c:pt>
                <c:pt idx="121">
                  <c:v>1775</c:v>
                </c:pt>
                <c:pt idx="122">
                  <c:v>1785</c:v>
                </c:pt>
                <c:pt idx="123">
                  <c:v>1977</c:v>
                </c:pt>
                <c:pt idx="124">
                  <c:v>1987</c:v>
                </c:pt>
                <c:pt idx="125">
                  <c:v>2027</c:v>
                </c:pt>
                <c:pt idx="126">
                  <c:v>2037</c:v>
                </c:pt>
                <c:pt idx="127">
                  <c:v>2047</c:v>
                </c:pt>
                <c:pt idx="128">
                  <c:v>2058</c:v>
                </c:pt>
                <c:pt idx="129">
                  <c:v>2068</c:v>
                </c:pt>
                <c:pt idx="130">
                  <c:v>2078</c:v>
                </c:pt>
                <c:pt idx="131">
                  <c:v>2088</c:v>
                </c:pt>
                <c:pt idx="132">
                  <c:v>2098</c:v>
                </c:pt>
                <c:pt idx="133">
                  <c:v>2108</c:v>
                </c:pt>
                <c:pt idx="134">
                  <c:v>2118</c:v>
                </c:pt>
                <c:pt idx="135">
                  <c:v>2128</c:v>
                </c:pt>
                <c:pt idx="136">
                  <c:v>2138</c:v>
                </c:pt>
                <c:pt idx="137">
                  <c:v>2148</c:v>
                </c:pt>
                <c:pt idx="138">
                  <c:v>2158</c:v>
                </c:pt>
                <c:pt idx="139">
                  <c:v>2169</c:v>
                </c:pt>
                <c:pt idx="140">
                  <c:v>2179</c:v>
                </c:pt>
                <c:pt idx="141">
                  <c:v>2189</c:v>
                </c:pt>
                <c:pt idx="142">
                  <c:v>2199</c:v>
                </c:pt>
                <c:pt idx="143">
                  <c:v>2209</c:v>
                </c:pt>
                <c:pt idx="144">
                  <c:v>2219</c:v>
                </c:pt>
                <c:pt idx="145">
                  <c:v>2229</c:v>
                </c:pt>
                <c:pt idx="146">
                  <c:v>2239</c:v>
                </c:pt>
                <c:pt idx="147">
                  <c:v>2249</c:v>
                </c:pt>
                <c:pt idx="148">
                  <c:v>2259</c:v>
                </c:pt>
                <c:pt idx="149">
                  <c:v>2269</c:v>
                </c:pt>
                <c:pt idx="150">
                  <c:v>2280</c:v>
                </c:pt>
                <c:pt idx="151">
                  <c:v>2290</c:v>
                </c:pt>
                <c:pt idx="152">
                  <c:v>2300</c:v>
                </c:pt>
                <c:pt idx="153">
                  <c:v>2310</c:v>
                </c:pt>
                <c:pt idx="154">
                  <c:v>2320</c:v>
                </c:pt>
                <c:pt idx="155">
                  <c:v>2330</c:v>
                </c:pt>
                <c:pt idx="156">
                  <c:v>2340</c:v>
                </c:pt>
                <c:pt idx="157">
                  <c:v>2350</c:v>
                </c:pt>
              </c:numCache>
            </c:numRef>
          </c:cat>
          <c:val>
            <c:numRef>
              <c:f>'[Copy of CorrNonLinearLog_TBVIs-Biowet.xlsx]Contour plot Cotton-Maize'!$AI$2:$AI$159</c:f>
              <c:numCache>
                <c:formatCode>General</c:formatCode>
                <c:ptCount val="158"/>
                <c:pt idx="0">
                  <c:v>0.62724816009999995</c:v>
                </c:pt>
                <c:pt idx="1">
                  <c:v>0.69382236160000055</c:v>
                </c:pt>
                <c:pt idx="2">
                  <c:v>0.69590632410000042</c:v>
                </c:pt>
                <c:pt idx="3">
                  <c:v>0.5986116900000007</c:v>
                </c:pt>
                <c:pt idx="4">
                  <c:v>0.60407092840000065</c:v>
                </c:pt>
                <c:pt idx="5">
                  <c:v>0.69959841640000264</c:v>
                </c:pt>
                <c:pt idx="6">
                  <c:v>0.71215033210000123</c:v>
                </c:pt>
                <c:pt idx="7">
                  <c:v>0.57282192250000208</c:v>
                </c:pt>
                <c:pt idx="8">
                  <c:v>0.66285650560000065</c:v>
                </c:pt>
                <c:pt idx="9">
                  <c:v>0.73947960490000064</c:v>
                </c:pt>
                <c:pt idx="10">
                  <c:v>0.61781172010000063</c:v>
                </c:pt>
                <c:pt idx="11">
                  <c:v>0.60599997160000185</c:v>
                </c:pt>
                <c:pt idx="12">
                  <c:v>0.64619089960000198</c:v>
                </c:pt>
                <c:pt idx="13">
                  <c:v>0.67026968999999992</c:v>
                </c:pt>
                <c:pt idx="14">
                  <c:v>0.68992958440000107</c:v>
                </c:pt>
                <c:pt idx="15">
                  <c:v>0.72466061290000172</c:v>
                </c:pt>
                <c:pt idx="16">
                  <c:v>0.7202747161000016</c:v>
                </c:pt>
                <c:pt idx="17">
                  <c:v>0.75269505640000334</c:v>
                </c:pt>
                <c:pt idx="18">
                  <c:v>0.7429405636000016</c:v>
                </c:pt>
                <c:pt idx="19">
                  <c:v>0.71534380840000122</c:v>
                </c:pt>
                <c:pt idx="20">
                  <c:v>0.75406645690000063</c:v>
                </c:pt>
                <c:pt idx="21">
                  <c:v>0.76867302760000233</c:v>
                </c:pt>
                <c:pt idx="22">
                  <c:v>0.78556314239999958</c:v>
                </c:pt>
                <c:pt idx="23">
                  <c:v>0.75898944000000113</c:v>
                </c:pt>
                <c:pt idx="24">
                  <c:v>0.78804679839999991</c:v>
                </c:pt>
                <c:pt idx="25">
                  <c:v>0.7879047696</c:v>
                </c:pt>
                <c:pt idx="26">
                  <c:v>0.79343556250000002</c:v>
                </c:pt>
                <c:pt idx="27">
                  <c:v>0.78813557289999991</c:v>
                </c:pt>
                <c:pt idx="28">
                  <c:v>0.79259847840000064</c:v>
                </c:pt>
                <c:pt idx="29">
                  <c:v>0.50999593960000122</c:v>
                </c:pt>
                <c:pt idx="30">
                  <c:v>0.55419091360000172</c:v>
                </c:pt>
                <c:pt idx="31">
                  <c:v>0.45731406250000062</c:v>
                </c:pt>
                <c:pt idx="34">
                  <c:v>0.91315224810000006</c:v>
                </c:pt>
                <c:pt idx="35">
                  <c:v>0.90899062810000064</c:v>
                </c:pt>
                <c:pt idx="36">
                  <c:v>0.91042130560000001</c:v>
                </c:pt>
                <c:pt idx="37">
                  <c:v>0.91143299610000006</c:v>
                </c:pt>
                <c:pt idx="38">
                  <c:v>0.89845753690000041</c:v>
                </c:pt>
                <c:pt idx="39">
                  <c:v>0.89230694439999958</c:v>
                </c:pt>
                <c:pt idx="40">
                  <c:v>0.91353452409999958</c:v>
                </c:pt>
                <c:pt idx="41">
                  <c:v>0.90982982250000222</c:v>
                </c:pt>
                <c:pt idx="42">
                  <c:v>0.89819215290000032</c:v>
                </c:pt>
                <c:pt idx="43">
                  <c:v>0.90956276409999826</c:v>
                </c:pt>
                <c:pt idx="44">
                  <c:v>0.88759009440000047</c:v>
                </c:pt>
                <c:pt idx="45">
                  <c:v>0.88894726560000081</c:v>
                </c:pt>
                <c:pt idx="46">
                  <c:v>0.53071225000000011</c:v>
                </c:pt>
                <c:pt idx="48">
                  <c:v>0.55820323689999995</c:v>
                </c:pt>
                <c:pt idx="49">
                  <c:v>0.76713073960000122</c:v>
                </c:pt>
                <c:pt idx="50">
                  <c:v>0.87024643690000125</c:v>
                </c:pt>
                <c:pt idx="51">
                  <c:v>0.7978419684000011</c:v>
                </c:pt>
                <c:pt idx="52">
                  <c:v>0.81111638439999956</c:v>
                </c:pt>
                <c:pt idx="54">
                  <c:v>0.63048364089999998</c:v>
                </c:pt>
                <c:pt idx="55">
                  <c:v>0.81512006559999994</c:v>
                </c:pt>
                <c:pt idx="56">
                  <c:v>0.84772531840000198</c:v>
                </c:pt>
                <c:pt idx="57">
                  <c:v>0.91129934440000004</c:v>
                </c:pt>
                <c:pt idx="58">
                  <c:v>0.90558062440000009</c:v>
                </c:pt>
                <c:pt idx="59">
                  <c:v>0.91131843689999992</c:v>
                </c:pt>
                <c:pt idx="60">
                  <c:v>0.91267451560000112</c:v>
                </c:pt>
                <c:pt idx="61">
                  <c:v>0.91868391040000064</c:v>
                </c:pt>
                <c:pt idx="62">
                  <c:v>0.91068849000000063</c:v>
                </c:pt>
                <c:pt idx="63">
                  <c:v>0.9044200201</c:v>
                </c:pt>
                <c:pt idx="64">
                  <c:v>0.90508584959999994</c:v>
                </c:pt>
                <c:pt idx="65">
                  <c:v>0.89499168160000131</c:v>
                </c:pt>
                <c:pt idx="66">
                  <c:v>0.8964491761000013</c:v>
                </c:pt>
                <c:pt idx="67">
                  <c:v>0.90056304039999957</c:v>
                </c:pt>
                <c:pt idx="68">
                  <c:v>0.9068181528999999</c:v>
                </c:pt>
                <c:pt idx="69">
                  <c:v>0.91024956489999997</c:v>
                </c:pt>
                <c:pt idx="70">
                  <c:v>0.83282050810000063</c:v>
                </c:pt>
                <c:pt idx="71">
                  <c:v>0.90069590250000187</c:v>
                </c:pt>
                <c:pt idx="72">
                  <c:v>0.65296096360000111</c:v>
                </c:pt>
                <c:pt idx="74">
                  <c:v>0.84288924810000065</c:v>
                </c:pt>
                <c:pt idx="75">
                  <c:v>0.88753356809999906</c:v>
                </c:pt>
                <c:pt idx="76">
                  <c:v>0.86473260810000063</c:v>
                </c:pt>
                <c:pt idx="77">
                  <c:v>0.89448089290000043</c:v>
                </c:pt>
                <c:pt idx="78">
                  <c:v>0.84103572640000124</c:v>
                </c:pt>
                <c:pt idx="79">
                  <c:v>0.85266755999999999</c:v>
                </c:pt>
                <c:pt idx="80">
                  <c:v>0.85277837160000125</c:v>
                </c:pt>
                <c:pt idx="81">
                  <c:v>0.88570685440000108</c:v>
                </c:pt>
                <c:pt idx="82">
                  <c:v>0.90105657759999991</c:v>
                </c:pt>
                <c:pt idx="83">
                  <c:v>0.9078850088999999</c:v>
                </c:pt>
                <c:pt idx="84">
                  <c:v>0.83654803690000135</c:v>
                </c:pt>
                <c:pt idx="85">
                  <c:v>0.86517902250000234</c:v>
                </c:pt>
                <c:pt idx="86">
                  <c:v>0.90231000999999877</c:v>
                </c:pt>
                <c:pt idx="87">
                  <c:v>0.90782783999999994</c:v>
                </c:pt>
                <c:pt idx="88">
                  <c:v>0.91690200250000065</c:v>
                </c:pt>
                <c:pt idx="89">
                  <c:v>0.91156665760000011</c:v>
                </c:pt>
                <c:pt idx="90">
                  <c:v>0.89548368999999917</c:v>
                </c:pt>
                <c:pt idx="98">
                  <c:v>0.41240799610000067</c:v>
                </c:pt>
                <c:pt idx="99">
                  <c:v>0.46313469160000031</c:v>
                </c:pt>
                <c:pt idx="100">
                  <c:v>0.54098967040000112</c:v>
                </c:pt>
                <c:pt idx="101">
                  <c:v>0.53411248889999841</c:v>
                </c:pt>
                <c:pt idx="102">
                  <c:v>0.45067054240000004</c:v>
                </c:pt>
                <c:pt idx="103">
                  <c:v>0.56571457960000004</c:v>
                </c:pt>
                <c:pt idx="104">
                  <c:v>0.56298010240000063</c:v>
                </c:pt>
                <c:pt idx="105">
                  <c:v>0.49377323610000007</c:v>
                </c:pt>
                <c:pt idx="106">
                  <c:v>0.55923475240000065</c:v>
                </c:pt>
                <c:pt idx="107">
                  <c:v>0.61595812890000001</c:v>
                </c:pt>
                <c:pt idx="108">
                  <c:v>0.56896848999999949</c:v>
                </c:pt>
                <c:pt idx="109">
                  <c:v>0.5759747449</c:v>
                </c:pt>
                <c:pt idx="110">
                  <c:v>0.62590249960000099</c:v>
                </c:pt>
                <c:pt idx="111">
                  <c:v>0.61252536960000004</c:v>
                </c:pt>
                <c:pt idx="112">
                  <c:v>0.61246275999999888</c:v>
                </c:pt>
                <c:pt idx="113">
                  <c:v>0.64371738240000065</c:v>
                </c:pt>
                <c:pt idx="114">
                  <c:v>0.65237928999999995</c:v>
                </c:pt>
                <c:pt idx="115">
                  <c:v>0.63982401210000284</c:v>
                </c:pt>
                <c:pt idx="116">
                  <c:v>0.66797929000000233</c:v>
                </c:pt>
                <c:pt idx="117">
                  <c:v>0.68297001640000277</c:v>
                </c:pt>
                <c:pt idx="118">
                  <c:v>0.66170090250000246</c:v>
                </c:pt>
                <c:pt idx="119">
                  <c:v>0.70110478240000063</c:v>
                </c:pt>
                <c:pt idx="120">
                  <c:v>0.77727145690000177</c:v>
                </c:pt>
                <c:pt idx="121">
                  <c:v>0.7757557929000013</c:v>
                </c:pt>
                <c:pt idx="122">
                  <c:v>0.7973597025000011</c:v>
                </c:pt>
                <c:pt idx="124">
                  <c:v>0.51145382560000008</c:v>
                </c:pt>
                <c:pt idx="127">
                  <c:v>0.6258392100000022</c:v>
                </c:pt>
                <c:pt idx="134">
                  <c:v>0.40122089640000008</c:v>
                </c:pt>
                <c:pt idx="137">
                  <c:v>0.4795008516000005</c:v>
                </c:pt>
                <c:pt idx="138">
                  <c:v>0.51294243999999989</c:v>
                </c:pt>
                <c:pt idx="139">
                  <c:v>0.44507577960000072</c:v>
                </c:pt>
                <c:pt idx="140">
                  <c:v>0.46234560160000032</c:v>
                </c:pt>
                <c:pt idx="141">
                  <c:v>0.5458845456000001</c:v>
                </c:pt>
                <c:pt idx="142">
                  <c:v>0.55250975610000064</c:v>
                </c:pt>
                <c:pt idx="143">
                  <c:v>0.42694462810000061</c:v>
                </c:pt>
                <c:pt idx="144">
                  <c:v>0.47374312409999975</c:v>
                </c:pt>
                <c:pt idx="145">
                  <c:v>0.54091612089999841</c:v>
                </c:pt>
                <c:pt idx="146">
                  <c:v>0.51194024999999999</c:v>
                </c:pt>
                <c:pt idx="147">
                  <c:v>0.47983329000000002</c:v>
                </c:pt>
                <c:pt idx="148">
                  <c:v>0.45474792249999979</c:v>
                </c:pt>
                <c:pt idx="149">
                  <c:v>0.43700032360000063</c:v>
                </c:pt>
                <c:pt idx="150">
                  <c:v>0.51162547840000172</c:v>
                </c:pt>
                <c:pt idx="151">
                  <c:v>0.54250590250000064</c:v>
                </c:pt>
                <c:pt idx="152">
                  <c:v>0.43848235240000055</c:v>
                </c:pt>
                <c:pt idx="153">
                  <c:v>0.51935083559999995</c:v>
                </c:pt>
                <c:pt idx="154">
                  <c:v>0.49142904040000002</c:v>
                </c:pt>
                <c:pt idx="155">
                  <c:v>0.57418506250000123</c:v>
                </c:pt>
                <c:pt idx="156">
                  <c:v>0.5738214001000016</c:v>
                </c:pt>
                <c:pt idx="157">
                  <c:v>0.5245380624999999</c:v>
                </c:pt>
              </c:numCache>
            </c:numRef>
          </c:val>
          <c:extLst>
            <c:ext xmlns:c16="http://schemas.microsoft.com/office/drawing/2014/chart" uri="{C3380CC4-5D6E-409C-BE32-E72D297353CC}">
              <c16:uniqueId val="{00000021-DD10-409B-87F1-B2F8D6ACD275}"/>
            </c:ext>
          </c:extLst>
        </c:ser>
        <c:ser>
          <c:idx val="34"/>
          <c:order val="34"/>
          <c:tx>
            <c:strRef>
              <c:f>'[Copy of CorrNonLinearLog_TBVIs-Biowet.xlsx]Contour plot Cotton-Maize'!$AJ$1</c:f>
              <c:strCache>
                <c:ptCount val="1"/>
                <c:pt idx="0">
                  <c:v>768</c:v>
                </c:pt>
              </c:strCache>
            </c:strRef>
          </c:tx>
          <c:cat>
            <c:numRef>
              <c:f>'[Copy of CorrNonLinearLog_TBVIs-Biowet.xlsx]Contour plot Cotton-Maize'!$A$2:$A$159</c:f>
              <c:numCache>
                <c:formatCode>General</c:formatCode>
                <c:ptCount val="158"/>
                <c:pt idx="0">
                  <c:v>422</c:v>
                </c:pt>
                <c:pt idx="1">
                  <c:v>432</c:v>
                </c:pt>
                <c:pt idx="2">
                  <c:v>442</c:v>
                </c:pt>
                <c:pt idx="3">
                  <c:v>452</c:v>
                </c:pt>
                <c:pt idx="4">
                  <c:v>463</c:v>
                </c:pt>
                <c:pt idx="5">
                  <c:v>473</c:v>
                </c:pt>
                <c:pt idx="6">
                  <c:v>483</c:v>
                </c:pt>
                <c:pt idx="7">
                  <c:v>493</c:v>
                </c:pt>
                <c:pt idx="8">
                  <c:v>503</c:v>
                </c:pt>
                <c:pt idx="9">
                  <c:v>513</c:v>
                </c:pt>
                <c:pt idx="10">
                  <c:v>524</c:v>
                </c:pt>
                <c:pt idx="11">
                  <c:v>534</c:v>
                </c:pt>
                <c:pt idx="12">
                  <c:v>544</c:v>
                </c:pt>
                <c:pt idx="13">
                  <c:v>554</c:v>
                </c:pt>
                <c:pt idx="14">
                  <c:v>564</c:v>
                </c:pt>
                <c:pt idx="15">
                  <c:v>574</c:v>
                </c:pt>
                <c:pt idx="16">
                  <c:v>585</c:v>
                </c:pt>
                <c:pt idx="17">
                  <c:v>595</c:v>
                </c:pt>
                <c:pt idx="18">
                  <c:v>605</c:v>
                </c:pt>
                <c:pt idx="19">
                  <c:v>615</c:v>
                </c:pt>
                <c:pt idx="20">
                  <c:v>625</c:v>
                </c:pt>
                <c:pt idx="21">
                  <c:v>635</c:v>
                </c:pt>
                <c:pt idx="22">
                  <c:v>646</c:v>
                </c:pt>
                <c:pt idx="23">
                  <c:v>656</c:v>
                </c:pt>
                <c:pt idx="24">
                  <c:v>666</c:v>
                </c:pt>
                <c:pt idx="25">
                  <c:v>676</c:v>
                </c:pt>
                <c:pt idx="26">
                  <c:v>686</c:v>
                </c:pt>
                <c:pt idx="27">
                  <c:v>697</c:v>
                </c:pt>
                <c:pt idx="28">
                  <c:v>707</c:v>
                </c:pt>
                <c:pt idx="29">
                  <c:v>717</c:v>
                </c:pt>
                <c:pt idx="30">
                  <c:v>727</c:v>
                </c:pt>
                <c:pt idx="31">
                  <c:v>737</c:v>
                </c:pt>
                <c:pt idx="32">
                  <c:v>747</c:v>
                </c:pt>
                <c:pt idx="33">
                  <c:v>758</c:v>
                </c:pt>
                <c:pt idx="34">
                  <c:v>768</c:v>
                </c:pt>
                <c:pt idx="35">
                  <c:v>778</c:v>
                </c:pt>
                <c:pt idx="36">
                  <c:v>788</c:v>
                </c:pt>
                <c:pt idx="37">
                  <c:v>798</c:v>
                </c:pt>
                <c:pt idx="38">
                  <c:v>808</c:v>
                </c:pt>
                <c:pt idx="39">
                  <c:v>819</c:v>
                </c:pt>
                <c:pt idx="40">
                  <c:v>829</c:v>
                </c:pt>
                <c:pt idx="41">
                  <c:v>839</c:v>
                </c:pt>
                <c:pt idx="42">
                  <c:v>849</c:v>
                </c:pt>
                <c:pt idx="43">
                  <c:v>859</c:v>
                </c:pt>
                <c:pt idx="44">
                  <c:v>870</c:v>
                </c:pt>
                <c:pt idx="45">
                  <c:v>880</c:v>
                </c:pt>
                <c:pt idx="46">
                  <c:v>890</c:v>
                </c:pt>
                <c:pt idx="47">
                  <c:v>900</c:v>
                </c:pt>
                <c:pt idx="48">
                  <c:v>910</c:v>
                </c:pt>
                <c:pt idx="49">
                  <c:v>920</c:v>
                </c:pt>
                <c:pt idx="50">
                  <c:v>929</c:v>
                </c:pt>
                <c:pt idx="51">
                  <c:v>939</c:v>
                </c:pt>
                <c:pt idx="52">
                  <c:v>949</c:v>
                </c:pt>
                <c:pt idx="53">
                  <c:v>959</c:v>
                </c:pt>
                <c:pt idx="54">
                  <c:v>969</c:v>
                </c:pt>
                <c:pt idx="55">
                  <c:v>979</c:v>
                </c:pt>
                <c:pt idx="56">
                  <c:v>989</c:v>
                </c:pt>
                <c:pt idx="57">
                  <c:v>999</c:v>
                </c:pt>
                <c:pt idx="58">
                  <c:v>1009</c:v>
                </c:pt>
                <c:pt idx="59">
                  <c:v>1019</c:v>
                </c:pt>
                <c:pt idx="60">
                  <c:v>1029</c:v>
                </c:pt>
                <c:pt idx="61">
                  <c:v>1040</c:v>
                </c:pt>
                <c:pt idx="62">
                  <c:v>1051</c:v>
                </c:pt>
                <c:pt idx="63">
                  <c:v>1061</c:v>
                </c:pt>
                <c:pt idx="64">
                  <c:v>1071</c:v>
                </c:pt>
                <c:pt idx="65">
                  <c:v>1081</c:v>
                </c:pt>
                <c:pt idx="66">
                  <c:v>1091</c:v>
                </c:pt>
                <c:pt idx="67">
                  <c:v>1101</c:v>
                </c:pt>
                <c:pt idx="68">
                  <c:v>1111</c:v>
                </c:pt>
                <c:pt idx="69">
                  <c:v>1121</c:v>
                </c:pt>
                <c:pt idx="70">
                  <c:v>1131</c:v>
                </c:pt>
                <c:pt idx="71">
                  <c:v>1141</c:v>
                </c:pt>
                <c:pt idx="72">
                  <c:v>1151</c:v>
                </c:pt>
                <c:pt idx="73">
                  <c:v>1161</c:v>
                </c:pt>
                <c:pt idx="74">
                  <c:v>1171</c:v>
                </c:pt>
                <c:pt idx="75">
                  <c:v>1181</c:v>
                </c:pt>
                <c:pt idx="76">
                  <c:v>1191</c:v>
                </c:pt>
                <c:pt idx="77">
                  <c:v>1201</c:v>
                </c:pt>
                <c:pt idx="78">
                  <c:v>1211</c:v>
                </c:pt>
                <c:pt idx="79">
                  <c:v>1221</c:v>
                </c:pt>
                <c:pt idx="80">
                  <c:v>1231</c:v>
                </c:pt>
                <c:pt idx="81">
                  <c:v>1241</c:v>
                </c:pt>
                <c:pt idx="82">
                  <c:v>1251</c:v>
                </c:pt>
                <c:pt idx="83">
                  <c:v>1261</c:v>
                </c:pt>
                <c:pt idx="84">
                  <c:v>1272</c:v>
                </c:pt>
                <c:pt idx="85">
                  <c:v>1282</c:v>
                </c:pt>
                <c:pt idx="86">
                  <c:v>1292</c:v>
                </c:pt>
                <c:pt idx="87">
                  <c:v>1302</c:v>
                </c:pt>
                <c:pt idx="88">
                  <c:v>1312</c:v>
                </c:pt>
                <c:pt idx="89">
                  <c:v>1322</c:v>
                </c:pt>
                <c:pt idx="90">
                  <c:v>1332</c:v>
                </c:pt>
                <c:pt idx="91">
                  <c:v>1472</c:v>
                </c:pt>
                <c:pt idx="92">
                  <c:v>1483</c:v>
                </c:pt>
                <c:pt idx="93">
                  <c:v>1493</c:v>
                </c:pt>
                <c:pt idx="94">
                  <c:v>1503</c:v>
                </c:pt>
                <c:pt idx="95">
                  <c:v>1513</c:v>
                </c:pt>
                <c:pt idx="96">
                  <c:v>1523</c:v>
                </c:pt>
                <c:pt idx="97">
                  <c:v>1533</c:v>
                </c:pt>
                <c:pt idx="98">
                  <c:v>1543</c:v>
                </c:pt>
                <c:pt idx="99">
                  <c:v>1553</c:v>
                </c:pt>
                <c:pt idx="100">
                  <c:v>1563</c:v>
                </c:pt>
                <c:pt idx="101">
                  <c:v>1573</c:v>
                </c:pt>
                <c:pt idx="102">
                  <c:v>1583</c:v>
                </c:pt>
                <c:pt idx="103">
                  <c:v>1594</c:v>
                </c:pt>
                <c:pt idx="104">
                  <c:v>1604</c:v>
                </c:pt>
                <c:pt idx="105">
                  <c:v>1614</c:v>
                </c:pt>
                <c:pt idx="106">
                  <c:v>1624</c:v>
                </c:pt>
                <c:pt idx="107">
                  <c:v>1634</c:v>
                </c:pt>
                <c:pt idx="108">
                  <c:v>1644</c:v>
                </c:pt>
                <c:pt idx="109">
                  <c:v>1654</c:v>
                </c:pt>
                <c:pt idx="110">
                  <c:v>1664</c:v>
                </c:pt>
                <c:pt idx="111">
                  <c:v>1674</c:v>
                </c:pt>
                <c:pt idx="112">
                  <c:v>1684</c:v>
                </c:pt>
                <c:pt idx="113">
                  <c:v>1694</c:v>
                </c:pt>
                <c:pt idx="114">
                  <c:v>1704</c:v>
                </c:pt>
                <c:pt idx="115">
                  <c:v>1715</c:v>
                </c:pt>
                <c:pt idx="116">
                  <c:v>1725</c:v>
                </c:pt>
                <c:pt idx="117">
                  <c:v>1735</c:v>
                </c:pt>
                <c:pt idx="118">
                  <c:v>1745</c:v>
                </c:pt>
                <c:pt idx="119">
                  <c:v>1755</c:v>
                </c:pt>
                <c:pt idx="120">
                  <c:v>1765</c:v>
                </c:pt>
                <c:pt idx="121">
                  <c:v>1775</c:v>
                </c:pt>
                <c:pt idx="122">
                  <c:v>1785</c:v>
                </c:pt>
                <c:pt idx="123">
                  <c:v>1977</c:v>
                </c:pt>
                <c:pt idx="124">
                  <c:v>1987</c:v>
                </c:pt>
                <c:pt idx="125">
                  <c:v>2027</c:v>
                </c:pt>
                <c:pt idx="126">
                  <c:v>2037</c:v>
                </c:pt>
                <c:pt idx="127">
                  <c:v>2047</c:v>
                </c:pt>
                <c:pt idx="128">
                  <c:v>2058</c:v>
                </c:pt>
                <c:pt idx="129">
                  <c:v>2068</c:v>
                </c:pt>
                <c:pt idx="130">
                  <c:v>2078</c:v>
                </c:pt>
                <c:pt idx="131">
                  <c:v>2088</c:v>
                </c:pt>
                <c:pt idx="132">
                  <c:v>2098</c:v>
                </c:pt>
                <c:pt idx="133">
                  <c:v>2108</c:v>
                </c:pt>
                <c:pt idx="134">
                  <c:v>2118</c:v>
                </c:pt>
                <c:pt idx="135">
                  <c:v>2128</c:v>
                </c:pt>
                <c:pt idx="136">
                  <c:v>2138</c:v>
                </c:pt>
                <c:pt idx="137">
                  <c:v>2148</c:v>
                </c:pt>
                <c:pt idx="138">
                  <c:v>2158</c:v>
                </c:pt>
                <c:pt idx="139">
                  <c:v>2169</c:v>
                </c:pt>
                <c:pt idx="140">
                  <c:v>2179</c:v>
                </c:pt>
                <c:pt idx="141">
                  <c:v>2189</c:v>
                </c:pt>
                <c:pt idx="142">
                  <c:v>2199</c:v>
                </c:pt>
                <c:pt idx="143">
                  <c:v>2209</c:v>
                </c:pt>
                <c:pt idx="144">
                  <c:v>2219</c:v>
                </c:pt>
                <c:pt idx="145">
                  <c:v>2229</c:v>
                </c:pt>
                <c:pt idx="146">
                  <c:v>2239</c:v>
                </c:pt>
                <c:pt idx="147">
                  <c:v>2249</c:v>
                </c:pt>
                <c:pt idx="148">
                  <c:v>2259</c:v>
                </c:pt>
                <c:pt idx="149">
                  <c:v>2269</c:v>
                </c:pt>
                <c:pt idx="150">
                  <c:v>2280</c:v>
                </c:pt>
                <c:pt idx="151">
                  <c:v>2290</c:v>
                </c:pt>
                <c:pt idx="152">
                  <c:v>2300</c:v>
                </c:pt>
                <c:pt idx="153">
                  <c:v>2310</c:v>
                </c:pt>
                <c:pt idx="154">
                  <c:v>2320</c:v>
                </c:pt>
                <c:pt idx="155">
                  <c:v>2330</c:v>
                </c:pt>
                <c:pt idx="156">
                  <c:v>2340</c:v>
                </c:pt>
                <c:pt idx="157">
                  <c:v>2350</c:v>
                </c:pt>
              </c:numCache>
            </c:numRef>
          </c:cat>
          <c:val>
            <c:numRef>
              <c:f>'[Copy of CorrNonLinearLog_TBVIs-Biowet.xlsx]Contour plot Cotton-Maize'!$AJ$2:$AJ$159</c:f>
              <c:numCache>
                <c:formatCode>General</c:formatCode>
                <c:ptCount val="158"/>
                <c:pt idx="0">
                  <c:v>0.57702254439999989</c:v>
                </c:pt>
                <c:pt idx="1">
                  <c:v>0.59234572960000043</c:v>
                </c:pt>
                <c:pt idx="2">
                  <c:v>0.57371535360000137</c:v>
                </c:pt>
                <c:pt idx="3">
                  <c:v>0.49919877160000076</c:v>
                </c:pt>
                <c:pt idx="4">
                  <c:v>0.47963935359999993</c:v>
                </c:pt>
                <c:pt idx="5">
                  <c:v>0.59586048640000067</c:v>
                </c:pt>
                <c:pt idx="6">
                  <c:v>0.62086520250000232</c:v>
                </c:pt>
                <c:pt idx="7">
                  <c:v>0.45950773689999996</c:v>
                </c:pt>
                <c:pt idx="8">
                  <c:v>0.57391230489999956</c:v>
                </c:pt>
                <c:pt idx="9">
                  <c:v>0.64625521000000186</c:v>
                </c:pt>
                <c:pt idx="10">
                  <c:v>0.53427328360000004</c:v>
                </c:pt>
                <c:pt idx="11">
                  <c:v>0.51242690559999959</c:v>
                </c:pt>
                <c:pt idx="12">
                  <c:v>0.54939226410000008</c:v>
                </c:pt>
                <c:pt idx="13">
                  <c:v>0.57559534240000065</c:v>
                </c:pt>
                <c:pt idx="14">
                  <c:v>0.59793102760000072</c:v>
                </c:pt>
                <c:pt idx="15">
                  <c:v>0.63626147560000124</c:v>
                </c:pt>
                <c:pt idx="16">
                  <c:v>0.65793187690000221</c:v>
                </c:pt>
                <c:pt idx="17">
                  <c:v>0.68381322490000052</c:v>
                </c:pt>
                <c:pt idx="18">
                  <c:v>0.67530593290000174</c:v>
                </c:pt>
                <c:pt idx="19">
                  <c:v>0.66430650250000134</c:v>
                </c:pt>
                <c:pt idx="20">
                  <c:v>0.70058574010000008</c:v>
                </c:pt>
                <c:pt idx="21">
                  <c:v>0.71986740250000136</c:v>
                </c:pt>
                <c:pt idx="22">
                  <c:v>0.73592377960000099</c:v>
                </c:pt>
                <c:pt idx="23">
                  <c:v>0.71580060250000221</c:v>
                </c:pt>
                <c:pt idx="24">
                  <c:v>0.74596041610000186</c:v>
                </c:pt>
                <c:pt idx="25">
                  <c:v>0.7468070724000021</c:v>
                </c:pt>
                <c:pt idx="26">
                  <c:v>0.74909025000000184</c:v>
                </c:pt>
                <c:pt idx="27">
                  <c:v>0.72061423210000208</c:v>
                </c:pt>
                <c:pt idx="28">
                  <c:v>0.69370575210000252</c:v>
                </c:pt>
                <c:pt idx="35">
                  <c:v>0.91389776040000015</c:v>
                </c:pt>
                <c:pt idx="36">
                  <c:v>0.91026864640000005</c:v>
                </c:pt>
                <c:pt idx="37">
                  <c:v>0.90942924960000004</c:v>
                </c:pt>
                <c:pt idx="38">
                  <c:v>0.9082471204</c:v>
                </c:pt>
                <c:pt idx="39">
                  <c:v>0.91368745690000064</c:v>
                </c:pt>
                <c:pt idx="40">
                  <c:v>0.90345025000000001</c:v>
                </c:pt>
                <c:pt idx="41">
                  <c:v>0.90145530250000061</c:v>
                </c:pt>
                <c:pt idx="42">
                  <c:v>0.90981074560000008</c:v>
                </c:pt>
                <c:pt idx="43">
                  <c:v>0.90419179210000122</c:v>
                </c:pt>
                <c:pt idx="44">
                  <c:v>0.90981074560000008</c:v>
                </c:pt>
                <c:pt idx="45">
                  <c:v>0.90620880250000113</c:v>
                </c:pt>
                <c:pt idx="46">
                  <c:v>0.90992520999999993</c:v>
                </c:pt>
                <c:pt idx="47">
                  <c:v>0.91080300959999994</c:v>
                </c:pt>
                <c:pt idx="48">
                  <c:v>0.90405867240000148</c:v>
                </c:pt>
                <c:pt idx="49">
                  <c:v>0.91772568040000135</c:v>
                </c:pt>
                <c:pt idx="50">
                  <c:v>0.89383788489999949</c:v>
                </c:pt>
                <c:pt idx="51">
                  <c:v>0.8818336836000007</c:v>
                </c:pt>
                <c:pt idx="52">
                  <c:v>0.89627875840000071</c:v>
                </c:pt>
                <c:pt idx="53">
                  <c:v>0.90175915210000113</c:v>
                </c:pt>
                <c:pt idx="54">
                  <c:v>0.92065944010000123</c:v>
                </c:pt>
                <c:pt idx="55">
                  <c:v>0.92177280809999995</c:v>
                </c:pt>
                <c:pt idx="56">
                  <c:v>0.92184961690000256</c:v>
                </c:pt>
                <c:pt idx="57">
                  <c:v>0.92117764839999994</c:v>
                </c:pt>
                <c:pt idx="58">
                  <c:v>0.92016056250000011</c:v>
                </c:pt>
                <c:pt idx="59">
                  <c:v>0.91920156250000062</c:v>
                </c:pt>
                <c:pt idx="60">
                  <c:v>0.91899064960000065</c:v>
                </c:pt>
                <c:pt idx="61">
                  <c:v>0.92042917210000064</c:v>
                </c:pt>
                <c:pt idx="62">
                  <c:v>0.91680625000000004</c:v>
                </c:pt>
                <c:pt idx="63">
                  <c:v>0.91428019240000002</c:v>
                </c:pt>
                <c:pt idx="64">
                  <c:v>0.91596384360000005</c:v>
                </c:pt>
                <c:pt idx="65">
                  <c:v>0.91055489290000002</c:v>
                </c:pt>
                <c:pt idx="66">
                  <c:v>0.90998244489999958</c:v>
                </c:pt>
                <c:pt idx="67">
                  <c:v>0.91021140250000065</c:v>
                </c:pt>
                <c:pt idx="68">
                  <c:v>0.91171942560000063</c:v>
                </c:pt>
                <c:pt idx="69">
                  <c:v>0.91531315839999949</c:v>
                </c:pt>
                <c:pt idx="70">
                  <c:v>0.91508355999999957</c:v>
                </c:pt>
                <c:pt idx="71">
                  <c:v>0.92067863040000208</c:v>
                </c:pt>
                <c:pt idx="72">
                  <c:v>0.91053580839999992</c:v>
                </c:pt>
                <c:pt idx="73">
                  <c:v>0.91950838809999957</c:v>
                </c:pt>
                <c:pt idx="74">
                  <c:v>0.92879478760000134</c:v>
                </c:pt>
                <c:pt idx="75">
                  <c:v>0.93020238089999863</c:v>
                </c:pt>
                <c:pt idx="76">
                  <c:v>0.92409769000000064</c:v>
                </c:pt>
                <c:pt idx="77">
                  <c:v>0.93149521960000148</c:v>
                </c:pt>
                <c:pt idx="78">
                  <c:v>0.92623300809999998</c:v>
                </c:pt>
                <c:pt idx="79">
                  <c:v>0.92461686490000006</c:v>
                </c:pt>
                <c:pt idx="80">
                  <c:v>0.92704160890000065</c:v>
                </c:pt>
                <c:pt idx="81">
                  <c:v>0.9311092036000016</c:v>
                </c:pt>
                <c:pt idx="82">
                  <c:v>0.92839006089999998</c:v>
                </c:pt>
                <c:pt idx="83">
                  <c:v>0.92912248810000009</c:v>
                </c:pt>
                <c:pt idx="84">
                  <c:v>0.9269453284000011</c:v>
                </c:pt>
                <c:pt idx="85">
                  <c:v>0.92829371040000064</c:v>
                </c:pt>
                <c:pt idx="86">
                  <c:v>0.92964307240000232</c:v>
                </c:pt>
                <c:pt idx="87">
                  <c:v>0.92538628089999875</c:v>
                </c:pt>
                <c:pt idx="88">
                  <c:v>0.92958522250000064</c:v>
                </c:pt>
                <c:pt idx="89">
                  <c:v>0.92523237210000009</c:v>
                </c:pt>
                <c:pt idx="90">
                  <c:v>0.91234972889999988</c:v>
                </c:pt>
                <c:pt idx="91">
                  <c:v>0.61828341610000126</c:v>
                </c:pt>
                <c:pt idx="92">
                  <c:v>0.57564086410000148</c:v>
                </c:pt>
                <c:pt idx="93">
                  <c:v>0.54106322489999958</c:v>
                </c:pt>
                <c:pt idx="94">
                  <c:v>0.73516905640000174</c:v>
                </c:pt>
                <c:pt idx="95">
                  <c:v>0.76246077610000063</c:v>
                </c:pt>
                <c:pt idx="96">
                  <c:v>0.77288713960000077</c:v>
                </c:pt>
                <c:pt idx="97">
                  <c:v>0.80608075240000099</c:v>
                </c:pt>
                <c:pt idx="98">
                  <c:v>0.81862684840000122</c:v>
                </c:pt>
                <c:pt idx="99">
                  <c:v>0.83656632959999888</c:v>
                </c:pt>
                <c:pt idx="100">
                  <c:v>0.85433049000000005</c:v>
                </c:pt>
                <c:pt idx="101">
                  <c:v>0.84962306250000186</c:v>
                </c:pt>
                <c:pt idx="102">
                  <c:v>0.84991804810000005</c:v>
                </c:pt>
                <c:pt idx="103">
                  <c:v>0.87411280360000065</c:v>
                </c:pt>
                <c:pt idx="104">
                  <c:v>0.86812079290000099</c:v>
                </c:pt>
                <c:pt idx="105">
                  <c:v>0.86648172250000099</c:v>
                </c:pt>
                <c:pt idx="106">
                  <c:v>0.87594624640000174</c:v>
                </c:pt>
                <c:pt idx="107">
                  <c:v>0.88598921290000165</c:v>
                </c:pt>
                <c:pt idx="108">
                  <c:v>0.87506670250000063</c:v>
                </c:pt>
                <c:pt idx="109">
                  <c:v>0.87703224999999996</c:v>
                </c:pt>
                <c:pt idx="110">
                  <c:v>0.88872099840000107</c:v>
                </c:pt>
                <c:pt idx="111">
                  <c:v>0.88546218009999822</c:v>
                </c:pt>
                <c:pt idx="112">
                  <c:v>0.87986276009999997</c:v>
                </c:pt>
                <c:pt idx="113">
                  <c:v>0.88593273760000035</c:v>
                </c:pt>
                <c:pt idx="114">
                  <c:v>0.8858197924000013</c:v>
                </c:pt>
                <c:pt idx="115">
                  <c:v>0.87995656360000063</c:v>
                </c:pt>
                <c:pt idx="116">
                  <c:v>0.88282936810000079</c:v>
                </c:pt>
                <c:pt idx="117">
                  <c:v>0.88271662089999958</c:v>
                </c:pt>
                <c:pt idx="118">
                  <c:v>0.88339321210000155</c:v>
                </c:pt>
                <c:pt idx="119">
                  <c:v>0.88110136889999957</c:v>
                </c:pt>
                <c:pt idx="120">
                  <c:v>0.88956964889999957</c:v>
                </c:pt>
                <c:pt idx="121">
                  <c:v>0.87009718410000003</c:v>
                </c:pt>
                <c:pt idx="122">
                  <c:v>0.86791582440000148</c:v>
                </c:pt>
                <c:pt idx="123">
                  <c:v>0.43220105639999995</c:v>
                </c:pt>
                <c:pt idx="124">
                  <c:v>0.70276365610000135</c:v>
                </c:pt>
                <c:pt idx="125">
                  <c:v>0.43326673290000056</c:v>
                </c:pt>
                <c:pt idx="126">
                  <c:v>0.68999603560000156</c:v>
                </c:pt>
                <c:pt idx="127">
                  <c:v>0.78402170250000125</c:v>
                </c:pt>
                <c:pt idx="128">
                  <c:v>0.65267009440000257</c:v>
                </c:pt>
                <c:pt idx="129">
                  <c:v>0.63191370490000009</c:v>
                </c:pt>
                <c:pt idx="130">
                  <c:v>0.65587321960000233</c:v>
                </c:pt>
                <c:pt idx="131">
                  <c:v>0.7111042929000011</c:v>
                </c:pt>
                <c:pt idx="132">
                  <c:v>0.69094331290000155</c:v>
                </c:pt>
                <c:pt idx="133">
                  <c:v>0.71929057210000136</c:v>
                </c:pt>
                <c:pt idx="134">
                  <c:v>0.74147598810000004</c:v>
                </c:pt>
                <c:pt idx="135">
                  <c:v>0.70687737760000124</c:v>
                </c:pt>
                <c:pt idx="136">
                  <c:v>0.73063175290000149</c:v>
                </c:pt>
                <c:pt idx="137">
                  <c:v>0.77933584000000078</c:v>
                </c:pt>
                <c:pt idx="138">
                  <c:v>0.79021432359999988</c:v>
                </c:pt>
                <c:pt idx="139">
                  <c:v>0.75224398240000123</c:v>
                </c:pt>
                <c:pt idx="140">
                  <c:v>0.78267639609999995</c:v>
                </c:pt>
                <c:pt idx="141">
                  <c:v>0.82509972250000174</c:v>
                </c:pt>
                <c:pt idx="142">
                  <c:v>0.81010800360000113</c:v>
                </c:pt>
                <c:pt idx="143">
                  <c:v>0.76034912040000124</c:v>
                </c:pt>
                <c:pt idx="144">
                  <c:v>0.78664482490000065</c:v>
                </c:pt>
                <c:pt idx="145">
                  <c:v>0.82611738809999957</c:v>
                </c:pt>
                <c:pt idx="146">
                  <c:v>0.78721256249999949</c:v>
                </c:pt>
                <c:pt idx="147">
                  <c:v>0.76443546240000126</c:v>
                </c:pt>
                <c:pt idx="148">
                  <c:v>0.75651724840000001</c:v>
                </c:pt>
                <c:pt idx="149">
                  <c:v>0.75763097640000221</c:v>
                </c:pt>
                <c:pt idx="150">
                  <c:v>0.78345511689999991</c:v>
                </c:pt>
                <c:pt idx="151">
                  <c:v>0.78318960040000063</c:v>
                </c:pt>
                <c:pt idx="152">
                  <c:v>0.74604678760000065</c:v>
                </c:pt>
                <c:pt idx="153">
                  <c:v>0.78453534759999999</c:v>
                </c:pt>
                <c:pt idx="154">
                  <c:v>0.7703748441000009</c:v>
                </c:pt>
                <c:pt idx="155">
                  <c:v>0.78735452889999957</c:v>
                </c:pt>
                <c:pt idx="156">
                  <c:v>0.7653275289</c:v>
                </c:pt>
                <c:pt idx="157">
                  <c:v>0.76293237160000005</c:v>
                </c:pt>
              </c:numCache>
            </c:numRef>
          </c:val>
          <c:extLst>
            <c:ext xmlns:c16="http://schemas.microsoft.com/office/drawing/2014/chart" uri="{C3380CC4-5D6E-409C-BE32-E72D297353CC}">
              <c16:uniqueId val="{00000022-DD10-409B-87F1-B2F8D6ACD275}"/>
            </c:ext>
          </c:extLst>
        </c:ser>
        <c:ser>
          <c:idx val="35"/>
          <c:order val="35"/>
          <c:tx>
            <c:strRef>
              <c:f>'[Copy of CorrNonLinearLog_TBVIs-Biowet.xlsx]Contour plot Cotton-Maize'!$AK$1</c:f>
              <c:strCache>
                <c:ptCount val="1"/>
                <c:pt idx="0">
                  <c:v>778</c:v>
                </c:pt>
              </c:strCache>
            </c:strRef>
          </c:tx>
          <c:cat>
            <c:numRef>
              <c:f>'[Copy of CorrNonLinearLog_TBVIs-Biowet.xlsx]Contour plot Cotton-Maize'!$A$2:$A$159</c:f>
              <c:numCache>
                <c:formatCode>General</c:formatCode>
                <c:ptCount val="158"/>
                <c:pt idx="0">
                  <c:v>422</c:v>
                </c:pt>
                <c:pt idx="1">
                  <c:v>432</c:v>
                </c:pt>
                <c:pt idx="2">
                  <c:v>442</c:v>
                </c:pt>
                <c:pt idx="3">
                  <c:v>452</c:v>
                </c:pt>
                <c:pt idx="4">
                  <c:v>463</c:v>
                </c:pt>
                <c:pt idx="5">
                  <c:v>473</c:v>
                </c:pt>
                <c:pt idx="6">
                  <c:v>483</c:v>
                </c:pt>
                <c:pt idx="7">
                  <c:v>493</c:v>
                </c:pt>
                <c:pt idx="8">
                  <c:v>503</c:v>
                </c:pt>
                <c:pt idx="9">
                  <c:v>513</c:v>
                </c:pt>
                <c:pt idx="10">
                  <c:v>524</c:v>
                </c:pt>
                <c:pt idx="11">
                  <c:v>534</c:v>
                </c:pt>
                <c:pt idx="12">
                  <c:v>544</c:v>
                </c:pt>
                <c:pt idx="13">
                  <c:v>554</c:v>
                </c:pt>
                <c:pt idx="14">
                  <c:v>564</c:v>
                </c:pt>
                <c:pt idx="15">
                  <c:v>574</c:v>
                </c:pt>
                <c:pt idx="16">
                  <c:v>585</c:v>
                </c:pt>
                <c:pt idx="17">
                  <c:v>595</c:v>
                </c:pt>
                <c:pt idx="18">
                  <c:v>605</c:v>
                </c:pt>
                <c:pt idx="19">
                  <c:v>615</c:v>
                </c:pt>
                <c:pt idx="20">
                  <c:v>625</c:v>
                </c:pt>
                <c:pt idx="21">
                  <c:v>635</c:v>
                </c:pt>
                <c:pt idx="22">
                  <c:v>646</c:v>
                </c:pt>
                <c:pt idx="23">
                  <c:v>656</c:v>
                </c:pt>
                <c:pt idx="24">
                  <c:v>666</c:v>
                </c:pt>
                <c:pt idx="25">
                  <c:v>676</c:v>
                </c:pt>
                <c:pt idx="26">
                  <c:v>686</c:v>
                </c:pt>
                <c:pt idx="27">
                  <c:v>697</c:v>
                </c:pt>
                <c:pt idx="28">
                  <c:v>707</c:v>
                </c:pt>
                <c:pt idx="29">
                  <c:v>717</c:v>
                </c:pt>
                <c:pt idx="30">
                  <c:v>727</c:v>
                </c:pt>
                <c:pt idx="31">
                  <c:v>737</c:v>
                </c:pt>
                <c:pt idx="32">
                  <c:v>747</c:v>
                </c:pt>
                <c:pt idx="33">
                  <c:v>758</c:v>
                </c:pt>
                <c:pt idx="34">
                  <c:v>768</c:v>
                </c:pt>
                <c:pt idx="35">
                  <c:v>778</c:v>
                </c:pt>
                <c:pt idx="36">
                  <c:v>788</c:v>
                </c:pt>
                <c:pt idx="37">
                  <c:v>798</c:v>
                </c:pt>
                <c:pt idx="38">
                  <c:v>808</c:v>
                </c:pt>
                <c:pt idx="39">
                  <c:v>819</c:v>
                </c:pt>
                <c:pt idx="40">
                  <c:v>829</c:v>
                </c:pt>
                <c:pt idx="41">
                  <c:v>839</c:v>
                </c:pt>
                <c:pt idx="42">
                  <c:v>849</c:v>
                </c:pt>
                <c:pt idx="43">
                  <c:v>859</c:v>
                </c:pt>
                <c:pt idx="44">
                  <c:v>870</c:v>
                </c:pt>
                <c:pt idx="45">
                  <c:v>880</c:v>
                </c:pt>
                <c:pt idx="46">
                  <c:v>890</c:v>
                </c:pt>
                <c:pt idx="47">
                  <c:v>900</c:v>
                </c:pt>
                <c:pt idx="48">
                  <c:v>910</c:v>
                </c:pt>
                <c:pt idx="49">
                  <c:v>920</c:v>
                </c:pt>
                <c:pt idx="50">
                  <c:v>929</c:v>
                </c:pt>
                <c:pt idx="51">
                  <c:v>939</c:v>
                </c:pt>
                <c:pt idx="52">
                  <c:v>949</c:v>
                </c:pt>
                <c:pt idx="53">
                  <c:v>959</c:v>
                </c:pt>
                <c:pt idx="54">
                  <c:v>969</c:v>
                </c:pt>
                <c:pt idx="55">
                  <c:v>979</c:v>
                </c:pt>
                <c:pt idx="56">
                  <c:v>989</c:v>
                </c:pt>
                <c:pt idx="57">
                  <c:v>999</c:v>
                </c:pt>
                <c:pt idx="58">
                  <c:v>1009</c:v>
                </c:pt>
                <c:pt idx="59">
                  <c:v>1019</c:v>
                </c:pt>
                <c:pt idx="60">
                  <c:v>1029</c:v>
                </c:pt>
                <c:pt idx="61">
                  <c:v>1040</c:v>
                </c:pt>
                <c:pt idx="62">
                  <c:v>1051</c:v>
                </c:pt>
                <c:pt idx="63">
                  <c:v>1061</c:v>
                </c:pt>
                <c:pt idx="64">
                  <c:v>1071</c:v>
                </c:pt>
                <c:pt idx="65">
                  <c:v>1081</c:v>
                </c:pt>
                <c:pt idx="66">
                  <c:v>1091</c:v>
                </c:pt>
                <c:pt idx="67">
                  <c:v>1101</c:v>
                </c:pt>
                <c:pt idx="68">
                  <c:v>1111</c:v>
                </c:pt>
                <c:pt idx="69">
                  <c:v>1121</c:v>
                </c:pt>
                <c:pt idx="70">
                  <c:v>1131</c:v>
                </c:pt>
                <c:pt idx="71">
                  <c:v>1141</c:v>
                </c:pt>
                <c:pt idx="72">
                  <c:v>1151</c:v>
                </c:pt>
                <c:pt idx="73">
                  <c:v>1161</c:v>
                </c:pt>
                <c:pt idx="74">
                  <c:v>1171</c:v>
                </c:pt>
                <c:pt idx="75">
                  <c:v>1181</c:v>
                </c:pt>
                <c:pt idx="76">
                  <c:v>1191</c:v>
                </c:pt>
                <c:pt idx="77">
                  <c:v>1201</c:v>
                </c:pt>
                <c:pt idx="78">
                  <c:v>1211</c:v>
                </c:pt>
                <c:pt idx="79">
                  <c:v>1221</c:v>
                </c:pt>
                <c:pt idx="80">
                  <c:v>1231</c:v>
                </c:pt>
                <c:pt idx="81">
                  <c:v>1241</c:v>
                </c:pt>
                <c:pt idx="82">
                  <c:v>1251</c:v>
                </c:pt>
                <c:pt idx="83">
                  <c:v>1261</c:v>
                </c:pt>
                <c:pt idx="84">
                  <c:v>1272</c:v>
                </c:pt>
                <c:pt idx="85">
                  <c:v>1282</c:v>
                </c:pt>
                <c:pt idx="86">
                  <c:v>1292</c:v>
                </c:pt>
                <c:pt idx="87">
                  <c:v>1302</c:v>
                </c:pt>
                <c:pt idx="88">
                  <c:v>1312</c:v>
                </c:pt>
                <c:pt idx="89">
                  <c:v>1322</c:v>
                </c:pt>
                <c:pt idx="90">
                  <c:v>1332</c:v>
                </c:pt>
                <c:pt idx="91">
                  <c:v>1472</c:v>
                </c:pt>
                <c:pt idx="92">
                  <c:v>1483</c:v>
                </c:pt>
                <c:pt idx="93">
                  <c:v>1493</c:v>
                </c:pt>
                <c:pt idx="94">
                  <c:v>1503</c:v>
                </c:pt>
                <c:pt idx="95">
                  <c:v>1513</c:v>
                </c:pt>
                <c:pt idx="96">
                  <c:v>1523</c:v>
                </c:pt>
                <c:pt idx="97">
                  <c:v>1533</c:v>
                </c:pt>
                <c:pt idx="98">
                  <c:v>1543</c:v>
                </c:pt>
                <c:pt idx="99">
                  <c:v>1553</c:v>
                </c:pt>
                <c:pt idx="100">
                  <c:v>1563</c:v>
                </c:pt>
                <c:pt idx="101">
                  <c:v>1573</c:v>
                </c:pt>
                <c:pt idx="102">
                  <c:v>1583</c:v>
                </c:pt>
                <c:pt idx="103">
                  <c:v>1594</c:v>
                </c:pt>
                <c:pt idx="104">
                  <c:v>1604</c:v>
                </c:pt>
                <c:pt idx="105">
                  <c:v>1614</c:v>
                </c:pt>
                <c:pt idx="106">
                  <c:v>1624</c:v>
                </c:pt>
                <c:pt idx="107">
                  <c:v>1634</c:v>
                </c:pt>
                <c:pt idx="108">
                  <c:v>1644</c:v>
                </c:pt>
                <c:pt idx="109">
                  <c:v>1654</c:v>
                </c:pt>
                <c:pt idx="110">
                  <c:v>1664</c:v>
                </c:pt>
                <c:pt idx="111">
                  <c:v>1674</c:v>
                </c:pt>
                <c:pt idx="112">
                  <c:v>1684</c:v>
                </c:pt>
                <c:pt idx="113">
                  <c:v>1694</c:v>
                </c:pt>
                <c:pt idx="114">
                  <c:v>1704</c:v>
                </c:pt>
                <c:pt idx="115">
                  <c:v>1715</c:v>
                </c:pt>
                <c:pt idx="116">
                  <c:v>1725</c:v>
                </c:pt>
                <c:pt idx="117">
                  <c:v>1735</c:v>
                </c:pt>
                <c:pt idx="118">
                  <c:v>1745</c:v>
                </c:pt>
                <c:pt idx="119">
                  <c:v>1755</c:v>
                </c:pt>
                <c:pt idx="120">
                  <c:v>1765</c:v>
                </c:pt>
                <c:pt idx="121">
                  <c:v>1775</c:v>
                </c:pt>
                <c:pt idx="122">
                  <c:v>1785</c:v>
                </c:pt>
                <c:pt idx="123">
                  <c:v>1977</c:v>
                </c:pt>
                <c:pt idx="124">
                  <c:v>1987</c:v>
                </c:pt>
                <c:pt idx="125">
                  <c:v>2027</c:v>
                </c:pt>
                <c:pt idx="126">
                  <c:v>2037</c:v>
                </c:pt>
                <c:pt idx="127">
                  <c:v>2047</c:v>
                </c:pt>
                <c:pt idx="128">
                  <c:v>2058</c:v>
                </c:pt>
                <c:pt idx="129">
                  <c:v>2068</c:v>
                </c:pt>
                <c:pt idx="130">
                  <c:v>2078</c:v>
                </c:pt>
                <c:pt idx="131">
                  <c:v>2088</c:v>
                </c:pt>
                <c:pt idx="132">
                  <c:v>2098</c:v>
                </c:pt>
                <c:pt idx="133">
                  <c:v>2108</c:v>
                </c:pt>
                <c:pt idx="134">
                  <c:v>2118</c:v>
                </c:pt>
                <c:pt idx="135">
                  <c:v>2128</c:v>
                </c:pt>
                <c:pt idx="136">
                  <c:v>2138</c:v>
                </c:pt>
                <c:pt idx="137">
                  <c:v>2148</c:v>
                </c:pt>
                <c:pt idx="138">
                  <c:v>2158</c:v>
                </c:pt>
                <c:pt idx="139">
                  <c:v>2169</c:v>
                </c:pt>
                <c:pt idx="140">
                  <c:v>2179</c:v>
                </c:pt>
                <c:pt idx="141">
                  <c:v>2189</c:v>
                </c:pt>
                <c:pt idx="142">
                  <c:v>2199</c:v>
                </c:pt>
                <c:pt idx="143">
                  <c:v>2209</c:v>
                </c:pt>
                <c:pt idx="144">
                  <c:v>2219</c:v>
                </c:pt>
                <c:pt idx="145">
                  <c:v>2229</c:v>
                </c:pt>
                <c:pt idx="146">
                  <c:v>2239</c:v>
                </c:pt>
                <c:pt idx="147">
                  <c:v>2249</c:v>
                </c:pt>
                <c:pt idx="148">
                  <c:v>2259</c:v>
                </c:pt>
                <c:pt idx="149">
                  <c:v>2269</c:v>
                </c:pt>
                <c:pt idx="150">
                  <c:v>2280</c:v>
                </c:pt>
                <c:pt idx="151">
                  <c:v>2290</c:v>
                </c:pt>
                <c:pt idx="152">
                  <c:v>2300</c:v>
                </c:pt>
                <c:pt idx="153">
                  <c:v>2310</c:v>
                </c:pt>
                <c:pt idx="154">
                  <c:v>2320</c:v>
                </c:pt>
                <c:pt idx="155">
                  <c:v>2330</c:v>
                </c:pt>
                <c:pt idx="156">
                  <c:v>2340</c:v>
                </c:pt>
                <c:pt idx="157">
                  <c:v>2350</c:v>
                </c:pt>
              </c:numCache>
            </c:numRef>
          </c:cat>
          <c:val>
            <c:numRef>
              <c:f>'[Copy of CorrNonLinearLog_TBVIs-Biowet.xlsx]Contour plot Cotton-Maize'!$AK$2:$AK$159</c:f>
              <c:numCache>
                <c:formatCode>General</c:formatCode>
                <c:ptCount val="158"/>
                <c:pt idx="0">
                  <c:v>0.57100692250000062</c:v>
                </c:pt>
                <c:pt idx="1">
                  <c:v>0.67853111290000112</c:v>
                </c:pt>
                <c:pt idx="2">
                  <c:v>0.60829080490000065</c:v>
                </c:pt>
                <c:pt idx="3">
                  <c:v>0.58339044000000051</c:v>
                </c:pt>
                <c:pt idx="4">
                  <c:v>0.53887344640000112</c:v>
                </c:pt>
                <c:pt idx="5">
                  <c:v>0.64538728959999991</c:v>
                </c:pt>
                <c:pt idx="6">
                  <c:v>0.66597024490000112</c:v>
                </c:pt>
                <c:pt idx="7">
                  <c:v>0.50844030249999994</c:v>
                </c:pt>
                <c:pt idx="8">
                  <c:v>0.60799446760000186</c:v>
                </c:pt>
                <c:pt idx="9">
                  <c:v>0.68287084960000155</c:v>
                </c:pt>
                <c:pt idx="10">
                  <c:v>0.56229001960000125</c:v>
                </c:pt>
                <c:pt idx="11">
                  <c:v>0.54561859559999992</c:v>
                </c:pt>
                <c:pt idx="12">
                  <c:v>0.56887797760000136</c:v>
                </c:pt>
                <c:pt idx="13">
                  <c:v>0.5891176516000004</c:v>
                </c:pt>
                <c:pt idx="14">
                  <c:v>0.61888115610000161</c:v>
                </c:pt>
                <c:pt idx="15">
                  <c:v>0.64440756250000064</c:v>
                </c:pt>
                <c:pt idx="16">
                  <c:v>0.6632799364000026</c:v>
                </c:pt>
                <c:pt idx="17">
                  <c:v>0.69117607690000082</c:v>
                </c:pt>
                <c:pt idx="18">
                  <c:v>0.67984972090000173</c:v>
                </c:pt>
                <c:pt idx="19">
                  <c:v>0.65741285610000111</c:v>
                </c:pt>
                <c:pt idx="20">
                  <c:v>0.70117176959999994</c:v>
                </c:pt>
                <c:pt idx="21">
                  <c:v>0.71213345440000064</c:v>
                </c:pt>
                <c:pt idx="22">
                  <c:v>0.72718256250000002</c:v>
                </c:pt>
                <c:pt idx="23">
                  <c:v>0.70358544000000001</c:v>
                </c:pt>
                <c:pt idx="24">
                  <c:v>0.7390325088999995</c:v>
                </c:pt>
                <c:pt idx="25">
                  <c:v>0.73923884410000062</c:v>
                </c:pt>
                <c:pt idx="26">
                  <c:v>0.73961720010000065</c:v>
                </c:pt>
                <c:pt idx="27">
                  <c:v>0.71174532250000222</c:v>
                </c:pt>
                <c:pt idx="28">
                  <c:v>0.69795999360000194</c:v>
                </c:pt>
                <c:pt idx="36">
                  <c:v>0.86668652160000004</c:v>
                </c:pt>
                <c:pt idx="37">
                  <c:v>0.81241379559999949</c:v>
                </c:pt>
                <c:pt idx="38">
                  <c:v>0.89342194410000042</c:v>
                </c:pt>
                <c:pt idx="39">
                  <c:v>0.88987148890000045</c:v>
                </c:pt>
                <c:pt idx="40">
                  <c:v>0.6908934400000013</c:v>
                </c:pt>
                <c:pt idx="41">
                  <c:v>0.83205410890000009</c:v>
                </c:pt>
                <c:pt idx="42">
                  <c:v>0.79427308839999999</c:v>
                </c:pt>
                <c:pt idx="43">
                  <c:v>0.60939880960000148</c:v>
                </c:pt>
                <c:pt idx="44">
                  <c:v>0.84090734010000001</c:v>
                </c:pt>
                <c:pt idx="45">
                  <c:v>0.84107241000000121</c:v>
                </c:pt>
                <c:pt idx="46">
                  <c:v>0.89747202250000058</c:v>
                </c:pt>
                <c:pt idx="47">
                  <c:v>0.90204405760000184</c:v>
                </c:pt>
                <c:pt idx="48">
                  <c:v>0.87532864810000122</c:v>
                </c:pt>
                <c:pt idx="49">
                  <c:v>0.88027553290000082</c:v>
                </c:pt>
                <c:pt idx="50">
                  <c:v>0.88721328640000041</c:v>
                </c:pt>
                <c:pt idx="51">
                  <c:v>0.86016350249999995</c:v>
                </c:pt>
                <c:pt idx="52">
                  <c:v>0.87909375999999995</c:v>
                </c:pt>
                <c:pt idx="53">
                  <c:v>0.85492214440000003</c:v>
                </c:pt>
                <c:pt idx="54">
                  <c:v>0.90550449640000064</c:v>
                </c:pt>
                <c:pt idx="55">
                  <c:v>0.91382128360000148</c:v>
                </c:pt>
                <c:pt idx="56">
                  <c:v>0.9149113800999995</c:v>
                </c:pt>
                <c:pt idx="57">
                  <c:v>0.92014137760000125</c:v>
                </c:pt>
                <c:pt idx="58">
                  <c:v>0.91847305690000014</c:v>
                </c:pt>
                <c:pt idx="59">
                  <c:v>0.9186264025000016</c:v>
                </c:pt>
                <c:pt idx="60">
                  <c:v>0.91816640410000006</c:v>
                </c:pt>
                <c:pt idx="61">
                  <c:v>0.92146560489999996</c:v>
                </c:pt>
                <c:pt idx="62">
                  <c:v>0.91688285159999994</c:v>
                </c:pt>
                <c:pt idx="63">
                  <c:v>0.91317135999999999</c:v>
                </c:pt>
                <c:pt idx="64">
                  <c:v>0.91473921640000233</c:v>
                </c:pt>
                <c:pt idx="65">
                  <c:v>0.90782783999999994</c:v>
                </c:pt>
                <c:pt idx="66">
                  <c:v>0.90790406560000003</c:v>
                </c:pt>
                <c:pt idx="67">
                  <c:v>0.90853304889999875</c:v>
                </c:pt>
                <c:pt idx="68">
                  <c:v>0.9109938916000011</c:v>
                </c:pt>
                <c:pt idx="69">
                  <c:v>0.91439493760000123</c:v>
                </c:pt>
                <c:pt idx="70">
                  <c:v>0.8998229880999995</c:v>
                </c:pt>
                <c:pt idx="71">
                  <c:v>0.91594470250000126</c:v>
                </c:pt>
                <c:pt idx="72">
                  <c:v>0.87845630759999993</c:v>
                </c:pt>
                <c:pt idx="73">
                  <c:v>0.83587134760000126</c:v>
                </c:pt>
                <c:pt idx="74">
                  <c:v>0.91349629290000001</c:v>
                </c:pt>
                <c:pt idx="75">
                  <c:v>0.91977690250000099</c:v>
                </c:pt>
                <c:pt idx="76">
                  <c:v>0.90971536410000009</c:v>
                </c:pt>
                <c:pt idx="77">
                  <c:v>0.92273314810000007</c:v>
                </c:pt>
                <c:pt idx="78">
                  <c:v>0.90912411040000063</c:v>
                </c:pt>
                <c:pt idx="79">
                  <c:v>0.90969628839999994</c:v>
                </c:pt>
                <c:pt idx="80">
                  <c:v>0.91240704000000006</c:v>
                </c:pt>
                <c:pt idx="81">
                  <c:v>0.9212544324000016</c:v>
                </c:pt>
                <c:pt idx="82">
                  <c:v>0.92133121960000064</c:v>
                </c:pt>
                <c:pt idx="83">
                  <c:v>0.92254104009999993</c:v>
                </c:pt>
                <c:pt idx="84">
                  <c:v>0.91061214759999998</c:v>
                </c:pt>
                <c:pt idx="85">
                  <c:v>0.91560019690000005</c:v>
                </c:pt>
                <c:pt idx="86">
                  <c:v>0.92206085760000123</c:v>
                </c:pt>
                <c:pt idx="87">
                  <c:v>0.91923991290000062</c:v>
                </c:pt>
                <c:pt idx="88">
                  <c:v>0.92384776889999998</c:v>
                </c:pt>
                <c:pt idx="89">
                  <c:v>0.91762988490000064</c:v>
                </c:pt>
                <c:pt idx="90">
                  <c:v>0.90257600159999996</c:v>
                </c:pt>
                <c:pt idx="91">
                  <c:v>0.52725025439999995</c:v>
                </c:pt>
                <c:pt idx="94">
                  <c:v>0.55160329000000063</c:v>
                </c:pt>
                <c:pt idx="95">
                  <c:v>0.59343912250000042</c:v>
                </c:pt>
                <c:pt idx="96">
                  <c:v>0.60550185960000158</c:v>
                </c:pt>
                <c:pt idx="97">
                  <c:v>0.65446482010000062</c:v>
                </c:pt>
                <c:pt idx="98">
                  <c:v>0.67614439840000184</c:v>
                </c:pt>
                <c:pt idx="99">
                  <c:v>0.70728099999999949</c:v>
                </c:pt>
                <c:pt idx="100">
                  <c:v>0.74659968360000184</c:v>
                </c:pt>
                <c:pt idx="101">
                  <c:v>0.7416482161000032</c:v>
                </c:pt>
                <c:pt idx="102">
                  <c:v>0.71973165690000174</c:v>
                </c:pt>
                <c:pt idx="103">
                  <c:v>0.7738720900000009</c:v>
                </c:pt>
                <c:pt idx="104">
                  <c:v>0.76947984000000125</c:v>
                </c:pt>
                <c:pt idx="105">
                  <c:v>0.75042371290000065</c:v>
                </c:pt>
                <c:pt idx="106">
                  <c:v>0.77554442250000188</c:v>
                </c:pt>
                <c:pt idx="107">
                  <c:v>0.80045230240000009</c:v>
                </c:pt>
                <c:pt idx="108">
                  <c:v>0.77771233440000065</c:v>
                </c:pt>
                <c:pt idx="109">
                  <c:v>0.78306570809999998</c:v>
                </c:pt>
                <c:pt idx="110">
                  <c:v>0.80654768640000063</c:v>
                </c:pt>
                <c:pt idx="111">
                  <c:v>0.80059545760000173</c:v>
                </c:pt>
                <c:pt idx="112">
                  <c:v>0.79473659040000011</c:v>
                </c:pt>
                <c:pt idx="113">
                  <c:v>0.80757182250000126</c:v>
                </c:pt>
                <c:pt idx="114">
                  <c:v>0.80991000250000122</c:v>
                </c:pt>
                <c:pt idx="115">
                  <c:v>0.80038072959999951</c:v>
                </c:pt>
                <c:pt idx="116">
                  <c:v>0.80913623039999993</c:v>
                </c:pt>
                <c:pt idx="117">
                  <c:v>0.81306288999999865</c:v>
                </c:pt>
                <c:pt idx="118">
                  <c:v>0.80749993210000148</c:v>
                </c:pt>
                <c:pt idx="119">
                  <c:v>0.81564379690000111</c:v>
                </c:pt>
                <c:pt idx="120">
                  <c:v>0.8422099984000011</c:v>
                </c:pt>
                <c:pt idx="121">
                  <c:v>0.82560847690000161</c:v>
                </c:pt>
                <c:pt idx="122">
                  <c:v>0.83187168490000063</c:v>
                </c:pt>
                <c:pt idx="124">
                  <c:v>0.61836204959999996</c:v>
                </c:pt>
                <c:pt idx="126">
                  <c:v>0.55514420640000173</c:v>
                </c:pt>
                <c:pt idx="127">
                  <c:v>0.71021070760000005</c:v>
                </c:pt>
                <c:pt idx="128">
                  <c:v>0.51123930010000007</c:v>
                </c:pt>
                <c:pt idx="129">
                  <c:v>0.47045881000000062</c:v>
                </c:pt>
                <c:pt idx="130">
                  <c:v>0.47538267040000093</c:v>
                </c:pt>
                <c:pt idx="131">
                  <c:v>0.56233501210000125</c:v>
                </c:pt>
                <c:pt idx="132">
                  <c:v>0.52975106560000063</c:v>
                </c:pt>
                <c:pt idx="133">
                  <c:v>0.56395594090000001</c:v>
                </c:pt>
                <c:pt idx="134">
                  <c:v>0.60416419839999991</c:v>
                </c:pt>
                <c:pt idx="135">
                  <c:v>0.54869574760000173</c:v>
                </c:pt>
                <c:pt idx="136">
                  <c:v>0.58046113439999958</c:v>
                </c:pt>
                <c:pt idx="137">
                  <c:v>0.65981504410000125</c:v>
                </c:pt>
                <c:pt idx="138">
                  <c:v>0.67830048810000065</c:v>
                </c:pt>
                <c:pt idx="139">
                  <c:v>0.62815135360000185</c:v>
                </c:pt>
                <c:pt idx="140">
                  <c:v>0.65647265290000123</c:v>
                </c:pt>
                <c:pt idx="141">
                  <c:v>0.71771395240000124</c:v>
                </c:pt>
                <c:pt idx="142">
                  <c:v>0.70931768410000007</c:v>
                </c:pt>
                <c:pt idx="143">
                  <c:v>0.63007081290000222</c:v>
                </c:pt>
                <c:pt idx="144">
                  <c:v>0.6637197961000022</c:v>
                </c:pt>
                <c:pt idx="145">
                  <c:v>0.71835795360000065</c:v>
                </c:pt>
                <c:pt idx="146">
                  <c:v>0.68087252250000108</c:v>
                </c:pt>
                <c:pt idx="147">
                  <c:v>0.64976496640000136</c:v>
                </c:pt>
                <c:pt idx="148">
                  <c:v>0.63446004089999997</c:v>
                </c:pt>
                <c:pt idx="149">
                  <c:v>0.63108724809999994</c:v>
                </c:pt>
                <c:pt idx="150">
                  <c:v>0.67509228960000123</c:v>
                </c:pt>
                <c:pt idx="151">
                  <c:v>0.68397862090000094</c:v>
                </c:pt>
                <c:pt idx="152">
                  <c:v>0.62370506250000235</c:v>
                </c:pt>
                <c:pt idx="153">
                  <c:v>0.6766543081000016</c:v>
                </c:pt>
                <c:pt idx="154">
                  <c:v>0.65575984410000221</c:v>
                </c:pt>
                <c:pt idx="155">
                  <c:v>0.69487228810000079</c:v>
                </c:pt>
                <c:pt idx="156">
                  <c:v>0.68672711610000203</c:v>
                </c:pt>
                <c:pt idx="157">
                  <c:v>0.66761972640000233</c:v>
                </c:pt>
              </c:numCache>
            </c:numRef>
          </c:val>
          <c:extLst>
            <c:ext xmlns:c16="http://schemas.microsoft.com/office/drawing/2014/chart" uri="{C3380CC4-5D6E-409C-BE32-E72D297353CC}">
              <c16:uniqueId val="{00000023-DD10-409B-87F1-B2F8D6ACD275}"/>
            </c:ext>
          </c:extLst>
        </c:ser>
        <c:ser>
          <c:idx val="36"/>
          <c:order val="36"/>
          <c:tx>
            <c:strRef>
              <c:f>'[Copy of CorrNonLinearLog_TBVIs-Biowet.xlsx]Contour plot Cotton-Maize'!$AL$1</c:f>
              <c:strCache>
                <c:ptCount val="1"/>
                <c:pt idx="0">
                  <c:v>788</c:v>
                </c:pt>
              </c:strCache>
            </c:strRef>
          </c:tx>
          <c:cat>
            <c:numRef>
              <c:f>'[Copy of CorrNonLinearLog_TBVIs-Biowet.xlsx]Contour plot Cotton-Maize'!$A$2:$A$159</c:f>
              <c:numCache>
                <c:formatCode>General</c:formatCode>
                <c:ptCount val="158"/>
                <c:pt idx="0">
                  <c:v>422</c:v>
                </c:pt>
                <c:pt idx="1">
                  <c:v>432</c:v>
                </c:pt>
                <c:pt idx="2">
                  <c:v>442</c:v>
                </c:pt>
                <c:pt idx="3">
                  <c:v>452</c:v>
                </c:pt>
                <c:pt idx="4">
                  <c:v>463</c:v>
                </c:pt>
                <c:pt idx="5">
                  <c:v>473</c:v>
                </c:pt>
                <c:pt idx="6">
                  <c:v>483</c:v>
                </c:pt>
                <c:pt idx="7">
                  <c:v>493</c:v>
                </c:pt>
                <c:pt idx="8">
                  <c:v>503</c:v>
                </c:pt>
                <c:pt idx="9">
                  <c:v>513</c:v>
                </c:pt>
                <c:pt idx="10">
                  <c:v>524</c:v>
                </c:pt>
                <c:pt idx="11">
                  <c:v>534</c:v>
                </c:pt>
                <c:pt idx="12">
                  <c:v>544</c:v>
                </c:pt>
                <c:pt idx="13">
                  <c:v>554</c:v>
                </c:pt>
                <c:pt idx="14">
                  <c:v>564</c:v>
                </c:pt>
                <c:pt idx="15">
                  <c:v>574</c:v>
                </c:pt>
                <c:pt idx="16">
                  <c:v>585</c:v>
                </c:pt>
                <c:pt idx="17">
                  <c:v>595</c:v>
                </c:pt>
                <c:pt idx="18">
                  <c:v>605</c:v>
                </c:pt>
                <c:pt idx="19">
                  <c:v>615</c:v>
                </c:pt>
                <c:pt idx="20">
                  <c:v>625</c:v>
                </c:pt>
                <c:pt idx="21">
                  <c:v>635</c:v>
                </c:pt>
                <c:pt idx="22">
                  <c:v>646</c:v>
                </c:pt>
                <c:pt idx="23">
                  <c:v>656</c:v>
                </c:pt>
                <c:pt idx="24">
                  <c:v>666</c:v>
                </c:pt>
                <c:pt idx="25">
                  <c:v>676</c:v>
                </c:pt>
                <c:pt idx="26">
                  <c:v>686</c:v>
                </c:pt>
                <c:pt idx="27">
                  <c:v>697</c:v>
                </c:pt>
                <c:pt idx="28">
                  <c:v>707</c:v>
                </c:pt>
                <c:pt idx="29">
                  <c:v>717</c:v>
                </c:pt>
                <c:pt idx="30">
                  <c:v>727</c:v>
                </c:pt>
                <c:pt idx="31">
                  <c:v>737</c:v>
                </c:pt>
                <c:pt idx="32">
                  <c:v>747</c:v>
                </c:pt>
                <c:pt idx="33">
                  <c:v>758</c:v>
                </c:pt>
                <c:pt idx="34">
                  <c:v>768</c:v>
                </c:pt>
                <c:pt idx="35">
                  <c:v>778</c:v>
                </c:pt>
                <c:pt idx="36">
                  <c:v>788</c:v>
                </c:pt>
                <c:pt idx="37">
                  <c:v>798</c:v>
                </c:pt>
                <c:pt idx="38">
                  <c:v>808</c:v>
                </c:pt>
                <c:pt idx="39">
                  <c:v>819</c:v>
                </c:pt>
                <c:pt idx="40">
                  <c:v>829</c:v>
                </c:pt>
                <c:pt idx="41">
                  <c:v>839</c:v>
                </c:pt>
                <c:pt idx="42">
                  <c:v>849</c:v>
                </c:pt>
                <c:pt idx="43">
                  <c:v>859</c:v>
                </c:pt>
                <c:pt idx="44">
                  <c:v>870</c:v>
                </c:pt>
                <c:pt idx="45">
                  <c:v>880</c:v>
                </c:pt>
                <c:pt idx="46">
                  <c:v>890</c:v>
                </c:pt>
                <c:pt idx="47">
                  <c:v>900</c:v>
                </c:pt>
                <c:pt idx="48">
                  <c:v>910</c:v>
                </c:pt>
                <c:pt idx="49">
                  <c:v>920</c:v>
                </c:pt>
                <c:pt idx="50">
                  <c:v>929</c:v>
                </c:pt>
                <c:pt idx="51">
                  <c:v>939</c:v>
                </c:pt>
                <c:pt idx="52">
                  <c:v>949</c:v>
                </c:pt>
                <c:pt idx="53">
                  <c:v>959</c:v>
                </c:pt>
                <c:pt idx="54">
                  <c:v>969</c:v>
                </c:pt>
                <c:pt idx="55">
                  <c:v>979</c:v>
                </c:pt>
                <c:pt idx="56">
                  <c:v>989</c:v>
                </c:pt>
                <c:pt idx="57">
                  <c:v>999</c:v>
                </c:pt>
                <c:pt idx="58">
                  <c:v>1009</c:v>
                </c:pt>
                <c:pt idx="59">
                  <c:v>1019</c:v>
                </c:pt>
                <c:pt idx="60">
                  <c:v>1029</c:v>
                </c:pt>
                <c:pt idx="61">
                  <c:v>1040</c:v>
                </c:pt>
                <c:pt idx="62">
                  <c:v>1051</c:v>
                </c:pt>
                <c:pt idx="63">
                  <c:v>1061</c:v>
                </c:pt>
                <c:pt idx="64">
                  <c:v>1071</c:v>
                </c:pt>
                <c:pt idx="65">
                  <c:v>1081</c:v>
                </c:pt>
                <c:pt idx="66">
                  <c:v>1091</c:v>
                </c:pt>
                <c:pt idx="67">
                  <c:v>1101</c:v>
                </c:pt>
                <c:pt idx="68">
                  <c:v>1111</c:v>
                </c:pt>
                <c:pt idx="69">
                  <c:v>1121</c:v>
                </c:pt>
                <c:pt idx="70">
                  <c:v>1131</c:v>
                </c:pt>
                <c:pt idx="71">
                  <c:v>1141</c:v>
                </c:pt>
                <c:pt idx="72">
                  <c:v>1151</c:v>
                </c:pt>
                <c:pt idx="73">
                  <c:v>1161</c:v>
                </c:pt>
                <c:pt idx="74">
                  <c:v>1171</c:v>
                </c:pt>
                <c:pt idx="75">
                  <c:v>1181</c:v>
                </c:pt>
                <c:pt idx="76">
                  <c:v>1191</c:v>
                </c:pt>
                <c:pt idx="77">
                  <c:v>1201</c:v>
                </c:pt>
                <c:pt idx="78">
                  <c:v>1211</c:v>
                </c:pt>
                <c:pt idx="79">
                  <c:v>1221</c:v>
                </c:pt>
                <c:pt idx="80">
                  <c:v>1231</c:v>
                </c:pt>
                <c:pt idx="81">
                  <c:v>1241</c:v>
                </c:pt>
                <c:pt idx="82">
                  <c:v>1251</c:v>
                </c:pt>
                <c:pt idx="83">
                  <c:v>1261</c:v>
                </c:pt>
                <c:pt idx="84">
                  <c:v>1272</c:v>
                </c:pt>
                <c:pt idx="85">
                  <c:v>1282</c:v>
                </c:pt>
                <c:pt idx="86">
                  <c:v>1292</c:v>
                </c:pt>
                <c:pt idx="87">
                  <c:v>1302</c:v>
                </c:pt>
                <c:pt idx="88">
                  <c:v>1312</c:v>
                </c:pt>
                <c:pt idx="89">
                  <c:v>1322</c:v>
                </c:pt>
                <c:pt idx="90">
                  <c:v>1332</c:v>
                </c:pt>
                <c:pt idx="91">
                  <c:v>1472</c:v>
                </c:pt>
                <c:pt idx="92">
                  <c:v>1483</c:v>
                </c:pt>
                <c:pt idx="93">
                  <c:v>1493</c:v>
                </c:pt>
                <c:pt idx="94">
                  <c:v>1503</c:v>
                </c:pt>
                <c:pt idx="95">
                  <c:v>1513</c:v>
                </c:pt>
                <c:pt idx="96">
                  <c:v>1523</c:v>
                </c:pt>
                <c:pt idx="97">
                  <c:v>1533</c:v>
                </c:pt>
                <c:pt idx="98">
                  <c:v>1543</c:v>
                </c:pt>
                <c:pt idx="99">
                  <c:v>1553</c:v>
                </c:pt>
                <c:pt idx="100">
                  <c:v>1563</c:v>
                </c:pt>
                <c:pt idx="101">
                  <c:v>1573</c:v>
                </c:pt>
                <c:pt idx="102">
                  <c:v>1583</c:v>
                </c:pt>
                <c:pt idx="103">
                  <c:v>1594</c:v>
                </c:pt>
                <c:pt idx="104">
                  <c:v>1604</c:v>
                </c:pt>
                <c:pt idx="105">
                  <c:v>1614</c:v>
                </c:pt>
                <c:pt idx="106">
                  <c:v>1624</c:v>
                </c:pt>
                <c:pt idx="107">
                  <c:v>1634</c:v>
                </c:pt>
                <c:pt idx="108">
                  <c:v>1644</c:v>
                </c:pt>
                <c:pt idx="109">
                  <c:v>1654</c:v>
                </c:pt>
                <c:pt idx="110">
                  <c:v>1664</c:v>
                </c:pt>
                <c:pt idx="111">
                  <c:v>1674</c:v>
                </c:pt>
                <c:pt idx="112">
                  <c:v>1684</c:v>
                </c:pt>
                <c:pt idx="113">
                  <c:v>1694</c:v>
                </c:pt>
                <c:pt idx="114">
                  <c:v>1704</c:v>
                </c:pt>
                <c:pt idx="115">
                  <c:v>1715</c:v>
                </c:pt>
                <c:pt idx="116">
                  <c:v>1725</c:v>
                </c:pt>
                <c:pt idx="117">
                  <c:v>1735</c:v>
                </c:pt>
                <c:pt idx="118">
                  <c:v>1745</c:v>
                </c:pt>
                <c:pt idx="119">
                  <c:v>1755</c:v>
                </c:pt>
                <c:pt idx="120">
                  <c:v>1765</c:v>
                </c:pt>
                <c:pt idx="121">
                  <c:v>1775</c:v>
                </c:pt>
                <c:pt idx="122">
                  <c:v>1785</c:v>
                </c:pt>
                <c:pt idx="123">
                  <c:v>1977</c:v>
                </c:pt>
                <c:pt idx="124">
                  <c:v>1987</c:v>
                </c:pt>
                <c:pt idx="125">
                  <c:v>2027</c:v>
                </c:pt>
                <c:pt idx="126">
                  <c:v>2037</c:v>
                </c:pt>
                <c:pt idx="127">
                  <c:v>2047</c:v>
                </c:pt>
                <c:pt idx="128">
                  <c:v>2058</c:v>
                </c:pt>
                <c:pt idx="129">
                  <c:v>2068</c:v>
                </c:pt>
                <c:pt idx="130">
                  <c:v>2078</c:v>
                </c:pt>
                <c:pt idx="131">
                  <c:v>2088</c:v>
                </c:pt>
                <c:pt idx="132">
                  <c:v>2098</c:v>
                </c:pt>
                <c:pt idx="133">
                  <c:v>2108</c:v>
                </c:pt>
                <c:pt idx="134">
                  <c:v>2118</c:v>
                </c:pt>
                <c:pt idx="135">
                  <c:v>2128</c:v>
                </c:pt>
                <c:pt idx="136">
                  <c:v>2138</c:v>
                </c:pt>
                <c:pt idx="137">
                  <c:v>2148</c:v>
                </c:pt>
                <c:pt idx="138">
                  <c:v>2158</c:v>
                </c:pt>
                <c:pt idx="139">
                  <c:v>2169</c:v>
                </c:pt>
                <c:pt idx="140">
                  <c:v>2179</c:v>
                </c:pt>
                <c:pt idx="141">
                  <c:v>2189</c:v>
                </c:pt>
                <c:pt idx="142">
                  <c:v>2199</c:v>
                </c:pt>
                <c:pt idx="143">
                  <c:v>2209</c:v>
                </c:pt>
                <c:pt idx="144">
                  <c:v>2219</c:v>
                </c:pt>
                <c:pt idx="145">
                  <c:v>2229</c:v>
                </c:pt>
                <c:pt idx="146">
                  <c:v>2239</c:v>
                </c:pt>
                <c:pt idx="147">
                  <c:v>2249</c:v>
                </c:pt>
                <c:pt idx="148">
                  <c:v>2259</c:v>
                </c:pt>
                <c:pt idx="149">
                  <c:v>2269</c:v>
                </c:pt>
                <c:pt idx="150">
                  <c:v>2280</c:v>
                </c:pt>
                <c:pt idx="151">
                  <c:v>2290</c:v>
                </c:pt>
                <c:pt idx="152">
                  <c:v>2300</c:v>
                </c:pt>
                <c:pt idx="153">
                  <c:v>2310</c:v>
                </c:pt>
                <c:pt idx="154">
                  <c:v>2320</c:v>
                </c:pt>
                <c:pt idx="155">
                  <c:v>2330</c:v>
                </c:pt>
                <c:pt idx="156">
                  <c:v>2340</c:v>
                </c:pt>
                <c:pt idx="157">
                  <c:v>2350</c:v>
                </c:pt>
              </c:numCache>
            </c:numRef>
          </c:cat>
          <c:val>
            <c:numRef>
              <c:f>'[Copy of CorrNonLinearLog_TBVIs-Biowet.xlsx]Contour plot Cotton-Maize'!$AL$2:$AL$159</c:f>
              <c:numCache>
                <c:formatCode>General</c:formatCode>
                <c:ptCount val="158"/>
                <c:pt idx="0">
                  <c:v>0.59279220489999951</c:v>
                </c:pt>
                <c:pt idx="1">
                  <c:v>0.64112048999999993</c:v>
                </c:pt>
                <c:pt idx="2">
                  <c:v>0.66543174760000123</c:v>
                </c:pt>
                <c:pt idx="3">
                  <c:v>0.59174556250000143</c:v>
                </c:pt>
                <c:pt idx="4">
                  <c:v>0.56353547610000065</c:v>
                </c:pt>
                <c:pt idx="5">
                  <c:v>0.6740245801000011</c:v>
                </c:pt>
                <c:pt idx="6">
                  <c:v>0.6950890384000018</c:v>
                </c:pt>
                <c:pt idx="7">
                  <c:v>0.55038593439999994</c:v>
                </c:pt>
                <c:pt idx="8">
                  <c:v>0.65656988409999995</c:v>
                </c:pt>
                <c:pt idx="9">
                  <c:v>0.72017287690000065</c:v>
                </c:pt>
                <c:pt idx="10">
                  <c:v>0.61954215210000063</c:v>
                </c:pt>
                <c:pt idx="11">
                  <c:v>0.59427139210000035</c:v>
                </c:pt>
                <c:pt idx="12">
                  <c:v>0.62165340250000234</c:v>
                </c:pt>
                <c:pt idx="13">
                  <c:v>0.63913629160000063</c:v>
                </c:pt>
                <c:pt idx="14">
                  <c:v>0.67310538489999994</c:v>
                </c:pt>
                <c:pt idx="15">
                  <c:v>0.69012894760000143</c:v>
                </c:pt>
                <c:pt idx="16">
                  <c:v>0.71664690250000185</c:v>
                </c:pt>
                <c:pt idx="17">
                  <c:v>0.73875744010000111</c:v>
                </c:pt>
                <c:pt idx="18">
                  <c:v>0.72323118489999949</c:v>
                </c:pt>
                <c:pt idx="19">
                  <c:v>0.72256800160000001</c:v>
                </c:pt>
                <c:pt idx="20">
                  <c:v>0.75347608089999996</c:v>
                </c:pt>
                <c:pt idx="21">
                  <c:v>0.76783158760000136</c:v>
                </c:pt>
                <c:pt idx="22">
                  <c:v>0.78662708640000134</c:v>
                </c:pt>
                <c:pt idx="23">
                  <c:v>0.76452289690000064</c:v>
                </c:pt>
                <c:pt idx="24">
                  <c:v>0.79373844640000135</c:v>
                </c:pt>
                <c:pt idx="25">
                  <c:v>0.79336430409999958</c:v>
                </c:pt>
                <c:pt idx="26">
                  <c:v>0.79046324639999999</c:v>
                </c:pt>
                <c:pt idx="27">
                  <c:v>0.76634266810000062</c:v>
                </c:pt>
                <c:pt idx="28">
                  <c:v>0.77072596810000094</c:v>
                </c:pt>
                <c:pt idx="30">
                  <c:v>0.49387161760000092</c:v>
                </c:pt>
                <c:pt idx="31">
                  <c:v>0.52771507360000125</c:v>
                </c:pt>
                <c:pt idx="37">
                  <c:v>0.56022231040000003</c:v>
                </c:pt>
                <c:pt idx="38">
                  <c:v>0.89276041960000108</c:v>
                </c:pt>
                <c:pt idx="39">
                  <c:v>0.80066704000000011</c:v>
                </c:pt>
                <c:pt idx="40">
                  <c:v>0.90063896039999991</c:v>
                </c:pt>
                <c:pt idx="41">
                  <c:v>0.89658173440000055</c:v>
                </c:pt>
                <c:pt idx="43">
                  <c:v>0.73116180640000172</c:v>
                </c:pt>
                <c:pt idx="44">
                  <c:v>0.46359757440000005</c:v>
                </c:pt>
                <c:pt idx="45">
                  <c:v>0.66577440250000319</c:v>
                </c:pt>
                <c:pt idx="46">
                  <c:v>0.89696052640000057</c:v>
                </c:pt>
                <c:pt idx="47">
                  <c:v>0.90147429159999992</c:v>
                </c:pt>
                <c:pt idx="48">
                  <c:v>0.85775382250000221</c:v>
                </c:pt>
                <c:pt idx="49">
                  <c:v>0.8280090025000022</c:v>
                </c:pt>
                <c:pt idx="50">
                  <c:v>0.88593273760000035</c:v>
                </c:pt>
                <c:pt idx="51">
                  <c:v>0.85588401960000138</c:v>
                </c:pt>
                <c:pt idx="52">
                  <c:v>0.87579650560000111</c:v>
                </c:pt>
                <c:pt idx="53">
                  <c:v>0.82835481960000112</c:v>
                </c:pt>
                <c:pt idx="54">
                  <c:v>0.89616515560000032</c:v>
                </c:pt>
                <c:pt idx="55">
                  <c:v>0.91074574890000004</c:v>
                </c:pt>
                <c:pt idx="56">
                  <c:v>0.91254077289999991</c:v>
                </c:pt>
                <c:pt idx="57">
                  <c:v>0.92069782090000063</c:v>
                </c:pt>
                <c:pt idx="58">
                  <c:v>0.91912486409999994</c:v>
                </c:pt>
                <c:pt idx="59">
                  <c:v>0.91981526489999998</c:v>
                </c:pt>
                <c:pt idx="60">
                  <c:v>0.91979608360000065</c:v>
                </c:pt>
                <c:pt idx="61">
                  <c:v>0.92390544000000063</c:v>
                </c:pt>
                <c:pt idx="62">
                  <c:v>0.91910568999999998</c:v>
                </c:pt>
                <c:pt idx="63">
                  <c:v>0.91510269209999995</c:v>
                </c:pt>
                <c:pt idx="64">
                  <c:v>0.91674880090000122</c:v>
                </c:pt>
                <c:pt idx="65">
                  <c:v>0.90939110440000004</c:v>
                </c:pt>
                <c:pt idx="66">
                  <c:v>0.9084758596000011</c:v>
                </c:pt>
                <c:pt idx="67">
                  <c:v>0.90933388809999949</c:v>
                </c:pt>
                <c:pt idx="68">
                  <c:v>0.91137571560000064</c:v>
                </c:pt>
                <c:pt idx="69">
                  <c:v>0.91429931610000126</c:v>
                </c:pt>
                <c:pt idx="70">
                  <c:v>0.89567296000000052</c:v>
                </c:pt>
                <c:pt idx="71">
                  <c:v>0.9157150248999999</c:v>
                </c:pt>
                <c:pt idx="72">
                  <c:v>0.86583025000000136</c:v>
                </c:pt>
                <c:pt idx="73">
                  <c:v>0.77870035360000189</c:v>
                </c:pt>
                <c:pt idx="74">
                  <c:v>0.90689433610000136</c:v>
                </c:pt>
                <c:pt idx="75">
                  <c:v>0.91619355240000122</c:v>
                </c:pt>
                <c:pt idx="76">
                  <c:v>0.9045531663999995</c:v>
                </c:pt>
                <c:pt idx="77">
                  <c:v>0.91977690250000099</c:v>
                </c:pt>
                <c:pt idx="78">
                  <c:v>0.90236700489999899</c:v>
                </c:pt>
                <c:pt idx="79">
                  <c:v>0.90417277439999988</c:v>
                </c:pt>
                <c:pt idx="80">
                  <c:v>0.90666579610000064</c:v>
                </c:pt>
                <c:pt idx="81">
                  <c:v>0.91766820250000125</c:v>
                </c:pt>
                <c:pt idx="82">
                  <c:v>0.91943167690000005</c:v>
                </c:pt>
                <c:pt idx="83">
                  <c:v>0.92083215999999957</c:v>
                </c:pt>
                <c:pt idx="84">
                  <c:v>0.90415375689999999</c:v>
                </c:pt>
                <c:pt idx="85">
                  <c:v>0.91047855609999995</c:v>
                </c:pt>
                <c:pt idx="86">
                  <c:v>0.91987280999999987</c:v>
                </c:pt>
                <c:pt idx="87">
                  <c:v>0.91759156810000009</c:v>
                </c:pt>
                <c:pt idx="88">
                  <c:v>0.92257946009999992</c:v>
                </c:pt>
                <c:pt idx="89">
                  <c:v>0.91602126809999995</c:v>
                </c:pt>
                <c:pt idx="90">
                  <c:v>0.90044916639999995</c:v>
                </c:pt>
                <c:pt idx="91">
                  <c:v>0.50304974760000065</c:v>
                </c:pt>
                <c:pt idx="94">
                  <c:v>0.50013184000000011</c:v>
                </c:pt>
                <c:pt idx="95">
                  <c:v>0.54554473210000065</c:v>
                </c:pt>
                <c:pt idx="96">
                  <c:v>0.55784467210000233</c:v>
                </c:pt>
                <c:pt idx="97">
                  <c:v>0.60978919210000126</c:v>
                </c:pt>
                <c:pt idx="98">
                  <c:v>0.63342497440000123</c:v>
                </c:pt>
                <c:pt idx="99">
                  <c:v>0.66833895040000124</c:v>
                </c:pt>
                <c:pt idx="100">
                  <c:v>0.71405880040000136</c:v>
                </c:pt>
                <c:pt idx="101">
                  <c:v>0.70884612489999987</c:v>
                </c:pt>
                <c:pt idx="102">
                  <c:v>0.67815225000000123</c:v>
                </c:pt>
                <c:pt idx="103">
                  <c:v>0.74195827690000138</c:v>
                </c:pt>
                <c:pt idx="104">
                  <c:v>0.73777792360000161</c:v>
                </c:pt>
                <c:pt idx="105">
                  <c:v>0.71198156410000002</c:v>
                </c:pt>
                <c:pt idx="106">
                  <c:v>0.74278542250000246</c:v>
                </c:pt>
                <c:pt idx="107">
                  <c:v>0.77234216889999929</c:v>
                </c:pt>
                <c:pt idx="108">
                  <c:v>0.74627137690000123</c:v>
                </c:pt>
                <c:pt idx="109">
                  <c:v>0.7521399076000016</c:v>
                </c:pt>
                <c:pt idx="110">
                  <c:v>0.77937115240000177</c:v>
                </c:pt>
                <c:pt idx="111">
                  <c:v>0.77258826089999966</c:v>
                </c:pt>
                <c:pt idx="112">
                  <c:v>0.76699060840000222</c:v>
                </c:pt>
                <c:pt idx="113">
                  <c:v>0.78257023690000005</c:v>
                </c:pt>
                <c:pt idx="114">
                  <c:v>0.78556314239999958</c:v>
                </c:pt>
                <c:pt idx="115">
                  <c:v>0.7753859136000012</c:v>
                </c:pt>
                <c:pt idx="116">
                  <c:v>0.7867157808999995</c:v>
                </c:pt>
                <c:pt idx="117">
                  <c:v>0.79163726760000064</c:v>
                </c:pt>
                <c:pt idx="118">
                  <c:v>0.78418109159999994</c:v>
                </c:pt>
                <c:pt idx="119">
                  <c:v>0.79650270089999875</c:v>
                </c:pt>
                <c:pt idx="120">
                  <c:v>0.8295384241</c:v>
                </c:pt>
                <c:pt idx="121">
                  <c:v>0.8146326049</c:v>
                </c:pt>
                <c:pt idx="122">
                  <c:v>0.82332031690000063</c:v>
                </c:pt>
                <c:pt idx="124">
                  <c:v>0.5986271640999995</c:v>
                </c:pt>
                <c:pt idx="126">
                  <c:v>0.52186176000000006</c:v>
                </c:pt>
                <c:pt idx="127">
                  <c:v>0.69328936960000054</c:v>
                </c:pt>
                <c:pt idx="128">
                  <c:v>0.47563091560000031</c:v>
                </c:pt>
                <c:pt idx="129">
                  <c:v>0.43034912009999998</c:v>
                </c:pt>
                <c:pt idx="130">
                  <c:v>0.42973269160000038</c:v>
                </c:pt>
                <c:pt idx="131">
                  <c:v>0.52459600409999996</c:v>
                </c:pt>
                <c:pt idx="132">
                  <c:v>0.48883868890000093</c:v>
                </c:pt>
                <c:pt idx="133">
                  <c:v>0.5242194408999995</c:v>
                </c:pt>
                <c:pt idx="134">
                  <c:v>0.56886289289999992</c:v>
                </c:pt>
                <c:pt idx="135">
                  <c:v>0.50872556250000134</c:v>
                </c:pt>
                <c:pt idx="136">
                  <c:v>0.54191682249999995</c:v>
                </c:pt>
                <c:pt idx="137">
                  <c:v>0.62899174810000125</c:v>
                </c:pt>
                <c:pt idx="138">
                  <c:v>0.64894302490000111</c:v>
                </c:pt>
                <c:pt idx="139">
                  <c:v>0.59573698559999932</c:v>
                </c:pt>
                <c:pt idx="140">
                  <c:v>0.62231587690000112</c:v>
                </c:pt>
                <c:pt idx="141">
                  <c:v>0.68780483560000194</c:v>
                </c:pt>
                <c:pt idx="142">
                  <c:v>0.68265601290000155</c:v>
                </c:pt>
                <c:pt idx="143">
                  <c:v>0.59524311040000044</c:v>
                </c:pt>
                <c:pt idx="144">
                  <c:v>0.63040424040000065</c:v>
                </c:pt>
                <c:pt idx="145">
                  <c:v>0.68820297640000072</c:v>
                </c:pt>
                <c:pt idx="146">
                  <c:v>0.65279936160000185</c:v>
                </c:pt>
                <c:pt idx="147">
                  <c:v>0.62006175360000149</c:v>
                </c:pt>
                <c:pt idx="148">
                  <c:v>0.60318522250000173</c:v>
                </c:pt>
                <c:pt idx="149">
                  <c:v>0.5973898680999995</c:v>
                </c:pt>
                <c:pt idx="150">
                  <c:v>0.64720416010000004</c:v>
                </c:pt>
                <c:pt idx="151">
                  <c:v>0.65880818890000004</c:v>
                </c:pt>
                <c:pt idx="152">
                  <c:v>0.59194558440000034</c:v>
                </c:pt>
                <c:pt idx="153">
                  <c:v>0.6485403024000016</c:v>
                </c:pt>
                <c:pt idx="154">
                  <c:v>0.6267255556000022</c:v>
                </c:pt>
                <c:pt idx="155">
                  <c:v>0.67172776810000134</c:v>
                </c:pt>
                <c:pt idx="156">
                  <c:v>0.66750534010000062</c:v>
                </c:pt>
                <c:pt idx="157">
                  <c:v>0.64418281210000183</c:v>
                </c:pt>
              </c:numCache>
            </c:numRef>
          </c:val>
          <c:extLst>
            <c:ext xmlns:c16="http://schemas.microsoft.com/office/drawing/2014/chart" uri="{C3380CC4-5D6E-409C-BE32-E72D297353CC}">
              <c16:uniqueId val="{00000024-DD10-409B-87F1-B2F8D6ACD275}"/>
            </c:ext>
          </c:extLst>
        </c:ser>
        <c:ser>
          <c:idx val="37"/>
          <c:order val="37"/>
          <c:tx>
            <c:strRef>
              <c:f>'[Copy of CorrNonLinearLog_TBVIs-Biowet.xlsx]Contour plot Cotton-Maize'!$AM$1</c:f>
              <c:strCache>
                <c:ptCount val="1"/>
                <c:pt idx="0">
                  <c:v>798</c:v>
                </c:pt>
              </c:strCache>
            </c:strRef>
          </c:tx>
          <c:cat>
            <c:numRef>
              <c:f>'[Copy of CorrNonLinearLog_TBVIs-Biowet.xlsx]Contour plot Cotton-Maize'!$A$2:$A$159</c:f>
              <c:numCache>
                <c:formatCode>General</c:formatCode>
                <c:ptCount val="158"/>
                <c:pt idx="0">
                  <c:v>422</c:v>
                </c:pt>
                <c:pt idx="1">
                  <c:v>432</c:v>
                </c:pt>
                <c:pt idx="2">
                  <c:v>442</c:v>
                </c:pt>
                <c:pt idx="3">
                  <c:v>452</c:v>
                </c:pt>
                <c:pt idx="4">
                  <c:v>463</c:v>
                </c:pt>
                <c:pt idx="5">
                  <c:v>473</c:v>
                </c:pt>
                <c:pt idx="6">
                  <c:v>483</c:v>
                </c:pt>
                <c:pt idx="7">
                  <c:v>493</c:v>
                </c:pt>
                <c:pt idx="8">
                  <c:v>503</c:v>
                </c:pt>
                <c:pt idx="9">
                  <c:v>513</c:v>
                </c:pt>
                <c:pt idx="10">
                  <c:v>524</c:v>
                </c:pt>
                <c:pt idx="11">
                  <c:v>534</c:v>
                </c:pt>
                <c:pt idx="12">
                  <c:v>544</c:v>
                </c:pt>
                <c:pt idx="13">
                  <c:v>554</c:v>
                </c:pt>
                <c:pt idx="14">
                  <c:v>564</c:v>
                </c:pt>
                <c:pt idx="15">
                  <c:v>574</c:v>
                </c:pt>
                <c:pt idx="16">
                  <c:v>585</c:v>
                </c:pt>
                <c:pt idx="17">
                  <c:v>595</c:v>
                </c:pt>
                <c:pt idx="18">
                  <c:v>605</c:v>
                </c:pt>
                <c:pt idx="19">
                  <c:v>615</c:v>
                </c:pt>
                <c:pt idx="20">
                  <c:v>625</c:v>
                </c:pt>
                <c:pt idx="21">
                  <c:v>635</c:v>
                </c:pt>
                <c:pt idx="22">
                  <c:v>646</c:v>
                </c:pt>
                <c:pt idx="23">
                  <c:v>656</c:v>
                </c:pt>
                <c:pt idx="24">
                  <c:v>666</c:v>
                </c:pt>
                <c:pt idx="25">
                  <c:v>676</c:v>
                </c:pt>
                <c:pt idx="26">
                  <c:v>686</c:v>
                </c:pt>
                <c:pt idx="27">
                  <c:v>697</c:v>
                </c:pt>
                <c:pt idx="28">
                  <c:v>707</c:v>
                </c:pt>
                <c:pt idx="29">
                  <c:v>717</c:v>
                </c:pt>
                <c:pt idx="30">
                  <c:v>727</c:v>
                </c:pt>
                <c:pt idx="31">
                  <c:v>737</c:v>
                </c:pt>
                <c:pt idx="32">
                  <c:v>747</c:v>
                </c:pt>
                <c:pt idx="33">
                  <c:v>758</c:v>
                </c:pt>
                <c:pt idx="34">
                  <c:v>768</c:v>
                </c:pt>
                <c:pt idx="35">
                  <c:v>778</c:v>
                </c:pt>
                <c:pt idx="36">
                  <c:v>788</c:v>
                </c:pt>
                <c:pt idx="37">
                  <c:v>798</c:v>
                </c:pt>
                <c:pt idx="38">
                  <c:v>808</c:v>
                </c:pt>
                <c:pt idx="39">
                  <c:v>819</c:v>
                </c:pt>
                <c:pt idx="40">
                  <c:v>829</c:v>
                </c:pt>
                <c:pt idx="41">
                  <c:v>839</c:v>
                </c:pt>
                <c:pt idx="42">
                  <c:v>849</c:v>
                </c:pt>
                <c:pt idx="43">
                  <c:v>859</c:v>
                </c:pt>
                <c:pt idx="44">
                  <c:v>870</c:v>
                </c:pt>
                <c:pt idx="45">
                  <c:v>880</c:v>
                </c:pt>
                <c:pt idx="46">
                  <c:v>890</c:v>
                </c:pt>
                <c:pt idx="47">
                  <c:v>900</c:v>
                </c:pt>
                <c:pt idx="48">
                  <c:v>910</c:v>
                </c:pt>
                <c:pt idx="49">
                  <c:v>920</c:v>
                </c:pt>
                <c:pt idx="50">
                  <c:v>929</c:v>
                </c:pt>
                <c:pt idx="51">
                  <c:v>939</c:v>
                </c:pt>
                <c:pt idx="52">
                  <c:v>949</c:v>
                </c:pt>
                <c:pt idx="53">
                  <c:v>959</c:v>
                </c:pt>
                <c:pt idx="54">
                  <c:v>969</c:v>
                </c:pt>
                <c:pt idx="55">
                  <c:v>979</c:v>
                </c:pt>
                <c:pt idx="56">
                  <c:v>989</c:v>
                </c:pt>
                <c:pt idx="57">
                  <c:v>999</c:v>
                </c:pt>
                <c:pt idx="58">
                  <c:v>1009</c:v>
                </c:pt>
                <c:pt idx="59">
                  <c:v>1019</c:v>
                </c:pt>
                <c:pt idx="60">
                  <c:v>1029</c:v>
                </c:pt>
                <c:pt idx="61">
                  <c:v>1040</c:v>
                </c:pt>
                <c:pt idx="62">
                  <c:v>1051</c:v>
                </c:pt>
                <c:pt idx="63">
                  <c:v>1061</c:v>
                </c:pt>
                <c:pt idx="64">
                  <c:v>1071</c:v>
                </c:pt>
                <c:pt idx="65">
                  <c:v>1081</c:v>
                </c:pt>
                <c:pt idx="66">
                  <c:v>1091</c:v>
                </c:pt>
                <c:pt idx="67">
                  <c:v>1101</c:v>
                </c:pt>
                <c:pt idx="68">
                  <c:v>1111</c:v>
                </c:pt>
                <c:pt idx="69">
                  <c:v>1121</c:v>
                </c:pt>
                <c:pt idx="70">
                  <c:v>1131</c:v>
                </c:pt>
                <c:pt idx="71">
                  <c:v>1141</c:v>
                </c:pt>
                <c:pt idx="72">
                  <c:v>1151</c:v>
                </c:pt>
                <c:pt idx="73">
                  <c:v>1161</c:v>
                </c:pt>
                <c:pt idx="74">
                  <c:v>1171</c:v>
                </c:pt>
                <c:pt idx="75">
                  <c:v>1181</c:v>
                </c:pt>
                <c:pt idx="76">
                  <c:v>1191</c:v>
                </c:pt>
                <c:pt idx="77">
                  <c:v>1201</c:v>
                </c:pt>
                <c:pt idx="78">
                  <c:v>1211</c:v>
                </c:pt>
                <c:pt idx="79">
                  <c:v>1221</c:v>
                </c:pt>
                <c:pt idx="80">
                  <c:v>1231</c:v>
                </c:pt>
                <c:pt idx="81">
                  <c:v>1241</c:v>
                </c:pt>
                <c:pt idx="82">
                  <c:v>1251</c:v>
                </c:pt>
                <c:pt idx="83">
                  <c:v>1261</c:v>
                </c:pt>
                <c:pt idx="84">
                  <c:v>1272</c:v>
                </c:pt>
                <c:pt idx="85">
                  <c:v>1282</c:v>
                </c:pt>
                <c:pt idx="86">
                  <c:v>1292</c:v>
                </c:pt>
                <c:pt idx="87">
                  <c:v>1302</c:v>
                </c:pt>
                <c:pt idx="88">
                  <c:v>1312</c:v>
                </c:pt>
                <c:pt idx="89">
                  <c:v>1322</c:v>
                </c:pt>
                <c:pt idx="90">
                  <c:v>1332</c:v>
                </c:pt>
                <c:pt idx="91">
                  <c:v>1472</c:v>
                </c:pt>
                <c:pt idx="92">
                  <c:v>1483</c:v>
                </c:pt>
                <c:pt idx="93">
                  <c:v>1493</c:v>
                </c:pt>
                <c:pt idx="94">
                  <c:v>1503</c:v>
                </c:pt>
                <c:pt idx="95">
                  <c:v>1513</c:v>
                </c:pt>
                <c:pt idx="96">
                  <c:v>1523</c:v>
                </c:pt>
                <c:pt idx="97">
                  <c:v>1533</c:v>
                </c:pt>
                <c:pt idx="98">
                  <c:v>1543</c:v>
                </c:pt>
                <c:pt idx="99">
                  <c:v>1553</c:v>
                </c:pt>
                <c:pt idx="100">
                  <c:v>1563</c:v>
                </c:pt>
                <c:pt idx="101">
                  <c:v>1573</c:v>
                </c:pt>
                <c:pt idx="102">
                  <c:v>1583</c:v>
                </c:pt>
                <c:pt idx="103">
                  <c:v>1594</c:v>
                </c:pt>
                <c:pt idx="104">
                  <c:v>1604</c:v>
                </c:pt>
                <c:pt idx="105">
                  <c:v>1614</c:v>
                </c:pt>
                <c:pt idx="106">
                  <c:v>1624</c:v>
                </c:pt>
                <c:pt idx="107">
                  <c:v>1634</c:v>
                </c:pt>
                <c:pt idx="108">
                  <c:v>1644</c:v>
                </c:pt>
                <c:pt idx="109">
                  <c:v>1654</c:v>
                </c:pt>
                <c:pt idx="110">
                  <c:v>1664</c:v>
                </c:pt>
                <c:pt idx="111">
                  <c:v>1674</c:v>
                </c:pt>
                <c:pt idx="112">
                  <c:v>1684</c:v>
                </c:pt>
                <c:pt idx="113">
                  <c:v>1694</c:v>
                </c:pt>
                <c:pt idx="114">
                  <c:v>1704</c:v>
                </c:pt>
                <c:pt idx="115">
                  <c:v>1715</c:v>
                </c:pt>
                <c:pt idx="116">
                  <c:v>1725</c:v>
                </c:pt>
                <c:pt idx="117">
                  <c:v>1735</c:v>
                </c:pt>
                <c:pt idx="118">
                  <c:v>1745</c:v>
                </c:pt>
                <c:pt idx="119">
                  <c:v>1755</c:v>
                </c:pt>
                <c:pt idx="120">
                  <c:v>1765</c:v>
                </c:pt>
                <c:pt idx="121">
                  <c:v>1775</c:v>
                </c:pt>
                <c:pt idx="122">
                  <c:v>1785</c:v>
                </c:pt>
                <c:pt idx="123">
                  <c:v>1977</c:v>
                </c:pt>
                <c:pt idx="124">
                  <c:v>1987</c:v>
                </c:pt>
                <c:pt idx="125">
                  <c:v>2027</c:v>
                </c:pt>
                <c:pt idx="126">
                  <c:v>2037</c:v>
                </c:pt>
                <c:pt idx="127">
                  <c:v>2047</c:v>
                </c:pt>
                <c:pt idx="128">
                  <c:v>2058</c:v>
                </c:pt>
                <c:pt idx="129">
                  <c:v>2068</c:v>
                </c:pt>
                <c:pt idx="130">
                  <c:v>2078</c:v>
                </c:pt>
                <c:pt idx="131">
                  <c:v>2088</c:v>
                </c:pt>
                <c:pt idx="132">
                  <c:v>2098</c:v>
                </c:pt>
                <c:pt idx="133">
                  <c:v>2108</c:v>
                </c:pt>
                <c:pt idx="134">
                  <c:v>2118</c:v>
                </c:pt>
                <c:pt idx="135">
                  <c:v>2128</c:v>
                </c:pt>
                <c:pt idx="136">
                  <c:v>2138</c:v>
                </c:pt>
                <c:pt idx="137">
                  <c:v>2148</c:v>
                </c:pt>
                <c:pt idx="138">
                  <c:v>2158</c:v>
                </c:pt>
                <c:pt idx="139">
                  <c:v>2169</c:v>
                </c:pt>
                <c:pt idx="140">
                  <c:v>2179</c:v>
                </c:pt>
                <c:pt idx="141">
                  <c:v>2189</c:v>
                </c:pt>
                <c:pt idx="142">
                  <c:v>2199</c:v>
                </c:pt>
                <c:pt idx="143">
                  <c:v>2209</c:v>
                </c:pt>
                <c:pt idx="144">
                  <c:v>2219</c:v>
                </c:pt>
                <c:pt idx="145">
                  <c:v>2229</c:v>
                </c:pt>
                <c:pt idx="146">
                  <c:v>2239</c:v>
                </c:pt>
                <c:pt idx="147">
                  <c:v>2249</c:v>
                </c:pt>
                <c:pt idx="148">
                  <c:v>2259</c:v>
                </c:pt>
                <c:pt idx="149">
                  <c:v>2269</c:v>
                </c:pt>
                <c:pt idx="150">
                  <c:v>2280</c:v>
                </c:pt>
                <c:pt idx="151">
                  <c:v>2290</c:v>
                </c:pt>
                <c:pt idx="152">
                  <c:v>2300</c:v>
                </c:pt>
                <c:pt idx="153">
                  <c:v>2310</c:v>
                </c:pt>
                <c:pt idx="154">
                  <c:v>2320</c:v>
                </c:pt>
                <c:pt idx="155">
                  <c:v>2330</c:v>
                </c:pt>
                <c:pt idx="156">
                  <c:v>2340</c:v>
                </c:pt>
                <c:pt idx="157">
                  <c:v>2350</c:v>
                </c:pt>
              </c:numCache>
            </c:numRef>
          </c:cat>
          <c:val>
            <c:numRef>
              <c:f>'[Copy of CorrNonLinearLog_TBVIs-Biowet.xlsx]Contour plot Cotton-Maize'!$AM$2:$AM$159</c:f>
              <c:numCache>
                <c:formatCode>General</c:formatCode>
                <c:ptCount val="158"/>
                <c:pt idx="0">
                  <c:v>0.6203295121000022</c:v>
                </c:pt>
                <c:pt idx="1">
                  <c:v>0.70118851689999995</c:v>
                </c:pt>
                <c:pt idx="2">
                  <c:v>0.67970131360000308</c:v>
                </c:pt>
                <c:pt idx="3">
                  <c:v>0.64338045210000161</c:v>
                </c:pt>
                <c:pt idx="4">
                  <c:v>0.59323884840000052</c:v>
                </c:pt>
                <c:pt idx="5">
                  <c:v>0.69122596000000069</c:v>
                </c:pt>
                <c:pt idx="6">
                  <c:v>0.71985043360000234</c:v>
                </c:pt>
                <c:pt idx="7">
                  <c:v>0.57248895690000001</c:v>
                </c:pt>
                <c:pt idx="8">
                  <c:v>0.66914036010000111</c:v>
                </c:pt>
                <c:pt idx="9">
                  <c:v>0.72847932009999994</c:v>
                </c:pt>
                <c:pt idx="10">
                  <c:v>0.62639310250000124</c:v>
                </c:pt>
                <c:pt idx="11">
                  <c:v>0.61282280890000063</c:v>
                </c:pt>
                <c:pt idx="12">
                  <c:v>0.62590249960000099</c:v>
                </c:pt>
                <c:pt idx="13">
                  <c:v>0.6418413225000027</c:v>
                </c:pt>
                <c:pt idx="14">
                  <c:v>0.67545385960000148</c:v>
                </c:pt>
                <c:pt idx="15">
                  <c:v>0.68634597160000155</c:v>
                </c:pt>
                <c:pt idx="16">
                  <c:v>0.70444127610000173</c:v>
                </c:pt>
                <c:pt idx="17">
                  <c:v>0.73405483290000184</c:v>
                </c:pt>
                <c:pt idx="18">
                  <c:v>0.71029498410000003</c:v>
                </c:pt>
                <c:pt idx="19">
                  <c:v>0.69861178890000042</c:v>
                </c:pt>
                <c:pt idx="20">
                  <c:v>0.74545955999999991</c:v>
                </c:pt>
                <c:pt idx="21">
                  <c:v>0.75443121640000221</c:v>
                </c:pt>
                <c:pt idx="22">
                  <c:v>0.76310707360000174</c:v>
                </c:pt>
                <c:pt idx="23">
                  <c:v>0.7440442564000026</c:v>
                </c:pt>
                <c:pt idx="24">
                  <c:v>0.77762414890000064</c:v>
                </c:pt>
                <c:pt idx="25">
                  <c:v>0.7771480336000024</c:v>
                </c:pt>
                <c:pt idx="26">
                  <c:v>0.77055039610000065</c:v>
                </c:pt>
                <c:pt idx="27">
                  <c:v>0.75018117690000063</c:v>
                </c:pt>
                <c:pt idx="28">
                  <c:v>0.7401677088999995</c:v>
                </c:pt>
                <c:pt idx="31">
                  <c:v>0.43372761640000007</c:v>
                </c:pt>
                <c:pt idx="38">
                  <c:v>0.89660067210000205</c:v>
                </c:pt>
                <c:pt idx="39">
                  <c:v>0.87901875360000126</c:v>
                </c:pt>
                <c:pt idx="40">
                  <c:v>0.89502952360000143</c:v>
                </c:pt>
                <c:pt idx="41">
                  <c:v>0.88057579210000048</c:v>
                </c:pt>
                <c:pt idx="44">
                  <c:v>0.66481192960000113</c:v>
                </c:pt>
                <c:pt idx="45">
                  <c:v>0.75912883840000256</c:v>
                </c:pt>
                <c:pt idx="46">
                  <c:v>0.90060099999999987</c:v>
                </c:pt>
                <c:pt idx="47">
                  <c:v>0.90480046410000003</c:v>
                </c:pt>
                <c:pt idx="48">
                  <c:v>0.87218788810000003</c:v>
                </c:pt>
                <c:pt idx="49">
                  <c:v>0.86384012489999995</c:v>
                </c:pt>
                <c:pt idx="50">
                  <c:v>0.88661055999999949</c:v>
                </c:pt>
                <c:pt idx="51">
                  <c:v>0.85784644000000065</c:v>
                </c:pt>
                <c:pt idx="52">
                  <c:v>0.87744435840000123</c:v>
                </c:pt>
                <c:pt idx="53">
                  <c:v>0.84198975999999992</c:v>
                </c:pt>
                <c:pt idx="54">
                  <c:v>0.90147429159999992</c:v>
                </c:pt>
                <c:pt idx="55">
                  <c:v>0.91403160250000126</c:v>
                </c:pt>
                <c:pt idx="56">
                  <c:v>0.91544710410000008</c:v>
                </c:pt>
                <c:pt idx="57">
                  <c:v>0.9220992676000016</c:v>
                </c:pt>
                <c:pt idx="58">
                  <c:v>0.92016056250000011</c:v>
                </c:pt>
                <c:pt idx="59">
                  <c:v>0.92081296809999957</c:v>
                </c:pt>
                <c:pt idx="60">
                  <c:v>0.92131202249999999</c:v>
                </c:pt>
                <c:pt idx="61">
                  <c:v>0.92438610250000008</c:v>
                </c:pt>
                <c:pt idx="62">
                  <c:v>0.91950838809999957</c:v>
                </c:pt>
                <c:pt idx="63">
                  <c:v>0.91598298489999841</c:v>
                </c:pt>
                <c:pt idx="64">
                  <c:v>0.91759156810000009</c:v>
                </c:pt>
                <c:pt idx="65">
                  <c:v>0.91023048360000003</c:v>
                </c:pt>
                <c:pt idx="66">
                  <c:v>0.90887622250000122</c:v>
                </c:pt>
                <c:pt idx="67">
                  <c:v>0.90960091290000111</c:v>
                </c:pt>
                <c:pt idx="68">
                  <c:v>0.91150937289999989</c:v>
                </c:pt>
                <c:pt idx="69">
                  <c:v>0.91429931610000126</c:v>
                </c:pt>
                <c:pt idx="70">
                  <c:v>0.89775625000000081</c:v>
                </c:pt>
                <c:pt idx="71">
                  <c:v>0.91636585289999994</c:v>
                </c:pt>
                <c:pt idx="72">
                  <c:v>0.87190773760000184</c:v>
                </c:pt>
                <c:pt idx="73">
                  <c:v>0.80020181160000148</c:v>
                </c:pt>
                <c:pt idx="74">
                  <c:v>0.91105116009999987</c:v>
                </c:pt>
                <c:pt idx="75">
                  <c:v>0.91891395999999959</c:v>
                </c:pt>
                <c:pt idx="76">
                  <c:v>0.90782783999999994</c:v>
                </c:pt>
                <c:pt idx="77">
                  <c:v>0.92196483610000124</c:v>
                </c:pt>
                <c:pt idx="78">
                  <c:v>0.90626592040000009</c:v>
                </c:pt>
                <c:pt idx="79">
                  <c:v>0.90738960490000009</c:v>
                </c:pt>
                <c:pt idx="80">
                  <c:v>0.90979166890000063</c:v>
                </c:pt>
                <c:pt idx="81">
                  <c:v>0.92002627240000123</c:v>
                </c:pt>
                <c:pt idx="82">
                  <c:v>0.92158080009999999</c:v>
                </c:pt>
                <c:pt idx="83">
                  <c:v>0.92254104009999993</c:v>
                </c:pt>
                <c:pt idx="84">
                  <c:v>0.9078850088999999</c:v>
                </c:pt>
                <c:pt idx="85">
                  <c:v>0.91340071840000003</c:v>
                </c:pt>
                <c:pt idx="86">
                  <c:v>0.92200324410000001</c:v>
                </c:pt>
                <c:pt idx="87">
                  <c:v>0.91920156250000062</c:v>
                </c:pt>
                <c:pt idx="88">
                  <c:v>0.92396311290000011</c:v>
                </c:pt>
                <c:pt idx="89">
                  <c:v>0.91755325210000005</c:v>
                </c:pt>
                <c:pt idx="90">
                  <c:v>0.9018731088999995</c:v>
                </c:pt>
                <c:pt idx="91">
                  <c:v>0.50965320999999997</c:v>
                </c:pt>
                <c:pt idx="94">
                  <c:v>0.51355855689999996</c:v>
                </c:pt>
                <c:pt idx="95">
                  <c:v>0.55815840999999999</c:v>
                </c:pt>
                <c:pt idx="96">
                  <c:v>0.57087091360000186</c:v>
                </c:pt>
                <c:pt idx="97">
                  <c:v>0.6223316544000016</c:v>
                </c:pt>
                <c:pt idx="98">
                  <c:v>0.64527482410000125</c:v>
                </c:pt>
                <c:pt idx="99">
                  <c:v>0.6800146369000013</c:v>
                </c:pt>
                <c:pt idx="100">
                  <c:v>0.72428610249999992</c:v>
                </c:pt>
                <c:pt idx="101">
                  <c:v>0.71862919840000183</c:v>
                </c:pt>
                <c:pt idx="102">
                  <c:v>0.69029510560000107</c:v>
                </c:pt>
                <c:pt idx="103">
                  <c:v>0.75220928999999992</c:v>
                </c:pt>
                <c:pt idx="104">
                  <c:v>0.74765420890000134</c:v>
                </c:pt>
                <c:pt idx="105">
                  <c:v>0.72377556250000186</c:v>
                </c:pt>
                <c:pt idx="106">
                  <c:v>0.75285122890000133</c:v>
                </c:pt>
                <c:pt idx="107">
                  <c:v>0.78145599999999948</c:v>
                </c:pt>
                <c:pt idx="108">
                  <c:v>0.75643027290000064</c:v>
                </c:pt>
                <c:pt idx="109">
                  <c:v>0.76181475240000185</c:v>
                </c:pt>
                <c:pt idx="110">
                  <c:v>0.78831313689999949</c:v>
                </c:pt>
                <c:pt idx="111">
                  <c:v>0.78163280999999996</c:v>
                </c:pt>
                <c:pt idx="112">
                  <c:v>0.77559726240000093</c:v>
                </c:pt>
                <c:pt idx="113">
                  <c:v>0.79046324639999999</c:v>
                </c:pt>
                <c:pt idx="114">
                  <c:v>0.79288339360000004</c:v>
                </c:pt>
                <c:pt idx="115">
                  <c:v>0.78341971209999994</c:v>
                </c:pt>
                <c:pt idx="116">
                  <c:v>0.79462961640000285</c:v>
                </c:pt>
                <c:pt idx="117">
                  <c:v>0.79894994560000065</c:v>
                </c:pt>
                <c:pt idx="118">
                  <c:v>0.79181522559999995</c:v>
                </c:pt>
                <c:pt idx="119">
                  <c:v>0.80299521000000174</c:v>
                </c:pt>
                <c:pt idx="120">
                  <c:v>0.83418995560000064</c:v>
                </c:pt>
                <c:pt idx="121">
                  <c:v>0.81911550250000065</c:v>
                </c:pt>
                <c:pt idx="122">
                  <c:v>0.82675374760000064</c:v>
                </c:pt>
                <c:pt idx="124">
                  <c:v>0.6042885696000001</c:v>
                </c:pt>
                <c:pt idx="126">
                  <c:v>0.52976562250000137</c:v>
                </c:pt>
                <c:pt idx="127">
                  <c:v>0.69837777610000107</c:v>
                </c:pt>
                <c:pt idx="128">
                  <c:v>0.48431856490000136</c:v>
                </c:pt>
                <c:pt idx="129">
                  <c:v>0.44011282810000041</c:v>
                </c:pt>
                <c:pt idx="130">
                  <c:v>0.44097568360000078</c:v>
                </c:pt>
                <c:pt idx="131">
                  <c:v>0.53384942250000234</c:v>
                </c:pt>
                <c:pt idx="132">
                  <c:v>0.49898683210000105</c:v>
                </c:pt>
                <c:pt idx="133">
                  <c:v>0.53458032249999998</c:v>
                </c:pt>
                <c:pt idx="134">
                  <c:v>0.57874056250000172</c:v>
                </c:pt>
                <c:pt idx="135">
                  <c:v>0.51907702090000007</c:v>
                </c:pt>
                <c:pt idx="136">
                  <c:v>0.55163299840000002</c:v>
                </c:pt>
                <c:pt idx="137">
                  <c:v>0.6373307888999995</c:v>
                </c:pt>
                <c:pt idx="138">
                  <c:v>0.65780210250000148</c:v>
                </c:pt>
                <c:pt idx="139">
                  <c:v>0.60421083610000126</c:v>
                </c:pt>
                <c:pt idx="140">
                  <c:v>0.63191370490000009</c:v>
                </c:pt>
                <c:pt idx="141">
                  <c:v>0.69652377640000107</c:v>
                </c:pt>
                <c:pt idx="142">
                  <c:v>0.69022864000000073</c:v>
                </c:pt>
                <c:pt idx="143">
                  <c:v>0.60386886810000062</c:v>
                </c:pt>
                <c:pt idx="144">
                  <c:v>0.64032004000000065</c:v>
                </c:pt>
                <c:pt idx="145">
                  <c:v>0.6972417001000013</c:v>
                </c:pt>
                <c:pt idx="146">
                  <c:v>0.66027000490000065</c:v>
                </c:pt>
                <c:pt idx="147">
                  <c:v>0.62818305640000138</c:v>
                </c:pt>
                <c:pt idx="148">
                  <c:v>0.61135197210000125</c:v>
                </c:pt>
                <c:pt idx="149">
                  <c:v>0.60634254240000063</c:v>
                </c:pt>
                <c:pt idx="150">
                  <c:v>0.65407656250000112</c:v>
                </c:pt>
                <c:pt idx="151">
                  <c:v>0.66621508840000065</c:v>
                </c:pt>
                <c:pt idx="152">
                  <c:v>0.59994319360000081</c:v>
                </c:pt>
                <c:pt idx="153">
                  <c:v>0.6562782121000027</c:v>
                </c:pt>
                <c:pt idx="154">
                  <c:v>0.63401406250000136</c:v>
                </c:pt>
                <c:pt idx="155">
                  <c:v>0.67971780250000247</c:v>
                </c:pt>
                <c:pt idx="156">
                  <c:v>0.67269523240000406</c:v>
                </c:pt>
                <c:pt idx="157">
                  <c:v>0.65042612010000012</c:v>
                </c:pt>
              </c:numCache>
            </c:numRef>
          </c:val>
          <c:extLst>
            <c:ext xmlns:c16="http://schemas.microsoft.com/office/drawing/2014/chart" uri="{C3380CC4-5D6E-409C-BE32-E72D297353CC}">
              <c16:uniqueId val="{00000025-DD10-409B-87F1-B2F8D6ACD275}"/>
            </c:ext>
          </c:extLst>
        </c:ser>
        <c:ser>
          <c:idx val="38"/>
          <c:order val="38"/>
          <c:tx>
            <c:strRef>
              <c:f>'[Copy of CorrNonLinearLog_TBVIs-Biowet.xlsx]Contour plot Cotton-Maize'!$AN$1</c:f>
              <c:strCache>
                <c:ptCount val="1"/>
                <c:pt idx="0">
                  <c:v>808</c:v>
                </c:pt>
              </c:strCache>
            </c:strRef>
          </c:tx>
          <c:cat>
            <c:numRef>
              <c:f>'[Copy of CorrNonLinearLog_TBVIs-Biowet.xlsx]Contour plot Cotton-Maize'!$A$2:$A$159</c:f>
              <c:numCache>
                <c:formatCode>General</c:formatCode>
                <c:ptCount val="158"/>
                <c:pt idx="0">
                  <c:v>422</c:v>
                </c:pt>
                <c:pt idx="1">
                  <c:v>432</c:v>
                </c:pt>
                <c:pt idx="2">
                  <c:v>442</c:v>
                </c:pt>
                <c:pt idx="3">
                  <c:v>452</c:v>
                </c:pt>
                <c:pt idx="4">
                  <c:v>463</c:v>
                </c:pt>
                <c:pt idx="5">
                  <c:v>473</c:v>
                </c:pt>
                <c:pt idx="6">
                  <c:v>483</c:v>
                </c:pt>
                <c:pt idx="7">
                  <c:v>493</c:v>
                </c:pt>
                <c:pt idx="8">
                  <c:v>503</c:v>
                </c:pt>
                <c:pt idx="9">
                  <c:v>513</c:v>
                </c:pt>
                <c:pt idx="10">
                  <c:v>524</c:v>
                </c:pt>
                <c:pt idx="11">
                  <c:v>534</c:v>
                </c:pt>
                <c:pt idx="12">
                  <c:v>544</c:v>
                </c:pt>
                <c:pt idx="13">
                  <c:v>554</c:v>
                </c:pt>
                <c:pt idx="14">
                  <c:v>564</c:v>
                </c:pt>
                <c:pt idx="15">
                  <c:v>574</c:v>
                </c:pt>
                <c:pt idx="16">
                  <c:v>585</c:v>
                </c:pt>
                <c:pt idx="17">
                  <c:v>595</c:v>
                </c:pt>
                <c:pt idx="18">
                  <c:v>605</c:v>
                </c:pt>
                <c:pt idx="19">
                  <c:v>615</c:v>
                </c:pt>
                <c:pt idx="20">
                  <c:v>625</c:v>
                </c:pt>
                <c:pt idx="21">
                  <c:v>635</c:v>
                </c:pt>
                <c:pt idx="22">
                  <c:v>646</c:v>
                </c:pt>
                <c:pt idx="23">
                  <c:v>656</c:v>
                </c:pt>
                <c:pt idx="24">
                  <c:v>666</c:v>
                </c:pt>
                <c:pt idx="25">
                  <c:v>676</c:v>
                </c:pt>
                <c:pt idx="26">
                  <c:v>686</c:v>
                </c:pt>
                <c:pt idx="27">
                  <c:v>697</c:v>
                </c:pt>
                <c:pt idx="28">
                  <c:v>707</c:v>
                </c:pt>
                <c:pt idx="29">
                  <c:v>717</c:v>
                </c:pt>
                <c:pt idx="30">
                  <c:v>727</c:v>
                </c:pt>
                <c:pt idx="31">
                  <c:v>737</c:v>
                </c:pt>
                <c:pt idx="32">
                  <c:v>747</c:v>
                </c:pt>
                <c:pt idx="33">
                  <c:v>758</c:v>
                </c:pt>
                <c:pt idx="34">
                  <c:v>768</c:v>
                </c:pt>
                <c:pt idx="35">
                  <c:v>778</c:v>
                </c:pt>
                <c:pt idx="36">
                  <c:v>788</c:v>
                </c:pt>
                <c:pt idx="37">
                  <c:v>798</c:v>
                </c:pt>
                <c:pt idx="38">
                  <c:v>808</c:v>
                </c:pt>
                <c:pt idx="39">
                  <c:v>819</c:v>
                </c:pt>
                <c:pt idx="40">
                  <c:v>829</c:v>
                </c:pt>
                <c:pt idx="41">
                  <c:v>839</c:v>
                </c:pt>
                <c:pt idx="42">
                  <c:v>849</c:v>
                </c:pt>
                <c:pt idx="43">
                  <c:v>859</c:v>
                </c:pt>
                <c:pt idx="44">
                  <c:v>870</c:v>
                </c:pt>
                <c:pt idx="45">
                  <c:v>880</c:v>
                </c:pt>
                <c:pt idx="46">
                  <c:v>890</c:v>
                </c:pt>
                <c:pt idx="47">
                  <c:v>900</c:v>
                </c:pt>
                <c:pt idx="48">
                  <c:v>910</c:v>
                </c:pt>
                <c:pt idx="49">
                  <c:v>920</c:v>
                </c:pt>
                <c:pt idx="50">
                  <c:v>929</c:v>
                </c:pt>
                <c:pt idx="51">
                  <c:v>939</c:v>
                </c:pt>
                <c:pt idx="52">
                  <c:v>949</c:v>
                </c:pt>
                <c:pt idx="53">
                  <c:v>959</c:v>
                </c:pt>
                <c:pt idx="54">
                  <c:v>969</c:v>
                </c:pt>
                <c:pt idx="55">
                  <c:v>979</c:v>
                </c:pt>
                <c:pt idx="56">
                  <c:v>989</c:v>
                </c:pt>
                <c:pt idx="57">
                  <c:v>999</c:v>
                </c:pt>
                <c:pt idx="58">
                  <c:v>1009</c:v>
                </c:pt>
                <c:pt idx="59">
                  <c:v>1019</c:v>
                </c:pt>
                <c:pt idx="60">
                  <c:v>1029</c:v>
                </c:pt>
                <c:pt idx="61">
                  <c:v>1040</c:v>
                </c:pt>
                <c:pt idx="62">
                  <c:v>1051</c:v>
                </c:pt>
                <c:pt idx="63">
                  <c:v>1061</c:v>
                </c:pt>
                <c:pt idx="64">
                  <c:v>1071</c:v>
                </c:pt>
                <c:pt idx="65">
                  <c:v>1081</c:v>
                </c:pt>
                <c:pt idx="66">
                  <c:v>1091</c:v>
                </c:pt>
                <c:pt idx="67">
                  <c:v>1101</c:v>
                </c:pt>
                <c:pt idx="68">
                  <c:v>1111</c:v>
                </c:pt>
                <c:pt idx="69">
                  <c:v>1121</c:v>
                </c:pt>
                <c:pt idx="70">
                  <c:v>1131</c:v>
                </c:pt>
                <c:pt idx="71">
                  <c:v>1141</c:v>
                </c:pt>
                <c:pt idx="72">
                  <c:v>1151</c:v>
                </c:pt>
                <c:pt idx="73">
                  <c:v>1161</c:v>
                </c:pt>
                <c:pt idx="74">
                  <c:v>1171</c:v>
                </c:pt>
                <c:pt idx="75">
                  <c:v>1181</c:v>
                </c:pt>
                <c:pt idx="76">
                  <c:v>1191</c:v>
                </c:pt>
                <c:pt idx="77">
                  <c:v>1201</c:v>
                </c:pt>
                <c:pt idx="78">
                  <c:v>1211</c:v>
                </c:pt>
                <c:pt idx="79">
                  <c:v>1221</c:v>
                </c:pt>
                <c:pt idx="80">
                  <c:v>1231</c:v>
                </c:pt>
                <c:pt idx="81">
                  <c:v>1241</c:v>
                </c:pt>
                <c:pt idx="82">
                  <c:v>1251</c:v>
                </c:pt>
                <c:pt idx="83">
                  <c:v>1261</c:v>
                </c:pt>
                <c:pt idx="84">
                  <c:v>1272</c:v>
                </c:pt>
                <c:pt idx="85">
                  <c:v>1282</c:v>
                </c:pt>
                <c:pt idx="86">
                  <c:v>1292</c:v>
                </c:pt>
                <c:pt idx="87">
                  <c:v>1302</c:v>
                </c:pt>
                <c:pt idx="88">
                  <c:v>1312</c:v>
                </c:pt>
                <c:pt idx="89">
                  <c:v>1322</c:v>
                </c:pt>
                <c:pt idx="90">
                  <c:v>1332</c:v>
                </c:pt>
                <c:pt idx="91">
                  <c:v>1472</c:v>
                </c:pt>
                <c:pt idx="92">
                  <c:v>1483</c:v>
                </c:pt>
                <c:pt idx="93">
                  <c:v>1493</c:v>
                </c:pt>
                <c:pt idx="94">
                  <c:v>1503</c:v>
                </c:pt>
                <c:pt idx="95">
                  <c:v>1513</c:v>
                </c:pt>
                <c:pt idx="96">
                  <c:v>1523</c:v>
                </c:pt>
                <c:pt idx="97">
                  <c:v>1533</c:v>
                </c:pt>
                <c:pt idx="98">
                  <c:v>1543</c:v>
                </c:pt>
                <c:pt idx="99">
                  <c:v>1553</c:v>
                </c:pt>
                <c:pt idx="100">
                  <c:v>1563</c:v>
                </c:pt>
                <c:pt idx="101">
                  <c:v>1573</c:v>
                </c:pt>
                <c:pt idx="102">
                  <c:v>1583</c:v>
                </c:pt>
                <c:pt idx="103">
                  <c:v>1594</c:v>
                </c:pt>
                <c:pt idx="104">
                  <c:v>1604</c:v>
                </c:pt>
                <c:pt idx="105">
                  <c:v>1614</c:v>
                </c:pt>
                <c:pt idx="106">
                  <c:v>1624</c:v>
                </c:pt>
                <c:pt idx="107">
                  <c:v>1634</c:v>
                </c:pt>
                <c:pt idx="108">
                  <c:v>1644</c:v>
                </c:pt>
                <c:pt idx="109">
                  <c:v>1654</c:v>
                </c:pt>
                <c:pt idx="110">
                  <c:v>1664</c:v>
                </c:pt>
                <c:pt idx="111">
                  <c:v>1674</c:v>
                </c:pt>
                <c:pt idx="112">
                  <c:v>1684</c:v>
                </c:pt>
                <c:pt idx="113">
                  <c:v>1694</c:v>
                </c:pt>
                <c:pt idx="114">
                  <c:v>1704</c:v>
                </c:pt>
                <c:pt idx="115">
                  <c:v>1715</c:v>
                </c:pt>
                <c:pt idx="116">
                  <c:v>1725</c:v>
                </c:pt>
                <c:pt idx="117">
                  <c:v>1735</c:v>
                </c:pt>
                <c:pt idx="118">
                  <c:v>1745</c:v>
                </c:pt>
                <c:pt idx="119">
                  <c:v>1755</c:v>
                </c:pt>
                <c:pt idx="120">
                  <c:v>1765</c:v>
                </c:pt>
                <c:pt idx="121">
                  <c:v>1775</c:v>
                </c:pt>
                <c:pt idx="122">
                  <c:v>1785</c:v>
                </c:pt>
                <c:pt idx="123">
                  <c:v>1977</c:v>
                </c:pt>
                <c:pt idx="124">
                  <c:v>1987</c:v>
                </c:pt>
                <c:pt idx="125">
                  <c:v>2027</c:v>
                </c:pt>
                <c:pt idx="126">
                  <c:v>2037</c:v>
                </c:pt>
                <c:pt idx="127">
                  <c:v>2047</c:v>
                </c:pt>
                <c:pt idx="128">
                  <c:v>2058</c:v>
                </c:pt>
                <c:pt idx="129">
                  <c:v>2068</c:v>
                </c:pt>
                <c:pt idx="130">
                  <c:v>2078</c:v>
                </c:pt>
                <c:pt idx="131">
                  <c:v>2088</c:v>
                </c:pt>
                <c:pt idx="132">
                  <c:v>2098</c:v>
                </c:pt>
                <c:pt idx="133">
                  <c:v>2108</c:v>
                </c:pt>
                <c:pt idx="134">
                  <c:v>2118</c:v>
                </c:pt>
                <c:pt idx="135">
                  <c:v>2128</c:v>
                </c:pt>
                <c:pt idx="136">
                  <c:v>2138</c:v>
                </c:pt>
                <c:pt idx="137">
                  <c:v>2148</c:v>
                </c:pt>
                <c:pt idx="138">
                  <c:v>2158</c:v>
                </c:pt>
                <c:pt idx="139">
                  <c:v>2169</c:v>
                </c:pt>
                <c:pt idx="140">
                  <c:v>2179</c:v>
                </c:pt>
                <c:pt idx="141">
                  <c:v>2189</c:v>
                </c:pt>
                <c:pt idx="142">
                  <c:v>2199</c:v>
                </c:pt>
                <c:pt idx="143">
                  <c:v>2209</c:v>
                </c:pt>
                <c:pt idx="144">
                  <c:v>2219</c:v>
                </c:pt>
                <c:pt idx="145">
                  <c:v>2229</c:v>
                </c:pt>
                <c:pt idx="146">
                  <c:v>2239</c:v>
                </c:pt>
                <c:pt idx="147">
                  <c:v>2249</c:v>
                </c:pt>
                <c:pt idx="148">
                  <c:v>2259</c:v>
                </c:pt>
                <c:pt idx="149">
                  <c:v>2269</c:v>
                </c:pt>
                <c:pt idx="150">
                  <c:v>2280</c:v>
                </c:pt>
                <c:pt idx="151">
                  <c:v>2290</c:v>
                </c:pt>
                <c:pt idx="152">
                  <c:v>2300</c:v>
                </c:pt>
                <c:pt idx="153">
                  <c:v>2310</c:v>
                </c:pt>
                <c:pt idx="154">
                  <c:v>2320</c:v>
                </c:pt>
                <c:pt idx="155">
                  <c:v>2330</c:v>
                </c:pt>
                <c:pt idx="156">
                  <c:v>2340</c:v>
                </c:pt>
                <c:pt idx="157">
                  <c:v>2350</c:v>
                </c:pt>
              </c:numCache>
            </c:numRef>
          </c:cat>
          <c:val>
            <c:numRef>
              <c:f>'[Copy of CorrNonLinearLog_TBVIs-Biowet.xlsx]Contour plot Cotton-Maize'!$AN$2:$AN$159</c:f>
              <c:numCache>
                <c:formatCode>General</c:formatCode>
                <c:ptCount val="158"/>
                <c:pt idx="0">
                  <c:v>0.62261568360000186</c:v>
                </c:pt>
                <c:pt idx="1">
                  <c:v>0.72081798010000009</c:v>
                </c:pt>
                <c:pt idx="2">
                  <c:v>0.72476276889999958</c:v>
                </c:pt>
                <c:pt idx="3">
                  <c:v>0.70776886409999995</c:v>
                </c:pt>
                <c:pt idx="4">
                  <c:v>0.62503254809999997</c:v>
                </c:pt>
                <c:pt idx="5">
                  <c:v>0.74437207290000063</c:v>
                </c:pt>
                <c:pt idx="6">
                  <c:v>0.77418881440000153</c:v>
                </c:pt>
                <c:pt idx="7">
                  <c:v>0.59868906250000142</c:v>
                </c:pt>
                <c:pt idx="8">
                  <c:v>0.71318025000000063</c:v>
                </c:pt>
                <c:pt idx="9">
                  <c:v>0.77503372959999961</c:v>
                </c:pt>
                <c:pt idx="10">
                  <c:v>0.6926234176000029</c:v>
                </c:pt>
                <c:pt idx="11">
                  <c:v>0.66096899999999992</c:v>
                </c:pt>
                <c:pt idx="12">
                  <c:v>0.6587919556000027</c:v>
                </c:pt>
                <c:pt idx="13">
                  <c:v>0.67305616000000001</c:v>
                </c:pt>
                <c:pt idx="14">
                  <c:v>0.71014328999999998</c:v>
                </c:pt>
                <c:pt idx="15">
                  <c:v>0.70518006250000065</c:v>
                </c:pt>
                <c:pt idx="16">
                  <c:v>0.74154487690000126</c:v>
                </c:pt>
                <c:pt idx="17">
                  <c:v>0.76005267610000138</c:v>
                </c:pt>
                <c:pt idx="18">
                  <c:v>0.74080449000000148</c:v>
                </c:pt>
                <c:pt idx="19">
                  <c:v>0.73081981440000221</c:v>
                </c:pt>
                <c:pt idx="20">
                  <c:v>0.77055039610000065</c:v>
                </c:pt>
                <c:pt idx="21">
                  <c:v>0.77721855999999967</c:v>
                </c:pt>
                <c:pt idx="22">
                  <c:v>0.79122804010000003</c:v>
                </c:pt>
                <c:pt idx="23">
                  <c:v>0.76627263690000125</c:v>
                </c:pt>
                <c:pt idx="24">
                  <c:v>0.79618144410000002</c:v>
                </c:pt>
                <c:pt idx="25">
                  <c:v>0.79496839210000003</c:v>
                </c:pt>
                <c:pt idx="26">
                  <c:v>0.79302587040000139</c:v>
                </c:pt>
                <c:pt idx="27">
                  <c:v>0.75342399999999998</c:v>
                </c:pt>
                <c:pt idx="28">
                  <c:v>0.78611275689999949</c:v>
                </c:pt>
                <c:pt idx="39">
                  <c:v>0.84859101610000198</c:v>
                </c:pt>
                <c:pt idx="40">
                  <c:v>0.90899062810000064</c:v>
                </c:pt>
                <c:pt idx="41">
                  <c:v>0.90573289000000001</c:v>
                </c:pt>
                <c:pt idx="42">
                  <c:v>0.87735068890000001</c:v>
                </c:pt>
                <c:pt idx="43">
                  <c:v>0.90270901210000198</c:v>
                </c:pt>
                <c:pt idx="44">
                  <c:v>0.84698890240000124</c:v>
                </c:pt>
                <c:pt idx="45">
                  <c:v>0.82324772889999998</c:v>
                </c:pt>
                <c:pt idx="46">
                  <c:v>0.82215929290000134</c:v>
                </c:pt>
                <c:pt idx="47">
                  <c:v>0.88328042889999958</c:v>
                </c:pt>
                <c:pt idx="48">
                  <c:v>0.64450389610000136</c:v>
                </c:pt>
                <c:pt idx="50">
                  <c:v>0.88087610250000081</c:v>
                </c:pt>
                <c:pt idx="51">
                  <c:v>0.83903768009999991</c:v>
                </c:pt>
                <c:pt idx="52">
                  <c:v>0.86253941290000158</c:v>
                </c:pt>
                <c:pt idx="53">
                  <c:v>0.71590213210000064</c:v>
                </c:pt>
                <c:pt idx="54">
                  <c:v>0.85372056089999993</c:v>
                </c:pt>
                <c:pt idx="55">
                  <c:v>0.89667642490000055</c:v>
                </c:pt>
                <c:pt idx="56">
                  <c:v>0.9005250816</c:v>
                </c:pt>
                <c:pt idx="57">
                  <c:v>0.92040998439999999</c:v>
                </c:pt>
                <c:pt idx="58">
                  <c:v>0.91793644809999997</c:v>
                </c:pt>
                <c:pt idx="59">
                  <c:v>0.92054430250000063</c:v>
                </c:pt>
                <c:pt idx="60">
                  <c:v>0.92135041690000063</c:v>
                </c:pt>
                <c:pt idx="61">
                  <c:v>0.92681054409999997</c:v>
                </c:pt>
                <c:pt idx="62">
                  <c:v>0.92138881210000123</c:v>
                </c:pt>
                <c:pt idx="63">
                  <c:v>0.91649987560000112</c:v>
                </c:pt>
                <c:pt idx="64">
                  <c:v>0.91784064160000123</c:v>
                </c:pt>
                <c:pt idx="65">
                  <c:v>0.91011599999999959</c:v>
                </c:pt>
                <c:pt idx="66">
                  <c:v>0.90845679689999959</c:v>
                </c:pt>
                <c:pt idx="67">
                  <c:v>0.90939110440000004</c:v>
                </c:pt>
                <c:pt idx="68">
                  <c:v>0.91128025210000063</c:v>
                </c:pt>
                <c:pt idx="69">
                  <c:v>0.91341983289999995</c:v>
                </c:pt>
                <c:pt idx="70">
                  <c:v>0.88115768999999933</c:v>
                </c:pt>
                <c:pt idx="71">
                  <c:v>0.9127891600000001</c:v>
                </c:pt>
                <c:pt idx="72">
                  <c:v>0.81528258489999827</c:v>
                </c:pt>
                <c:pt idx="73">
                  <c:v>0.51750758439999889</c:v>
                </c:pt>
                <c:pt idx="74">
                  <c:v>0.88587626410000042</c:v>
                </c:pt>
                <c:pt idx="75">
                  <c:v>0.90516195999999949</c:v>
                </c:pt>
                <c:pt idx="76">
                  <c:v>0.88875870760000131</c:v>
                </c:pt>
                <c:pt idx="77">
                  <c:v>0.91047855609999995</c:v>
                </c:pt>
                <c:pt idx="78">
                  <c:v>0.88083856089999957</c:v>
                </c:pt>
                <c:pt idx="79">
                  <c:v>0.88565038810000041</c:v>
                </c:pt>
                <c:pt idx="80">
                  <c:v>0.88725096360000044</c:v>
                </c:pt>
                <c:pt idx="81">
                  <c:v>0.90558062440000009</c:v>
                </c:pt>
                <c:pt idx="82">
                  <c:v>0.91196770089999957</c:v>
                </c:pt>
                <c:pt idx="83">
                  <c:v>0.91538969760000122</c:v>
                </c:pt>
                <c:pt idx="84">
                  <c:v>0.88149565440000166</c:v>
                </c:pt>
                <c:pt idx="85">
                  <c:v>0.89370552960000071</c:v>
                </c:pt>
                <c:pt idx="86">
                  <c:v>0.91254077289999991</c:v>
                </c:pt>
                <c:pt idx="87">
                  <c:v>0.91403160250000126</c:v>
                </c:pt>
                <c:pt idx="88">
                  <c:v>0.92021811840000001</c:v>
                </c:pt>
                <c:pt idx="89">
                  <c:v>0.9135536399999995</c:v>
                </c:pt>
                <c:pt idx="90">
                  <c:v>0.89853336809999917</c:v>
                </c:pt>
                <c:pt idx="91">
                  <c:v>0.45210831210000008</c:v>
                </c:pt>
                <c:pt idx="95">
                  <c:v>0.43618099360000123</c:v>
                </c:pt>
                <c:pt idx="96">
                  <c:v>0.44770819210000018</c:v>
                </c:pt>
                <c:pt idx="97">
                  <c:v>0.50560632360000002</c:v>
                </c:pt>
                <c:pt idx="98">
                  <c:v>0.53244749610000064</c:v>
                </c:pt>
                <c:pt idx="99">
                  <c:v>0.57497339290000005</c:v>
                </c:pt>
                <c:pt idx="100">
                  <c:v>0.63650079610000065</c:v>
                </c:pt>
                <c:pt idx="101">
                  <c:v>0.63013431610000148</c:v>
                </c:pt>
                <c:pt idx="102">
                  <c:v>0.57635427240000126</c:v>
                </c:pt>
                <c:pt idx="103">
                  <c:v>0.66363832960000124</c:v>
                </c:pt>
                <c:pt idx="104">
                  <c:v>0.66044878240000138</c:v>
                </c:pt>
                <c:pt idx="105">
                  <c:v>0.6166175625000011</c:v>
                </c:pt>
                <c:pt idx="106">
                  <c:v>0.66218906250000198</c:v>
                </c:pt>
                <c:pt idx="107">
                  <c:v>0.70283072250000134</c:v>
                </c:pt>
                <c:pt idx="108">
                  <c:v>0.66846976000000002</c:v>
                </c:pt>
                <c:pt idx="109">
                  <c:v>0.67519089000000199</c:v>
                </c:pt>
                <c:pt idx="110">
                  <c:v>0.71211657689999996</c:v>
                </c:pt>
                <c:pt idx="111">
                  <c:v>0.70237808640000121</c:v>
                </c:pt>
                <c:pt idx="112">
                  <c:v>0.69889600000000107</c:v>
                </c:pt>
                <c:pt idx="113">
                  <c:v>0.72081798010000009</c:v>
                </c:pt>
                <c:pt idx="114">
                  <c:v>0.72651756959999958</c:v>
                </c:pt>
                <c:pt idx="115">
                  <c:v>0.7148533400999999</c:v>
                </c:pt>
                <c:pt idx="116">
                  <c:v>0.73330106890000002</c:v>
                </c:pt>
                <c:pt idx="117">
                  <c:v>0.74271647610000124</c:v>
                </c:pt>
                <c:pt idx="118">
                  <c:v>0.72979431840000208</c:v>
                </c:pt>
                <c:pt idx="119">
                  <c:v>0.75316362250000124</c:v>
                </c:pt>
                <c:pt idx="120">
                  <c:v>0.80478841000000123</c:v>
                </c:pt>
                <c:pt idx="121">
                  <c:v>0.7959316225000016</c:v>
                </c:pt>
                <c:pt idx="122">
                  <c:v>0.8101620080999995</c:v>
                </c:pt>
                <c:pt idx="124">
                  <c:v>0.55784467210000233</c:v>
                </c:pt>
                <c:pt idx="126">
                  <c:v>0.44778848890000095</c:v>
                </c:pt>
                <c:pt idx="127">
                  <c:v>0.66069260890000137</c:v>
                </c:pt>
                <c:pt idx="131">
                  <c:v>0.43840289440000085</c:v>
                </c:pt>
                <c:pt idx="133">
                  <c:v>0.43685490250000092</c:v>
                </c:pt>
                <c:pt idx="134">
                  <c:v>0.49004200090000061</c:v>
                </c:pt>
                <c:pt idx="135">
                  <c:v>0.41925625</c:v>
                </c:pt>
                <c:pt idx="136">
                  <c:v>0.45539552890000007</c:v>
                </c:pt>
                <c:pt idx="137">
                  <c:v>0.5583526728999999</c:v>
                </c:pt>
                <c:pt idx="138">
                  <c:v>0.58472020890000043</c:v>
                </c:pt>
                <c:pt idx="139">
                  <c:v>0.52461049000000004</c:v>
                </c:pt>
                <c:pt idx="140">
                  <c:v>0.54733363240000121</c:v>
                </c:pt>
                <c:pt idx="141">
                  <c:v>0.62215811290000123</c:v>
                </c:pt>
                <c:pt idx="142">
                  <c:v>0.62271037440000065</c:v>
                </c:pt>
                <c:pt idx="143">
                  <c:v>0.51641470439999959</c:v>
                </c:pt>
                <c:pt idx="144">
                  <c:v>0.55706817689999999</c:v>
                </c:pt>
                <c:pt idx="145">
                  <c:v>0.6201405001000011</c:v>
                </c:pt>
                <c:pt idx="146">
                  <c:v>0.58687856640000069</c:v>
                </c:pt>
                <c:pt idx="147">
                  <c:v>0.55439937640000136</c:v>
                </c:pt>
                <c:pt idx="148">
                  <c:v>0.53319203999999998</c:v>
                </c:pt>
                <c:pt idx="149">
                  <c:v>0.52199180010000112</c:v>
                </c:pt>
                <c:pt idx="150">
                  <c:v>0.5828559025000013</c:v>
                </c:pt>
                <c:pt idx="151">
                  <c:v>0.60383778490000006</c:v>
                </c:pt>
                <c:pt idx="152">
                  <c:v>0.51965355690000004</c:v>
                </c:pt>
                <c:pt idx="153">
                  <c:v>0.58752224999999847</c:v>
                </c:pt>
                <c:pt idx="154">
                  <c:v>0.56247000039999995</c:v>
                </c:pt>
                <c:pt idx="155">
                  <c:v>0.62549117440000124</c:v>
                </c:pt>
                <c:pt idx="156">
                  <c:v>0.62438443240000174</c:v>
                </c:pt>
                <c:pt idx="157">
                  <c:v>0.58874929000000087</c:v>
                </c:pt>
              </c:numCache>
            </c:numRef>
          </c:val>
          <c:extLst>
            <c:ext xmlns:c16="http://schemas.microsoft.com/office/drawing/2014/chart" uri="{C3380CC4-5D6E-409C-BE32-E72D297353CC}">
              <c16:uniqueId val="{00000026-DD10-409B-87F1-B2F8D6ACD275}"/>
            </c:ext>
          </c:extLst>
        </c:ser>
        <c:ser>
          <c:idx val="39"/>
          <c:order val="39"/>
          <c:tx>
            <c:strRef>
              <c:f>'[Copy of CorrNonLinearLog_TBVIs-Biowet.xlsx]Contour plot Cotton-Maize'!$AO$1</c:f>
              <c:strCache>
                <c:ptCount val="1"/>
                <c:pt idx="0">
                  <c:v>819</c:v>
                </c:pt>
              </c:strCache>
            </c:strRef>
          </c:tx>
          <c:cat>
            <c:numRef>
              <c:f>'[Copy of CorrNonLinearLog_TBVIs-Biowet.xlsx]Contour plot Cotton-Maize'!$A$2:$A$159</c:f>
              <c:numCache>
                <c:formatCode>General</c:formatCode>
                <c:ptCount val="158"/>
                <c:pt idx="0">
                  <c:v>422</c:v>
                </c:pt>
                <c:pt idx="1">
                  <c:v>432</c:v>
                </c:pt>
                <c:pt idx="2">
                  <c:v>442</c:v>
                </c:pt>
                <c:pt idx="3">
                  <c:v>452</c:v>
                </c:pt>
                <c:pt idx="4">
                  <c:v>463</c:v>
                </c:pt>
                <c:pt idx="5">
                  <c:v>473</c:v>
                </c:pt>
                <c:pt idx="6">
                  <c:v>483</c:v>
                </c:pt>
                <c:pt idx="7">
                  <c:v>493</c:v>
                </c:pt>
                <c:pt idx="8">
                  <c:v>503</c:v>
                </c:pt>
                <c:pt idx="9">
                  <c:v>513</c:v>
                </c:pt>
                <c:pt idx="10">
                  <c:v>524</c:v>
                </c:pt>
                <c:pt idx="11">
                  <c:v>534</c:v>
                </c:pt>
                <c:pt idx="12">
                  <c:v>544</c:v>
                </c:pt>
                <c:pt idx="13">
                  <c:v>554</c:v>
                </c:pt>
                <c:pt idx="14">
                  <c:v>564</c:v>
                </c:pt>
                <c:pt idx="15">
                  <c:v>574</c:v>
                </c:pt>
                <c:pt idx="16">
                  <c:v>585</c:v>
                </c:pt>
                <c:pt idx="17">
                  <c:v>595</c:v>
                </c:pt>
                <c:pt idx="18">
                  <c:v>605</c:v>
                </c:pt>
                <c:pt idx="19">
                  <c:v>615</c:v>
                </c:pt>
                <c:pt idx="20">
                  <c:v>625</c:v>
                </c:pt>
                <c:pt idx="21">
                  <c:v>635</c:v>
                </c:pt>
                <c:pt idx="22">
                  <c:v>646</c:v>
                </c:pt>
                <c:pt idx="23">
                  <c:v>656</c:v>
                </c:pt>
                <c:pt idx="24">
                  <c:v>666</c:v>
                </c:pt>
                <c:pt idx="25">
                  <c:v>676</c:v>
                </c:pt>
                <c:pt idx="26">
                  <c:v>686</c:v>
                </c:pt>
                <c:pt idx="27">
                  <c:v>697</c:v>
                </c:pt>
                <c:pt idx="28">
                  <c:v>707</c:v>
                </c:pt>
                <c:pt idx="29">
                  <c:v>717</c:v>
                </c:pt>
                <c:pt idx="30">
                  <c:v>727</c:v>
                </c:pt>
                <c:pt idx="31">
                  <c:v>737</c:v>
                </c:pt>
                <c:pt idx="32">
                  <c:v>747</c:v>
                </c:pt>
                <c:pt idx="33">
                  <c:v>758</c:v>
                </c:pt>
                <c:pt idx="34">
                  <c:v>768</c:v>
                </c:pt>
                <c:pt idx="35">
                  <c:v>778</c:v>
                </c:pt>
                <c:pt idx="36">
                  <c:v>788</c:v>
                </c:pt>
                <c:pt idx="37">
                  <c:v>798</c:v>
                </c:pt>
                <c:pt idx="38">
                  <c:v>808</c:v>
                </c:pt>
                <c:pt idx="39">
                  <c:v>819</c:v>
                </c:pt>
                <c:pt idx="40">
                  <c:v>829</c:v>
                </c:pt>
                <c:pt idx="41">
                  <c:v>839</c:v>
                </c:pt>
                <c:pt idx="42">
                  <c:v>849</c:v>
                </c:pt>
                <c:pt idx="43">
                  <c:v>859</c:v>
                </c:pt>
                <c:pt idx="44">
                  <c:v>870</c:v>
                </c:pt>
                <c:pt idx="45">
                  <c:v>880</c:v>
                </c:pt>
                <c:pt idx="46">
                  <c:v>890</c:v>
                </c:pt>
                <c:pt idx="47">
                  <c:v>900</c:v>
                </c:pt>
                <c:pt idx="48">
                  <c:v>910</c:v>
                </c:pt>
                <c:pt idx="49">
                  <c:v>920</c:v>
                </c:pt>
                <c:pt idx="50">
                  <c:v>929</c:v>
                </c:pt>
                <c:pt idx="51">
                  <c:v>939</c:v>
                </c:pt>
                <c:pt idx="52">
                  <c:v>949</c:v>
                </c:pt>
                <c:pt idx="53">
                  <c:v>959</c:v>
                </c:pt>
                <c:pt idx="54">
                  <c:v>969</c:v>
                </c:pt>
                <c:pt idx="55">
                  <c:v>979</c:v>
                </c:pt>
                <c:pt idx="56">
                  <c:v>989</c:v>
                </c:pt>
                <c:pt idx="57">
                  <c:v>999</c:v>
                </c:pt>
                <c:pt idx="58">
                  <c:v>1009</c:v>
                </c:pt>
                <c:pt idx="59">
                  <c:v>1019</c:v>
                </c:pt>
                <c:pt idx="60">
                  <c:v>1029</c:v>
                </c:pt>
                <c:pt idx="61">
                  <c:v>1040</c:v>
                </c:pt>
                <c:pt idx="62">
                  <c:v>1051</c:v>
                </c:pt>
                <c:pt idx="63">
                  <c:v>1061</c:v>
                </c:pt>
                <c:pt idx="64">
                  <c:v>1071</c:v>
                </c:pt>
                <c:pt idx="65">
                  <c:v>1081</c:v>
                </c:pt>
                <c:pt idx="66">
                  <c:v>1091</c:v>
                </c:pt>
                <c:pt idx="67">
                  <c:v>1101</c:v>
                </c:pt>
                <c:pt idx="68">
                  <c:v>1111</c:v>
                </c:pt>
                <c:pt idx="69">
                  <c:v>1121</c:v>
                </c:pt>
                <c:pt idx="70">
                  <c:v>1131</c:v>
                </c:pt>
                <c:pt idx="71">
                  <c:v>1141</c:v>
                </c:pt>
                <c:pt idx="72">
                  <c:v>1151</c:v>
                </c:pt>
                <c:pt idx="73">
                  <c:v>1161</c:v>
                </c:pt>
                <c:pt idx="74">
                  <c:v>1171</c:v>
                </c:pt>
                <c:pt idx="75">
                  <c:v>1181</c:v>
                </c:pt>
                <c:pt idx="76">
                  <c:v>1191</c:v>
                </c:pt>
                <c:pt idx="77">
                  <c:v>1201</c:v>
                </c:pt>
                <c:pt idx="78">
                  <c:v>1211</c:v>
                </c:pt>
                <c:pt idx="79">
                  <c:v>1221</c:v>
                </c:pt>
                <c:pt idx="80">
                  <c:v>1231</c:v>
                </c:pt>
                <c:pt idx="81">
                  <c:v>1241</c:v>
                </c:pt>
                <c:pt idx="82">
                  <c:v>1251</c:v>
                </c:pt>
                <c:pt idx="83">
                  <c:v>1261</c:v>
                </c:pt>
                <c:pt idx="84">
                  <c:v>1272</c:v>
                </c:pt>
                <c:pt idx="85">
                  <c:v>1282</c:v>
                </c:pt>
                <c:pt idx="86">
                  <c:v>1292</c:v>
                </c:pt>
                <c:pt idx="87">
                  <c:v>1302</c:v>
                </c:pt>
                <c:pt idx="88">
                  <c:v>1312</c:v>
                </c:pt>
                <c:pt idx="89">
                  <c:v>1322</c:v>
                </c:pt>
                <c:pt idx="90">
                  <c:v>1332</c:v>
                </c:pt>
                <c:pt idx="91">
                  <c:v>1472</c:v>
                </c:pt>
                <c:pt idx="92">
                  <c:v>1483</c:v>
                </c:pt>
                <c:pt idx="93">
                  <c:v>1493</c:v>
                </c:pt>
                <c:pt idx="94">
                  <c:v>1503</c:v>
                </c:pt>
                <c:pt idx="95">
                  <c:v>1513</c:v>
                </c:pt>
                <c:pt idx="96">
                  <c:v>1523</c:v>
                </c:pt>
                <c:pt idx="97">
                  <c:v>1533</c:v>
                </c:pt>
                <c:pt idx="98">
                  <c:v>1543</c:v>
                </c:pt>
                <c:pt idx="99">
                  <c:v>1553</c:v>
                </c:pt>
                <c:pt idx="100">
                  <c:v>1563</c:v>
                </c:pt>
                <c:pt idx="101">
                  <c:v>1573</c:v>
                </c:pt>
                <c:pt idx="102">
                  <c:v>1583</c:v>
                </c:pt>
                <c:pt idx="103">
                  <c:v>1594</c:v>
                </c:pt>
                <c:pt idx="104">
                  <c:v>1604</c:v>
                </c:pt>
                <c:pt idx="105">
                  <c:v>1614</c:v>
                </c:pt>
                <c:pt idx="106">
                  <c:v>1624</c:v>
                </c:pt>
                <c:pt idx="107">
                  <c:v>1634</c:v>
                </c:pt>
                <c:pt idx="108">
                  <c:v>1644</c:v>
                </c:pt>
                <c:pt idx="109">
                  <c:v>1654</c:v>
                </c:pt>
                <c:pt idx="110">
                  <c:v>1664</c:v>
                </c:pt>
                <c:pt idx="111">
                  <c:v>1674</c:v>
                </c:pt>
                <c:pt idx="112">
                  <c:v>1684</c:v>
                </c:pt>
                <c:pt idx="113">
                  <c:v>1694</c:v>
                </c:pt>
                <c:pt idx="114">
                  <c:v>1704</c:v>
                </c:pt>
                <c:pt idx="115">
                  <c:v>1715</c:v>
                </c:pt>
                <c:pt idx="116">
                  <c:v>1725</c:v>
                </c:pt>
                <c:pt idx="117">
                  <c:v>1735</c:v>
                </c:pt>
                <c:pt idx="118">
                  <c:v>1745</c:v>
                </c:pt>
                <c:pt idx="119">
                  <c:v>1755</c:v>
                </c:pt>
                <c:pt idx="120">
                  <c:v>1765</c:v>
                </c:pt>
                <c:pt idx="121">
                  <c:v>1775</c:v>
                </c:pt>
                <c:pt idx="122">
                  <c:v>1785</c:v>
                </c:pt>
                <c:pt idx="123">
                  <c:v>1977</c:v>
                </c:pt>
                <c:pt idx="124">
                  <c:v>1987</c:v>
                </c:pt>
                <c:pt idx="125">
                  <c:v>2027</c:v>
                </c:pt>
                <c:pt idx="126">
                  <c:v>2037</c:v>
                </c:pt>
                <c:pt idx="127">
                  <c:v>2047</c:v>
                </c:pt>
                <c:pt idx="128">
                  <c:v>2058</c:v>
                </c:pt>
                <c:pt idx="129">
                  <c:v>2068</c:v>
                </c:pt>
                <c:pt idx="130">
                  <c:v>2078</c:v>
                </c:pt>
                <c:pt idx="131">
                  <c:v>2088</c:v>
                </c:pt>
                <c:pt idx="132">
                  <c:v>2098</c:v>
                </c:pt>
                <c:pt idx="133">
                  <c:v>2108</c:v>
                </c:pt>
                <c:pt idx="134">
                  <c:v>2118</c:v>
                </c:pt>
                <c:pt idx="135">
                  <c:v>2128</c:v>
                </c:pt>
                <c:pt idx="136">
                  <c:v>2138</c:v>
                </c:pt>
                <c:pt idx="137">
                  <c:v>2148</c:v>
                </c:pt>
                <c:pt idx="138">
                  <c:v>2158</c:v>
                </c:pt>
                <c:pt idx="139">
                  <c:v>2169</c:v>
                </c:pt>
                <c:pt idx="140">
                  <c:v>2179</c:v>
                </c:pt>
                <c:pt idx="141">
                  <c:v>2189</c:v>
                </c:pt>
                <c:pt idx="142">
                  <c:v>2199</c:v>
                </c:pt>
                <c:pt idx="143">
                  <c:v>2209</c:v>
                </c:pt>
                <c:pt idx="144">
                  <c:v>2219</c:v>
                </c:pt>
                <c:pt idx="145">
                  <c:v>2229</c:v>
                </c:pt>
                <c:pt idx="146">
                  <c:v>2239</c:v>
                </c:pt>
                <c:pt idx="147">
                  <c:v>2249</c:v>
                </c:pt>
                <c:pt idx="148">
                  <c:v>2259</c:v>
                </c:pt>
                <c:pt idx="149">
                  <c:v>2269</c:v>
                </c:pt>
                <c:pt idx="150">
                  <c:v>2280</c:v>
                </c:pt>
                <c:pt idx="151">
                  <c:v>2290</c:v>
                </c:pt>
                <c:pt idx="152">
                  <c:v>2300</c:v>
                </c:pt>
                <c:pt idx="153">
                  <c:v>2310</c:v>
                </c:pt>
                <c:pt idx="154">
                  <c:v>2320</c:v>
                </c:pt>
                <c:pt idx="155">
                  <c:v>2330</c:v>
                </c:pt>
                <c:pt idx="156">
                  <c:v>2340</c:v>
                </c:pt>
                <c:pt idx="157">
                  <c:v>2350</c:v>
                </c:pt>
              </c:numCache>
            </c:numRef>
          </c:cat>
          <c:val>
            <c:numRef>
              <c:f>'[Copy of CorrNonLinearLog_TBVIs-Biowet.xlsx]Contour plot Cotton-Maize'!$AO$2:$AO$159</c:f>
              <c:numCache>
                <c:formatCode>General</c:formatCode>
                <c:ptCount val="158"/>
                <c:pt idx="0">
                  <c:v>0.62362608999999991</c:v>
                </c:pt>
                <c:pt idx="1">
                  <c:v>0.67547029690000127</c:v>
                </c:pt>
                <c:pt idx="2">
                  <c:v>0.67774056250000247</c:v>
                </c:pt>
                <c:pt idx="3">
                  <c:v>0.63907233640000161</c:v>
                </c:pt>
                <c:pt idx="4">
                  <c:v>0.6028124881000001</c:v>
                </c:pt>
                <c:pt idx="5">
                  <c:v>0.69953150440000045</c:v>
                </c:pt>
                <c:pt idx="6">
                  <c:v>0.71678235690000003</c:v>
                </c:pt>
                <c:pt idx="7">
                  <c:v>0.60882127290000199</c:v>
                </c:pt>
                <c:pt idx="8">
                  <c:v>0.70045182489999991</c:v>
                </c:pt>
                <c:pt idx="9">
                  <c:v>0.74188936890000012</c:v>
                </c:pt>
                <c:pt idx="10">
                  <c:v>0.64334836810000062</c:v>
                </c:pt>
                <c:pt idx="11">
                  <c:v>0.62780267560000136</c:v>
                </c:pt>
                <c:pt idx="12">
                  <c:v>0.65231467560000134</c:v>
                </c:pt>
                <c:pt idx="13">
                  <c:v>0.66093648040000064</c:v>
                </c:pt>
                <c:pt idx="14">
                  <c:v>0.69775950240000206</c:v>
                </c:pt>
                <c:pt idx="15">
                  <c:v>0.70442449000000062</c:v>
                </c:pt>
                <c:pt idx="16">
                  <c:v>0.73278736089999996</c:v>
                </c:pt>
                <c:pt idx="17">
                  <c:v>0.75578680960000111</c:v>
                </c:pt>
                <c:pt idx="18">
                  <c:v>0.73027279360000064</c:v>
                </c:pt>
                <c:pt idx="19">
                  <c:v>0.73374642810000112</c:v>
                </c:pt>
                <c:pt idx="20">
                  <c:v>0.77077864360000226</c:v>
                </c:pt>
                <c:pt idx="21">
                  <c:v>0.78189806250000138</c:v>
                </c:pt>
                <c:pt idx="22">
                  <c:v>0.78616595560000002</c:v>
                </c:pt>
                <c:pt idx="23">
                  <c:v>0.77283439210000093</c:v>
                </c:pt>
                <c:pt idx="24">
                  <c:v>0.8071764648999995</c:v>
                </c:pt>
                <c:pt idx="25">
                  <c:v>0.80667342250000174</c:v>
                </c:pt>
                <c:pt idx="26">
                  <c:v>0.79691329000000011</c:v>
                </c:pt>
                <c:pt idx="27">
                  <c:v>0.77780052490000062</c:v>
                </c:pt>
                <c:pt idx="28">
                  <c:v>0.75042371290000065</c:v>
                </c:pt>
                <c:pt idx="29">
                  <c:v>0.44207871210000077</c:v>
                </c:pt>
                <c:pt idx="31">
                  <c:v>0.50742827559999992</c:v>
                </c:pt>
                <c:pt idx="40">
                  <c:v>0.9227139364000011</c:v>
                </c:pt>
                <c:pt idx="41">
                  <c:v>0.91556192250000001</c:v>
                </c:pt>
                <c:pt idx="42">
                  <c:v>0.77579102410000189</c:v>
                </c:pt>
                <c:pt idx="43">
                  <c:v>0.8930817008999995</c:v>
                </c:pt>
                <c:pt idx="46">
                  <c:v>0.88499174760000154</c:v>
                </c:pt>
                <c:pt idx="47">
                  <c:v>0.89593797160000055</c:v>
                </c:pt>
                <c:pt idx="48">
                  <c:v>0.83161632489999959</c:v>
                </c:pt>
                <c:pt idx="49">
                  <c:v>0.70852622760000061</c:v>
                </c:pt>
                <c:pt idx="50">
                  <c:v>0.88087610250000081</c:v>
                </c:pt>
                <c:pt idx="51">
                  <c:v>0.84728343040000065</c:v>
                </c:pt>
                <c:pt idx="52">
                  <c:v>0.86966815360000138</c:v>
                </c:pt>
                <c:pt idx="53">
                  <c:v>0.80545240089999959</c:v>
                </c:pt>
                <c:pt idx="54">
                  <c:v>0.88694956840000072</c:v>
                </c:pt>
                <c:pt idx="55">
                  <c:v>0.90628496009999959</c:v>
                </c:pt>
                <c:pt idx="56">
                  <c:v>0.90575192409999994</c:v>
                </c:pt>
                <c:pt idx="57">
                  <c:v>0.91690200250000065</c:v>
                </c:pt>
                <c:pt idx="58">
                  <c:v>0.91464357690000064</c:v>
                </c:pt>
                <c:pt idx="59">
                  <c:v>0.9162126961</c:v>
                </c:pt>
                <c:pt idx="60">
                  <c:v>0.91582986010000123</c:v>
                </c:pt>
                <c:pt idx="61">
                  <c:v>0.92004545610000221</c:v>
                </c:pt>
                <c:pt idx="62">
                  <c:v>0.91533229289999996</c:v>
                </c:pt>
                <c:pt idx="63">
                  <c:v>0.91175761960000135</c:v>
                </c:pt>
                <c:pt idx="64">
                  <c:v>0.91385952160000061</c:v>
                </c:pt>
                <c:pt idx="65">
                  <c:v>0.90618976360000003</c:v>
                </c:pt>
                <c:pt idx="66">
                  <c:v>0.90497169000000122</c:v>
                </c:pt>
                <c:pt idx="67">
                  <c:v>0.90658962250000064</c:v>
                </c:pt>
                <c:pt idx="68">
                  <c:v>0.90977259240000063</c:v>
                </c:pt>
                <c:pt idx="69">
                  <c:v>0.91326692249999997</c:v>
                </c:pt>
                <c:pt idx="70">
                  <c:v>0.89277931690000178</c:v>
                </c:pt>
                <c:pt idx="71">
                  <c:v>0.91493051040000062</c:v>
                </c:pt>
                <c:pt idx="72">
                  <c:v>0.85503310240000063</c:v>
                </c:pt>
                <c:pt idx="73">
                  <c:v>0.72786492250000112</c:v>
                </c:pt>
                <c:pt idx="74">
                  <c:v>0.90174016000000001</c:v>
                </c:pt>
                <c:pt idx="75">
                  <c:v>0.91292292089999949</c:v>
                </c:pt>
                <c:pt idx="76">
                  <c:v>0.89919702760000131</c:v>
                </c:pt>
                <c:pt idx="77">
                  <c:v>0.91701691209999991</c:v>
                </c:pt>
                <c:pt idx="78">
                  <c:v>0.89641130409999958</c:v>
                </c:pt>
                <c:pt idx="79">
                  <c:v>0.89756675999999858</c:v>
                </c:pt>
                <c:pt idx="80">
                  <c:v>0.9001265625</c:v>
                </c:pt>
                <c:pt idx="81">
                  <c:v>0.91298025000000005</c:v>
                </c:pt>
                <c:pt idx="82">
                  <c:v>0.91527488999999951</c:v>
                </c:pt>
                <c:pt idx="83">
                  <c:v>0.91785980250000199</c:v>
                </c:pt>
                <c:pt idx="84">
                  <c:v>0.89713100890000042</c:v>
                </c:pt>
                <c:pt idx="85">
                  <c:v>0.90447708159999951</c:v>
                </c:pt>
                <c:pt idx="86">
                  <c:v>0.91676795040000003</c:v>
                </c:pt>
                <c:pt idx="87">
                  <c:v>0.91521748889999877</c:v>
                </c:pt>
                <c:pt idx="88">
                  <c:v>0.92192642889999998</c:v>
                </c:pt>
                <c:pt idx="89">
                  <c:v>0.91582986010000123</c:v>
                </c:pt>
                <c:pt idx="90">
                  <c:v>0.90143631359999987</c:v>
                </c:pt>
                <c:pt idx="91">
                  <c:v>0.48713420249999995</c:v>
                </c:pt>
                <c:pt idx="94">
                  <c:v>0.45979248640000003</c:v>
                </c:pt>
                <c:pt idx="95">
                  <c:v>0.50842604159999949</c:v>
                </c:pt>
                <c:pt idx="96">
                  <c:v>0.52041795999999862</c:v>
                </c:pt>
                <c:pt idx="97">
                  <c:v>0.5759747449</c:v>
                </c:pt>
                <c:pt idx="98">
                  <c:v>0.60078001000000136</c:v>
                </c:pt>
                <c:pt idx="99">
                  <c:v>0.63900838440000063</c:v>
                </c:pt>
                <c:pt idx="100">
                  <c:v>0.69132573160000155</c:v>
                </c:pt>
                <c:pt idx="101">
                  <c:v>0.68427638409999958</c:v>
                </c:pt>
                <c:pt idx="102">
                  <c:v>0.6467054724000032</c:v>
                </c:pt>
                <c:pt idx="103">
                  <c:v>0.71929057210000136</c:v>
                </c:pt>
                <c:pt idx="104">
                  <c:v>0.71483643040000122</c:v>
                </c:pt>
                <c:pt idx="105">
                  <c:v>0.68396208039999951</c:v>
                </c:pt>
                <c:pt idx="106">
                  <c:v>0.71944323999999993</c:v>
                </c:pt>
                <c:pt idx="107">
                  <c:v>0.75172368040000148</c:v>
                </c:pt>
                <c:pt idx="108">
                  <c:v>0.72362243560000172</c:v>
                </c:pt>
                <c:pt idx="109">
                  <c:v>0.72972597760000246</c:v>
                </c:pt>
                <c:pt idx="110">
                  <c:v>0.76005267610000138</c:v>
                </c:pt>
                <c:pt idx="111">
                  <c:v>0.75158496360000004</c:v>
                </c:pt>
                <c:pt idx="112">
                  <c:v>0.74672065690000233</c:v>
                </c:pt>
                <c:pt idx="113">
                  <c:v>0.76459284810000061</c:v>
                </c:pt>
                <c:pt idx="114">
                  <c:v>0.76825224999999986</c:v>
                </c:pt>
                <c:pt idx="115">
                  <c:v>0.75756134440000011</c:v>
                </c:pt>
                <c:pt idx="116">
                  <c:v>0.7724124768999997</c:v>
                </c:pt>
                <c:pt idx="117">
                  <c:v>0.77885920090000094</c:v>
                </c:pt>
                <c:pt idx="118">
                  <c:v>0.77055039610000065</c:v>
                </c:pt>
                <c:pt idx="119">
                  <c:v>0.78574041640000236</c:v>
                </c:pt>
                <c:pt idx="120">
                  <c:v>0.82588108840000063</c:v>
                </c:pt>
                <c:pt idx="121">
                  <c:v>0.81369420250000246</c:v>
                </c:pt>
                <c:pt idx="122">
                  <c:v>0.82382852250000138</c:v>
                </c:pt>
                <c:pt idx="124">
                  <c:v>0.58654153960000044</c:v>
                </c:pt>
                <c:pt idx="126">
                  <c:v>0.49373107559999996</c:v>
                </c:pt>
                <c:pt idx="127">
                  <c:v>0.68626312809999956</c:v>
                </c:pt>
                <c:pt idx="128">
                  <c:v>0.44630416360000097</c:v>
                </c:pt>
                <c:pt idx="131">
                  <c:v>0.49336576000000104</c:v>
                </c:pt>
                <c:pt idx="132">
                  <c:v>0.45540902560000002</c:v>
                </c:pt>
                <c:pt idx="133">
                  <c:v>0.49405435210000032</c:v>
                </c:pt>
                <c:pt idx="134">
                  <c:v>0.54225550440000003</c:v>
                </c:pt>
                <c:pt idx="135">
                  <c:v>0.47727372249999994</c:v>
                </c:pt>
                <c:pt idx="136">
                  <c:v>0.51152534410000006</c:v>
                </c:pt>
                <c:pt idx="137">
                  <c:v>0.60505062250000208</c:v>
                </c:pt>
                <c:pt idx="138">
                  <c:v>0.62886486010000064</c:v>
                </c:pt>
                <c:pt idx="139">
                  <c:v>0.57158136089999956</c:v>
                </c:pt>
                <c:pt idx="140">
                  <c:v>0.59906052009999922</c:v>
                </c:pt>
                <c:pt idx="141">
                  <c:v>0.66918944160000138</c:v>
                </c:pt>
                <c:pt idx="142">
                  <c:v>0.66469778410000124</c:v>
                </c:pt>
                <c:pt idx="143">
                  <c:v>0.56758142440000003</c:v>
                </c:pt>
                <c:pt idx="144">
                  <c:v>0.60743318439999949</c:v>
                </c:pt>
                <c:pt idx="145">
                  <c:v>0.66766875210000198</c:v>
                </c:pt>
                <c:pt idx="146">
                  <c:v>0.62876970250000208</c:v>
                </c:pt>
                <c:pt idx="147">
                  <c:v>0.59746716159999858</c:v>
                </c:pt>
                <c:pt idx="148">
                  <c:v>0.57909056039999995</c:v>
                </c:pt>
                <c:pt idx="149">
                  <c:v>0.5704327728999995</c:v>
                </c:pt>
                <c:pt idx="150">
                  <c:v>0.62378404000000065</c:v>
                </c:pt>
                <c:pt idx="151">
                  <c:v>0.64164906090000184</c:v>
                </c:pt>
                <c:pt idx="152">
                  <c:v>0.5661659536000011</c:v>
                </c:pt>
                <c:pt idx="153">
                  <c:v>0.62956290250000002</c:v>
                </c:pt>
                <c:pt idx="154">
                  <c:v>0.60640483840000126</c:v>
                </c:pt>
                <c:pt idx="155">
                  <c:v>0.66061132840000125</c:v>
                </c:pt>
                <c:pt idx="156">
                  <c:v>0.65195935360000257</c:v>
                </c:pt>
                <c:pt idx="157">
                  <c:v>0.62538045610000148</c:v>
                </c:pt>
              </c:numCache>
            </c:numRef>
          </c:val>
          <c:extLst>
            <c:ext xmlns:c16="http://schemas.microsoft.com/office/drawing/2014/chart" uri="{C3380CC4-5D6E-409C-BE32-E72D297353CC}">
              <c16:uniqueId val="{00000027-DD10-409B-87F1-B2F8D6ACD275}"/>
            </c:ext>
          </c:extLst>
        </c:ser>
        <c:ser>
          <c:idx val="40"/>
          <c:order val="40"/>
          <c:tx>
            <c:strRef>
              <c:f>'[Copy of CorrNonLinearLog_TBVIs-Biowet.xlsx]Contour plot Cotton-Maize'!$AP$1</c:f>
              <c:strCache>
                <c:ptCount val="1"/>
                <c:pt idx="0">
                  <c:v>829</c:v>
                </c:pt>
              </c:strCache>
            </c:strRef>
          </c:tx>
          <c:cat>
            <c:numRef>
              <c:f>'[Copy of CorrNonLinearLog_TBVIs-Biowet.xlsx]Contour plot Cotton-Maize'!$A$2:$A$159</c:f>
              <c:numCache>
                <c:formatCode>General</c:formatCode>
                <c:ptCount val="158"/>
                <c:pt idx="0">
                  <c:v>422</c:v>
                </c:pt>
                <c:pt idx="1">
                  <c:v>432</c:v>
                </c:pt>
                <c:pt idx="2">
                  <c:v>442</c:v>
                </c:pt>
                <c:pt idx="3">
                  <c:v>452</c:v>
                </c:pt>
                <c:pt idx="4">
                  <c:v>463</c:v>
                </c:pt>
                <c:pt idx="5">
                  <c:v>473</c:v>
                </c:pt>
                <c:pt idx="6">
                  <c:v>483</c:v>
                </c:pt>
                <c:pt idx="7">
                  <c:v>493</c:v>
                </c:pt>
                <c:pt idx="8">
                  <c:v>503</c:v>
                </c:pt>
                <c:pt idx="9">
                  <c:v>513</c:v>
                </c:pt>
                <c:pt idx="10">
                  <c:v>524</c:v>
                </c:pt>
                <c:pt idx="11">
                  <c:v>534</c:v>
                </c:pt>
                <c:pt idx="12">
                  <c:v>544</c:v>
                </c:pt>
                <c:pt idx="13">
                  <c:v>554</c:v>
                </c:pt>
                <c:pt idx="14">
                  <c:v>564</c:v>
                </c:pt>
                <c:pt idx="15">
                  <c:v>574</c:v>
                </c:pt>
                <c:pt idx="16">
                  <c:v>585</c:v>
                </c:pt>
                <c:pt idx="17">
                  <c:v>595</c:v>
                </c:pt>
                <c:pt idx="18">
                  <c:v>605</c:v>
                </c:pt>
                <c:pt idx="19">
                  <c:v>615</c:v>
                </c:pt>
                <c:pt idx="20">
                  <c:v>625</c:v>
                </c:pt>
                <c:pt idx="21">
                  <c:v>635</c:v>
                </c:pt>
                <c:pt idx="22">
                  <c:v>646</c:v>
                </c:pt>
                <c:pt idx="23">
                  <c:v>656</c:v>
                </c:pt>
                <c:pt idx="24">
                  <c:v>666</c:v>
                </c:pt>
                <c:pt idx="25">
                  <c:v>676</c:v>
                </c:pt>
                <c:pt idx="26">
                  <c:v>686</c:v>
                </c:pt>
                <c:pt idx="27">
                  <c:v>697</c:v>
                </c:pt>
                <c:pt idx="28">
                  <c:v>707</c:v>
                </c:pt>
                <c:pt idx="29">
                  <c:v>717</c:v>
                </c:pt>
                <c:pt idx="30">
                  <c:v>727</c:v>
                </c:pt>
                <c:pt idx="31">
                  <c:v>737</c:v>
                </c:pt>
                <c:pt idx="32">
                  <c:v>747</c:v>
                </c:pt>
                <c:pt idx="33">
                  <c:v>758</c:v>
                </c:pt>
                <c:pt idx="34">
                  <c:v>768</c:v>
                </c:pt>
                <c:pt idx="35">
                  <c:v>778</c:v>
                </c:pt>
                <c:pt idx="36">
                  <c:v>788</c:v>
                </c:pt>
                <c:pt idx="37">
                  <c:v>798</c:v>
                </c:pt>
                <c:pt idx="38">
                  <c:v>808</c:v>
                </c:pt>
                <c:pt idx="39">
                  <c:v>819</c:v>
                </c:pt>
                <c:pt idx="40">
                  <c:v>829</c:v>
                </c:pt>
                <c:pt idx="41">
                  <c:v>839</c:v>
                </c:pt>
                <c:pt idx="42">
                  <c:v>849</c:v>
                </c:pt>
                <c:pt idx="43">
                  <c:v>859</c:v>
                </c:pt>
                <c:pt idx="44">
                  <c:v>870</c:v>
                </c:pt>
                <c:pt idx="45">
                  <c:v>880</c:v>
                </c:pt>
                <c:pt idx="46">
                  <c:v>890</c:v>
                </c:pt>
                <c:pt idx="47">
                  <c:v>900</c:v>
                </c:pt>
                <c:pt idx="48">
                  <c:v>910</c:v>
                </c:pt>
                <c:pt idx="49">
                  <c:v>920</c:v>
                </c:pt>
                <c:pt idx="50">
                  <c:v>929</c:v>
                </c:pt>
                <c:pt idx="51">
                  <c:v>939</c:v>
                </c:pt>
                <c:pt idx="52">
                  <c:v>949</c:v>
                </c:pt>
                <c:pt idx="53">
                  <c:v>959</c:v>
                </c:pt>
                <c:pt idx="54">
                  <c:v>969</c:v>
                </c:pt>
                <c:pt idx="55">
                  <c:v>979</c:v>
                </c:pt>
                <c:pt idx="56">
                  <c:v>989</c:v>
                </c:pt>
                <c:pt idx="57">
                  <c:v>999</c:v>
                </c:pt>
                <c:pt idx="58">
                  <c:v>1009</c:v>
                </c:pt>
                <c:pt idx="59">
                  <c:v>1019</c:v>
                </c:pt>
                <c:pt idx="60">
                  <c:v>1029</c:v>
                </c:pt>
                <c:pt idx="61">
                  <c:v>1040</c:v>
                </c:pt>
                <c:pt idx="62">
                  <c:v>1051</c:v>
                </c:pt>
                <c:pt idx="63">
                  <c:v>1061</c:v>
                </c:pt>
                <c:pt idx="64">
                  <c:v>1071</c:v>
                </c:pt>
                <c:pt idx="65">
                  <c:v>1081</c:v>
                </c:pt>
                <c:pt idx="66">
                  <c:v>1091</c:v>
                </c:pt>
                <c:pt idx="67">
                  <c:v>1101</c:v>
                </c:pt>
                <c:pt idx="68">
                  <c:v>1111</c:v>
                </c:pt>
                <c:pt idx="69">
                  <c:v>1121</c:v>
                </c:pt>
                <c:pt idx="70">
                  <c:v>1131</c:v>
                </c:pt>
                <c:pt idx="71">
                  <c:v>1141</c:v>
                </c:pt>
                <c:pt idx="72">
                  <c:v>1151</c:v>
                </c:pt>
                <c:pt idx="73">
                  <c:v>1161</c:v>
                </c:pt>
                <c:pt idx="74">
                  <c:v>1171</c:v>
                </c:pt>
                <c:pt idx="75">
                  <c:v>1181</c:v>
                </c:pt>
                <c:pt idx="76">
                  <c:v>1191</c:v>
                </c:pt>
                <c:pt idx="77">
                  <c:v>1201</c:v>
                </c:pt>
                <c:pt idx="78">
                  <c:v>1211</c:v>
                </c:pt>
                <c:pt idx="79">
                  <c:v>1221</c:v>
                </c:pt>
                <c:pt idx="80">
                  <c:v>1231</c:v>
                </c:pt>
                <c:pt idx="81">
                  <c:v>1241</c:v>
                </c:pt>
                <c:pt idx="82">
                  <c:v>1251</c:v>
                </c:pt>
                <c:pt idx="83">
                  <c:v>1261</c:v>
                </c:pt>
                <c:pt idx="84">
                  <c:v>1272</c:v>
                </c:pt>
                <c:pt idx="85">
                  <c:v>1282</c:v>
                </c:pt>
                <c:pt idx="86">
                  <c:v>1292</c:v>
                </c:pt>
                <c:pt idx="87">
                  <c:v>1302</c:v>
                </c:pt>
                <c:pt idx="88">
                  <c:v>1312</c:v>
                </c:pt>
                <c:pt idx="89">
                  <c:v>1322</c:v>
                </c:pt>
                <c:pt idx="90">
                  <c:v>1332</c:v>
                </c:pt>
                <c:pt idx="91">
                  <c:v>1472</c:v>
                </c:pt>
                <c:pt idx="92">
                  <c:v>1483</c:v>
                </c:pt>
                <c:pt idx="93">
                  <c:v>1493</c:v>
                </c:pt>
                <c:pt idx="94">
                  <c:v>1503</c:v>
                </c:pt>
                <c:pt idx="95">
                  <c:v>1513</c:v>
                </c:pt>
                <c:pt idx="96">
                  <c:v>1523</c:v>
                </c:pt>
                <c:pt idx="97">
                  <c:v>1533</c:v>
                </c:pt>
                <c:pt idx="98">
                  <c:v>1543</c:v>
                </c:pt>
                <c:pt idx="99">
                  <c:v>1553</c:v>
                </c:pt>
                <c:pt idx="100">
                  <c:v>1563</c:v>
                </c:pt>
                <c:pt idx="101">
                  <c:v>1573</c:v>
                </c:pt>
                <c:pt idx="102">
                  <c:v>1583</c:v>
                </c:pt>
                <c:pt idx="103">
                  <c:v>1594</c:v>
                </c:pt>
                <c:pt idx="104">
                  <c:v>1604</c:v>
                </c:pt>
                <c:pt idx="105">
                  <c:v>1614</c:v>
                </c:pt>
                <c:pt idx="106">
                  <c:v>1624</c:v>
                </c:pt>
                <c:pt idx="107">
                  <c:v>1634</c:v>
                </c:pt>
                <c:pt idx="108">
                  <c:v>1644</c:v>
                </c:pt>
                <c:pt idx="109">
                  <c:v>1654</c:v>
                </c:pt>
                <c:pt idx="110">
                  <c:v>1664</c:v>
                </c:pt>
                <c:pt idx="111">
                  <c:v>1674</c:v>
                </c:pt>
                <c:pt idx="112">
                  <c:v>1684</c:v>
                </c:pt>
                <c:pt idx="113">
                  <c:v>1694</c:v>
                </c:pt>
                <c:pt idx="114">
                  <c:v>1704</c:v>
                </c:pt>
                <c:pt idx="115">
                  <c:v>1715</c:v>
                </c:pt>
                <c:pt idx="116">
                  <c:v>1725</c:v>
                </c:pt>
                <c:pt idx="117">
                  <c:v>1735</c:v>
                </c:pt>
                <c:pt idx="118">
                  <c:v>1745</c:v>
                </c:pt>
                <c:pt idx="119">
                  <c:v>1755</c:v>
                </c:pt>
                <c:pt idx="120">
                  <c:v>1765</c:v>
                </c:pt>
                <c:pt idx="121">
                  <c:v>1775</c:v>
                </c:pt>
                <c:pt idx="122">
                  <c:v>1785</c:v>
                </c:pt>
                <c:pt idx="123">
                  <c:v>1977</c:v>
                </c:pt>
                <c:pt idx="124">
                  <c:v>1987</c:v>
                </c:pt>
                <c:pt idx="125">
                  <c:v>2027</c:v>
                </c:pt>
                <c:pt idx="126">
                  <c:v>2037</c:v>
                </c:pt>
                <c:pt idx="127">
                  <c:v>2047</c:v>
                </c:pt>
                <c:pt idx="128">
                  <c:v>2058</c:v>
                </c:pt>
                <c:pt idx="129">
                  <c:v>2068</c:v>
                </c:pt>
                <c:pt idx="130">
                  <c:v>2078</c:v>
                </c:pt>
                <c:pt idx="131">
                  <c:v>2088</c:v>
                </c:pt>
                <c:pt idx="132">
                  <c:v>2098</c:v>
                </c:pt>
                <c:pt idx="133">
                  <c:v>2108</c:v>
                </c:pt>
                <c:pt idx="134">
                  <c:v>2118</c:v>
                </c:pt>
                <c:pt idx="135">
                  <c:v>2128</c:v>
                </c:pt>
                <c:pt idx="136">
                  <c:v>2138</c:v>
                </c:pt>
                <c:pt idx="137">
                  <c:v>2148</c:v>
                </c:pt>
                <c:pt idx="138">
                  <c:v>2158</c:v>
                </c:pt>
                <c:pt idx="139">
                  <c:v>2169</c:v>
                </c:pt>
                <c:pt idx="140">
                  <c:v>2179</c:v>
                </c:pt>
                <c:pt idx="141">
                  <c:v>2189</c:v>
                </c:pt>
                <c:pt idx="142">
                  <c:v>2199</c:v>
                </c:pt>
                <c:pt idx="143">
                  <c:v>2209</c:v>
                </c:pt>
                <c:pt idx="144">
                  <c:v>2219</c:v>
                </c:pt>
                <c:pt idx="145">
                  <c:v>2229</c:v>
                </c:pt>
                <c:pt idx="146">
                  <c:v>2239</c:v>
                </c:pt>
                <c:pt idx="147">
                  <c:v>2249</c:v>
                </c:pt>
                <c:pt idx="148">
                  <c:v>2259</c:v>
                </c:pt>
                <c:pt idx="149">
                  <c:v>2269</c:v>
                </c:pt>
                <c:pt idx="150">
                  <c:v>2280</c:v>
                </c:pt>
                <c:pt idx="151">
                  <c:v>2290</c:v>
                </c:pt>
                <c:pt idx="152">
                  <c:v>2300</c:v>
                </c:pt>
                <c:pt idx="153">
                  <c:v>2310</c:v>
                </c:pt>
                <c:pt idx="154">
                  <c:v>2320</c:v>
                </c:pt>
                <c:pt idx="155">
                  <c:v>2330</c:v>
                </c:pt>
                <c:pt idx="156">
                  <c:v>2340</c:v>
                </c:pt>
                <c:pt idx="157">
                  <c:v>2350</c:v>
                </c:pt>
              </c:numCache>
            </c:numRef>
          </c:cat>
          <c:val>
            <c:numRef>
              <c:f>'[Copy of CorrNonLinearLog_TBVIs-Biowet.xlsx]Contour plot Cotton-Maize'!$AP$2:$AP$159</c:f>
              <c:numCache>
                <c:formatCode>General</c:formatCode>
                <c:ptCount val="158"/>
                <c:pt idx="0">
                  <c:v>0.61426406250000065</c:v>
                </c:pt>
                <c:pt idx="1">
                  <c:v>0.72512037160000065</c:v>
                </c:pt>
                <c:pt idx="2">
                  <c:v>0.65742907240000237</c:v>
                </c:pt>
                <c:pt idx="3">
                  <c:v>0.65279936160000185</c:v>
                </c:pt>
                <c:pt idx="4">
                  <c:v>0.59437932159999951</c:v>
                </c:pt>
                <c:pt idx="5">
                  <c:v>0.67428732250000134</c:v>
                </c:pt>
                <c:pt idx="6">
                  <c:v>0.70185857290000064</c:v>
                </c:pt>
                <c:pt idx="7">
                  <c:v>0.5573070408999995</c:v>
                </c:pt>
                <c:pt idx="8">
                  <c:v>0.64334836810000062</c:v>
                </c:pt>
                <c:pt idx="9">
                  <c:v>0.70734828160000063</c:v>
                </c:pt>
                <c:pt idx="10">
                  <c:v>0.61235320089999989</c:v>
                </c:pt>
                <c:pt idx="11">
                  <c:v>0.59687985640000252</c:v>
                </c:pt>
                <c:pt idx="12">
                  <c:v>0.60907098489999989</c:v>
                </c:pt>
                <c:pt idx="13">
                  <c:v>0.62362608999999991</c:v>
                </c:pt>
                <c:pt idx="14">
                  <c:v>0.6539795161000026</c:v>
                </c:pt>
                <c:pt idx="15">
                  <c:v>0.66663959040000198</c:v>
                </c:pt>
                <c:pt idx="16">
                  <c:v>0.68083951690000155</c:v>
                </c:pt>
                <c:pt idx="17">
                  <c:v>0.70904820250000233</c:v>
                </c:pt>
                <c:pt idx="18">
                  <c:v>0.69332267560000072</c:v>
                </c:pt>
                <c:pt idx="19">
                  <c:v>0.68123563690000166</c:v>
                </c:pt>
                <c:pt idx="20">
                  <c:v>0.7198334649</c:v>
                </c:pt>
                <c:pt idx="21">
                  <c:v>0.73200002490000005</c:v>
                </c:pt>
                <c:pt idx="22">
                  <c:v>0.74087334760000112</c:v>
                </c:pt>
                <c:pt idx="23">
                  <c:v>0.72302709610000149</c:v>
                </c:pt>
                <c:pt idx="24">
                  <c:v>0.75337192090000005</c:v>
                </c:pt>
                <c:pt idx="25">
                  <c:v>0.75344136010000062</c:v>
                </c:pt>
                <c:pt idx="26">
                  <c:v>0.75061430440000065</c:v>
                </c:pt>
                <c:pt idx="27">
                  <c:v>0.7304779024000011</c:v>
                </c:pt>
                <c:pt idx="28">
                  <c:v>0.71901920250000173</c:v>
                </c:pt>
                <c:pt idx="29">
                  <c:v>0.43120235560000031</c:v>
                </c:pt>
                <c:pt idx="30">
                  <c:v>0.44467558560000037</c:v>
                </c:pt>
                <c:pt idx="31">
                  <c:v>0.49140100000000031</c:v>
                </c:pt>
                <c:pt idx="35">
                  <c:v>0.4382572401</c:v>
                </c:pt>
                <c:pt idx="41">
                  <c:v>0.6505390336000022</c:v>
                </c:pt>
                <c:pt idx="42">
                  <c:v>0.90529516090000006</c:v>
                </c:pt>
                <c:pt idx="43">
                  <c:v>0.86866128040000112</c:v>
                </c:pt>
                <c:pt idx="44">
                  <c:v>0.90737055360000063</c:v>
                </c:pt>
                <c:pt idx="45">
                  <c:v>0.90120846240000063</c:v>
                </c:pt>
                <c:pt idx="46">
                  <c:v>0.91311402489999949</c:v>
                </c:pt>
                <c:pt idx="47">
                  <c:v>0.91472008809999994</c:v>
                </c:pt>
                <c:pt idx="48">
                  <c:v>0.89552154240000092</c:v>
                </c:pt>
                <c:pt idx="49">
                  <c:v>0.91215870489999951</c:v>
                </c:pt>
                <c:pt idx="50">
                  <c:v>0.88824970090000055</c:v>
                </c:pt>
                <c:pt idx="51">
                  <c:v>0.86529064410000123</c:v>
                </c:pt>
                <c:pt idx="52">
                  <c:v>0.88529280999999949</c:v>
                </c:pt>
                <c:pt idx="53">
                  <c:v>0.87076892250000149</c:v>
                </c:pt>
                <c:pt idx="54">
                  <c:v>0.91447143840000122</c:v>
                </c:pt>
                <c:pt idx="55">
                  <c:v>0.92186881960000122</c:v>
                </c:pt>
                <c:pt idx="56">
                  <c:v>0.9206402500000016</c:v>
                </c:pt>
                <c:pt idx="57">
                  <c:v>0.92404001290000126</c:v>
                </c:pt>
                <c:pt idx="58">
                  <c:v>0.92231053689999987</c:v>
                </c:pt>
                <c:pt idx="59">
                  <c:v>0.92231053689999987</c:v>
                </c:pt>
                <c:pt idx="60">
                  <c:v>0.9230405625000011</c:v>
                </c:pt>
                <c:pt idx="61">
                  <c:v>0.92582884000000065</c:v>
                </c:pt>
                <c:pt idx="62">
                  <c:v>0.92081296809999957</c:v>
                </c:pt>
                <c:pt idx="63">
                  <c:v>0.91732337289999999</c:v>
                </c:pt>
                <c:pt idx="64">
                  <c:v>0.91939332249999994</c:v>
                </c:pt>
                <c:pt idx="65">
                  <c:v>0.91261719610000003</c:v>
                </c:pt>
                <c:pt idx="66">
                  <c:v>0.91112752089999949</c:v>
                </c:pt>
                <c:pt idx="67">
                  <c:v>0.91107025000000064</c:v>
                </c:pt>
                <c:pt idx="68">
                  <c:v>0.91208230089999887</c:v>
                </c:pt>
                <c:pt idx="69">
                  <c:v>0.91481573160000063</c:v>
                </c:pt>
                <c:pt idx="70">
                  <c:v>0.9053141903999995</c:v>
                </c:pt>
                <c:pt idx="71">
                  <c:v>0.91881810250000062</c:v>
                </c:pt>
                <c:pt idx="72">
                  <c:v>0.88855131690000033</c:v>
                </c:pt>
                <c:pt idx="73">
                  <c:v>0.85664280250000246</c:v>
                </c:pt>
                <c:pt idx="74">
                  <c:v>0.91922073760000111</c:v>
                </c:pt>
                <c:pt idx="75">
                  <c:v>0.92428996000000008</c:v>
                </c:pt>
                <c:pt idx="76">
                  <c:v>0.91450969000000004</c:v>
                </c:pt>
                <c:pt idx="77">
                  <c:v>0.92711863690000063</c:v>
                </c:pt>
                <c:pt idx="78">
                  <c:v>0.91527488999999951</c:v>
                </c:pt>
                <c:pt idx="79">
                  <c:v>0.91523662239999992</c:v>
                </c:pt>
                <c:pt idx="80">
                  <c:v>0.91768736160000008</c:v>
                </c:pt>
                <c:pt idx="81">
                  <c:v>0.9257133796</c:v>
                </c:pt>
                <c:pt idx="82">
                  <c:v>0.92552096159999997</c:v>
                </c:pt>
                <c:pt idx="83">
                  <c:v>0.92631000250000062</c:v>
                </c:pt>
                <c:pt idx="84">
                  <c:v>0.91667220490000001</c:v>
                </c:pt>
                <c:pt idx="85">
                  <c:v>0.92052511360000111</c:v>
                </c:pt>
                <c:pt idx="86">
                  <c:v>0.92613676959999958</c:v>
                </c:pt>
                <c:pt idx="87">
                  <c:v>0.92286763560000062</c:v>
                </c:pt>
                <c:pt idx="88">
                  <c:v>0.92761939690000061</c:v>
                </c:pt>
                <c:pt idx="89">
                  <c:v>0.92112006250000122</c:v>
                </c:pt>
                <c:pt idx="90">
                  <c:v>0.90620880250000113</c:v>
                </c:pt>
                <c:pt idx="91">
                  <c:v>0.53317743610000123</c:v>
                </c:pt>
                <c:pt idx="94">
                  <c:v>0.56634655360000064</c:v>
                </c:pt>
                <c:pt idx="95">
                  <c:v>0.60693448360000113</c:v>
                </c:pt>
                <c:pt idx="96">
                  <c:v>0.61941622089999959</c:v>
                </c:pt>
                <c:pt idx="97">
                  <c:v>0.66786487290000185</c:v>
                </c:pt>
                <c:pt idx="98">
                  <c:v>0.68924864410000131</c:v>
                </c:pt>
                <c:pt idx="99">
                  <c:v>0.71966378889999949</c:v>
                </c:pt>
                <c:pt idx="100">
                  <c:v>0.75813590410000065</c:v>
                </c:pt>
                <c:pt idx="101">
                  <c:v>0.75283387560000126</c:v>
                </c:pt>
                <c:pt idx="102">
                  <c:v>0.73278736089999996</c:v>
                </c:pt>
                <c:pt idx="103">
                  <c:v>0.78540361289999994</c:v>
                </c:pt>
                <c:pt idx="104">
                  <c:v>0.78030722249999995</c:v>
                </c:pt>
                <c:pt idx="105">
                  <c:v>0.76317696000000013</c:v>
                </c:pt>
                <c:pt idx="106">
                  <c:v>0.78696415209999993</c:v>
                </c:pt>
                <c:pt idx="107">
                  <c:v>0.81007200159999992</c:v>
                </c:pt>
                <c:pt idx="108">
                  <c:v>0.78943224999999839</c:v>
                </c:pt>
                <c:pt idx="109">
                  <c:v>0.79411267689999998</c:v>
                </c:pt>
                <c:pt idx="110">
                  <c:v>0.81670983840000211</c:v>
                </c:pt>
                <c:pt idx="111">
                  <c:v>0.81055809610000062</c:v>
                </c:pt>
                <c:pt idx="112">
                  <c:v>0.80437579689999994</c:v>
                </c:pt>
                <c:pt idx="113">
                  <c:v>0.81690866890000002</c:v>
                </c:pt>
                <c:pt idx="114">
                  <c:v>0.81862684840000122</c:v>
                </c:pt>
                <c:pt idx="115">
                  <c:v>0.8095140729000001</c:v>
                </c:pt>
                <c:pt idx="116">
                  <c:v>0.81875352250000122</c:v>
                </c:pt>
                <c:pt idx="117">
                  <c:v>0.82263086010000064</c:v>
                </c:pt>
                <c:pt idx="118">
                  <c:v>0.81743297440000007</c:v>
                </c:pt>
                <c:pt idx="119">
                  <c:v>0.82448216009999875</c:v>
                </c:pt>
                <c:pt idx="120">
                  <c:v>0.85060039840000123</c:v>
                </c:pt>
                <c:pt idx="121">
                  <c:v>0.83382465960000174</c:v>
                </c:pt>
                <c:pt idx="122">
                  <c:v>0.83861637760000063</c:v>
                </c:pt>
                <c:pt idx="124">
                  <c:v>0.62601326409999991</c:v>
                </c:pt>
                <c:pt idx="126">
                  <c:v>0.56377572250000185</c:v>
                </c:pt>
                <c:pt idx="127">
                  <c:v>0.71968075560000111</c:v>
                </c:pt>
                <c:pt idx="128">
                  <c:v>0.52076428959999987</c:v>
                </c:pt>
                <c:pt idx="129">
                  <c:v>0.48108096000000111</c:v>
                </c:pt>
                <c:pt idx="130">
                  <c:v>0.48721796010000062</c:v>
                </c:pt>
                <c:pt idx="131">
                  <c:v>0.57330640890000006</c:v>
                </c:pt>
                <c:pt idx="132">
                  <c:v>0.54026910089999958</c:v>
                </c:pt>
                <c:pt idx="133">
                  <c:v>0.57494306250000138</c:v>
                </c:pt>
                <c:pt idx="134">
                  <c:v>0.61525198439999995</c:v>
                </c:pt>
                <c:pt idx="135">
                  <c:v>0.56047682250000064</c:v>
                </c:pt>
                <c:pt idx="136">
                  <c:v>0.59116107690000053</c:v>
                </c:pt>
                <c:pt idx="137">
                  <c:v>0.67007321640000284</c:v>
                </c:pt>
                <c:pt idx="138">
                  <c:v>0.68861782890000034</c:v>
                </c:pt>
                <c:pt idx="139">
                  <c:v>0.6380974161000027</c:v>
                </c:pt>
                <c:pt idx="140">
                  <c:v>0.66806102250000221</c:v>
                </c:pt>
                <c:pt idx="141">
                  <c:v>0.72914521000000199</c:v>
                </c:pt>
                <c:pt idx="142">
                  <c:v>0.71903616160000006</c:v>
                </c:pt>
                <c:pt idx="143">
                  <c:v>0.64000000000000135</c:v>
                </c:pt>
                <c:pt idx="144">
                  <c:v>0.67532236839999993</c:v>
                </c:pt>
                <c:pt idx="145">
                  <c:v>0.7291622880999995</c:v>
                </c:pt>
                <c:pt idx="146">
                  <c:v>0.68853484840000034</c:v>
                </c:pt>
                <c:pt idx="147">
                  <c:v>0.65890559290000172</c:v>
                </c:pt>
                <c:pt idx="148">
                  <c:v>0.64431123610000185</c:v>
                </c:pt>
                <c:pt idx="149">
                  <c:v>0.64019201440000184</c:v>
                </c:pt>
                <c:pt idx="150">
                  <c:v>0.68343288999999907</c:v>
                </c:pt>
                <c:pt idx="151">
                  <c:v>0.69252355240000107</c:v>
                </c:pt>
                <c:pt idx="152">
                  <c:v>0.63215220640000136</c:v>
                </c:pt>
                <c:pt idx="153">
                  <c:v>0.68634597160000155</c:v>
                </c:pt>
                <c:pt idx="154">
                  <c:v>0.66579072160000208</c:v>
                </c:pt>
                <c:pt idx="155">
                  <c:v>0.70526403999999998</c:v>
                </c:pt>
                <c:pt idx="156">
                  <c:v>0.69210752489999949</c:v>
                </c:pt>
                <c:pt idx="157">
                  <c:v>0.67568399999999995</c:v>
                </c:pt>
              </c:numCache>
            </c:numRef>
          </c:val>
          <c:extLst>
            <c:ext xmlns:c16="http://schemas.microsoft.com/office/drawing/2014/chart" uri="{C3380CC4-5D6E-409C-BE32-E72D297353CC}">
              <c16:uniqueId val="{00000028-DD10-409B-87F1-B2F8D6ACD275}"/>
            </c:ext>
          </c:extLst>
        </c:ser>
        <c:ser>
          <c:idx val="41"/>
          <c:order val="41"/>
          <c:tx>
            <c:strRef>
              <c:f>'[Copy of CorrNonLinearLog_TBVIs-Biowet.xlsx]Contour plot Cotton-Maize'!$AQ$1</c:f>
              <c:strCache>
                <c:ptCount val="1"/>
                <c:pt idx="0">
                  <c:v>839</c:v>
                </c:pt>
              </c:strCache>
            </c:strRef>
          </c:tx>
          <c:cat>
            <c:numRef>
              <c:f>'[Copy of CorrNonLinearLog_TBVIs-Biowet.xlsx]Contour plot Cotton-Maize'!$A$2:$A$159</c:f>
              <c:numCache>
                <c:formatCode>General</c:formatCode>
                <c:ptCount val="158"/>
                <c:pt idx="0">
                  <c:v>422</c:v>
                </c:pt>
                <c:pt idx="1">
                  <c:v>432</c:v>
                </c:pt>
                <c:pt idx="2">
                  <c:v>442</c:v>
                </c:pt>
                <c:pt idx="3">
                  <c:v>452</c:v>
                </c:pt>
                <c:pt idx="4">
                  <c:v>463</c:v>
                </c:pt>
                <c:pt idx="5">
                  <c:v>473</c:v>
                </c:pt>
                <c:pt idx="6">
                  <c:v>483</c:v>
                </c:pt>
                <c:pt idx="7">
                  <c:v>493</c:v>
                </c:pt>
                <c:pt idx="8">
                  <c:v>503</c:v>
                </c:pt>
                <c:pt idx="9">
                  <c:v>513</c:v>
                </c:pt>
                <c:pt idx="10">
                  <c:v>524</c:v>
                </c:pt>
                <c:pt idx="11">
                  <c:v>534</c:v>
                </c:pt>
                <c:pt idx="12">
                  <c:v>544</c:v>
                </c:pt>
                <c:pt idx="13">
                  <c:v>554</c:v>
                </c:pt>
                <c:pt idx="14">
                  <c:v>564</c:v>
                </c:pt>
                <c:pt idx="15">
                  <c:v>574</c:v>
                </c:pt>
                <c:pt idx="16">
                  <c:v>585</c:v>
                </c:pt>
                <c:pt idx="17">
                  <c:v>595</c:v>
                </c:pt>
                <c:pt idx="18">
                  <c:v>605</c:v>
                </c:pt>
                <c:pt idx="19">
                  <c:v>615</c:v>
                </c:pt>
                <c:pt idx="20">
                  <c:v>625</c:v>
                </c:pt>
                <c:pt idx="21">
                  <c:v>635</c:v>
                </c:pt>
                <c:pt idx="22">
                  <c:v>646</c:v>
                </c:pt>
                <c:pt idx="23">
                  <c:v>656</c:v>
                </c:pt>
                <c:pt idx="24">
                  <c:v>666</c:v>
                </c:pt>
                <c:pt idx="25">
                  <c:v>676</c:v>
                </c:pt>
                <c:pt idx="26">
                  <c:v>686</c:v>
                </c:pt>
                <c:pt idx="27">
                  <c:v>697</c:v>
                </c:pt>
                <c:pt idx="28">
                  <c:v>707</c:v>
                </c:pt>
                <c:pt idx="29">
                  <c:v>717</c:v>
                </c:pt>
                <c:pt idx="30">
                  <c:v>727</c:v>
                </c:pt>
                <c:pt idx="31">
                  <c:v>737</c:v>
                </c:pt>
                <c:pt idx="32">
                  <c:v>747</c:v>
                </c:pt>
                <c:pt idx="33">
                  <c:v>758</c:v>
                </c:pt>
                <c:pt idx="34">
                  <c:v>768</c:v>
                </c:pt>
                <c:pt idx="35">
                  <c:v>778</c:v>
                </c:pt>
                <c:pt idx="36">
                  <c:v>788</c:v>
                </c:pt>
                <c:pt idx="37">
                  <c:v>798</c:v>
                </c:pt>
                <c:pt idx="38">
                  <c:v>808</c:v>
                </c:pt>
                <c:pt idx="39">
                  <c:v>819</c:v>
                </c:pt>
                <c:pt idx="40">
                  <c:v>829</c:v>
                </c:pt>
                <c:pt idx="41">
                  <c:v>839</c:v>
                </c:pt>
                <c:pt idx="42">
                  <c:v>849</c:v>
                </c:pt>
                <c:pt idx="43">
                  <c:v>859</c:v>
                </c:pt>
                <c:pt idx="44">
                  <c:v>870</c:v>
                </c:pt>
                <c:pt idx="45">
                  <c:v>880</c:v>
                </c:pt>
                <c:pt idx="46">
                  <c:v>890</c:v>
                </c:pt>
                <c:pt idx="47">
                  <c:v>900</c:v>
                </c:pt>
                <c:pt idx="48">
                  <c:v>910</c:v>
                </c:pt>
                <c:pt idx="49">
                  <c:v>920</c:v>
                </c:pt>
                <c:pt idx="50">
                  <c:v>929</c:v>
                </c:pt>
                <c:pt idx="51">
                  <c:v>939</c:v>
                </c:pt>
                <c:pt idx="52">
                  <c:v>949</c:v>
                </c:pt>
                <c:pt idx="53">
                  <c:v>959</c:v>
                </c:pt>
                <c:pt idx="54">
                  <c:v>969</c:v>
                </c:pt>
                <c:pt idx="55">
                  <c:v>979</c:v>
                </c:pt>
                <c:pt idx="56">
                  <c:v>989</c:v>
                </c:pt>
                <c:pt idx="57">
                  <c:v>999</c:v>
                </c:pt>
                <c:pt idx="58">
                  <c:v>1009</c:v>
                </c:pt>
                <c:pt idx="59">
                  <c:v>1019</c:v>
                </c:pt>
                <c:pt idx="60">
                  <c:v>1029</c:v>
                </c:pt>
                <c:pt idx="61">
                  <c:v>1040</c:v>
                </c:pt>
                <c:pt idx="62">
                  <c:v>1051</c:v>
                </c:pt>
                <c:pt idx="63">
                  <c:v>1061</c:v>
                </c:pt>
                <c:pt idx="64">
                  <c:v>1071</c:v>
                </c:pt>
                <c:pt idx="65">
                  <c:v>1081</c:v>
                </c:pt>
                <c:pt idx="66">
                  <c:v>1091</c:v>
                </c:pt>
                <c:pt idx="67">
                  <c:v>1101</c:v>
                </c:pt>
                <c:pt idx="68">
                  <c:v>1111</c:v>
                </c:pt>
                <c:pt idx="69">
                  <c:v>1121</c:v>
                </c:pt>
                <c:pt idx="70">
                  <c:v>1131</c:v>
                </c:pt>
                <c:pt idx="71">
                  <c:v>1141</c:v>
                </c:pt>
                <c:pt idx="72">
                  <c:v>1151</c:v>
                </c:pt>
                <c:pt idx="73">
                  <c:v>1161</c:v>
                </c:pt>
                <c:pt idx="74">
                  <c:v>1171</c:v>
                </c:pt>
                <c:pt idx="75">
                  <c:v>1181</c:v>
                </c:pt>
                <c:pt idx="76">
                  <c:v>1191</c:v>
                </c:pt>
                <c:pt idx="77">
                  <c:v>1201</c:v>
                </c:pt>
                <c:pt idx="78">
                  <c:v>1211</c:v>
                </c:pt>
                <c:pt idx="79">
                  <c:v>1221</c:v>
                </c:pt>
                <c:pt idx="80">
                  <c:v>1231</c:v>
                </c:pt>
                <c:pt idx="81">
                  <c:v>1241</c:v>
                </c:pt>
                <c:pt idx="82">
                  <c:v>1251</c:v>
                </c:pt>
                <c:pt idx="83">
                  <c:v>1261</c:v>
                </c:pt>
                <c:pt idx="84">
                  <c:v>1272</c:v>
                </c:pt>
                <c:pt idx="85">
                  <c:v>1282</c:v>
                </c:pt>
                <c:pt idx="86">
                  <c:v>1292</c:v>
                </c:pt>
                <c:pt idx="87">
                  <c:v>1302</c:v>
                </c:pt>
                <c:pt idx="88">
                  <c:v>1312</c:v>
                </c:pt>
                <c:pt idx="89">
                  <c:v>1322</c:v>
                </c:pt>
                <c:pt idx="90">
                  <c:v>1332</c:v>
                </c:pt>
                <c:pt idx="91">
                  <c:v>1472</c:v>
                </c:pt>
                <c:pt idx="92">
                  <c:v>1483</c:v>
                </c:pt>
                <c:pt idx="93">
                  <c:v>1493</c:v>
                </c:pt>
                <c:pt idx="94">
                  <c:v>1503</c:v>
                </c:pt>
                <c:pt idx="95">
                  <c:v>1513</c:v>
                </c:pt>
                <c:pt idx="96">
                  <c:v>1523</c:v>
                </c:pt>
                <c:pt idx="97">
                  <c:v>1533</c:v>
                </c:pt>
                <c:pt idx="98">
                  <c:v>1543</c:v>
                </c:pt>
                <c:pt idx="99">
                  <c:v>1553</c:v>
                </c:pt>
                <c:pt idx="100">
                  <c:v>1563</c:v>
                </c:pt>
                <c:pt idx="101">
                  <c:v>1573</c:v>
                </c:pt>
                <c:pt idx="102">
                  <c:v>1583</c:v>
                </c:pt>
                <c:pt idx="103">
                  <c:v>1594</c:v>
                </c:pt>
                <c:pt idx="104">
                  <c:v>1604</c:v>
                </c:pt>
                <c:pt idx="105">
                  <c:v>1614</c:v>
                </c:pt>
                <c:pt idx="106">
                  <c:v>1624</c:v>
                </c:pt>
                <c:pt idx="107">
                  <c:v>1634</c:v>
                </c:pt>
                <c:pt idx="108">
                  <c:v>1644</c:v>
                </c:pt>
                <c:pt idx="109">
                  <c:v>1654</c:v>
                </c:pt>
                <c:pt idx="110">
                  <c:v>1664</c:v>
                </c:pt>
                <c:pt idx="111">
                  <c:v>1674</c:v>
                </c:pt>
                <c:pt idx="112">
                  <c:v>1684</c:v>
                </c:pt>
                <c:pt idx="113">
                  <c:v>1694</c:v>
                </c:pt>
                <c:pt idx="114">
                  <c:v>1704</c:v>
                </c:pt>
                <c:pt idx="115">
                  <c:v>1715</c:v>
                </c:pt>
                <c:pt idx="116">
                  <c:v>1725</c:v>
                </c:pt>
                <c:pt idx="117">
                  <c:v>1735</c:v>
                </c:pt>
                <c:pt idx="118">
                  <c:v>1745</c:v>
                </c:pt>
                <c:pt idx="119">
                  <c:v>1755</c:v>
                </c:pt>
                <c:pt idx="120">
                  <c:v>1765</c:v>
                </c:pt>
                <c:pt idx="121">
                  <c:v>1775</c:v>
                </c:pt>
                <c:pt idx="122">
                  <c:v>1785</c:v>
                </c:pt>
                <c:pt idx="123">
                  <c:v>1977</c:v>
                </c:pt>
                <c:pt idx="124">
                  <c:v>1987</c:v>
                </c:pt>
                <c:pt idx="125">
                  <c:v>2027</c:v>
                </c:pt>
                <c:pt idx="126">
                  <c:v>2037</c:v>
                </c:pt>
                <c:pt idx="127">
                  <c:v>2047</c:v>
                </c:pt>
                <c:pt idx="128">
                  <c:v>2058</c:v>
                </c:pt>
                <c:pt idx="129">
                  <c:v>2068</c:v>
                </c:pt>
                <c:pt idx="130">
                  <c:v>2078</c:v>
                </c:pt>
                <c:pt idx="131">
                  <c:v>2088</c:v>
                </c:pt>
                <c:pt idx="132">
                  <c:v>2098</c:v>
                </c:pt>
                <c:pt idx="133">
                  <c:v>2108</c:v>
                </c:pt>
                <c:pt idx="134">
                  <c:v>2118</c:v>
                </c:pt>
                <c:pt idx="135">
                  <c:v>2128</c:v>
                </c:pt>
                <c:pt idx="136">
                  <c:v>2138</c:v>
                </c:pt>
                <c:pt idx="137">
                  <c:v>2148</c:v>
                </c:pt>
                <c:pt idx="138">
                  <c:v>2158</c:v>
                </c:pt>
                <c:pt idx="139">
                  <c:v>2169</c:v>
                </c:pt>
                <c:pt idx="140">
                  <c:v>2179</c:v>
                </c:pt>
                <c:pt idx="141">
                  <c:v>2189</c:v>
                </c:pt>
                <c:pt idx="142">
                  <c:v>2199</c:v>
                </c:pt>
                <c:pt idx="143">
                  <c:v>2209</c:v>
                </c:pt>
                <c:pt idx="144">
                  <c:v>2219</c:v>
                </c:pt>
                <c:pt idx="145">
                  <c:v>2229</c:v>
                </c:pt>
                <c:pt idx="146">
                  <c:v>2239</c:v>
                </c:pt>
                <c:pt idx="147">
                  <c:v>2249</c:v>
                </c:pt>
                <c:pt idx="148">
                  <c:v>2259</c:v>
                </c:pt>
                <c:pt idx="149">
                  <c:v>2269</c:v>
                </c:pt>
                <c:pt idx="150">
                  <c:v>2280</c:v>
                </c:pt>
                <c:pt idx="151">
                  <c:v>2290</c:v>
                </c:pt>
                <c:pt idx="152">
                  <c:v>2300</c:v>
                </c:pt>
                <c:pt idx="153">
                  <c:v>2310</c:v>
                </c:pt>
                <c:pt idx="154">
                  <c:v>2320</c:v>
                </c:pt>
                <c:pt idx="155">
                  <c:v>2330</c:v>
                </c:pt>
                <c:pt idx="156">
                  <c:v>2340</c:v>
                </c:pt>
                <c:pt idx="157">
                  <c:v>2350</c:v>
                </c:pt>
              </c:numCache>
            </c:numRef>
          </c:cat>
          <c:val>
            <c:numRef>
              <c:f>'[Copy of CorrNonLinearLog_TBVIs-Biowet.xlsx]Contour plot Cotton-Maize'!$AQ$2:$AQ$159</c:f>
              <c:numCache>
                <c:formatCode>General</c:formatCode>
                <c:ptCount val="158"/>
                <c:pt idx="0">
                  <c:v>0.54285950409999995</c:v>
                </c:pt>
                <c:pt idx="1">
                  <c:v>0.62342078489999997</c:v>
                </c:pt>
                <c:pt idx="2">
                  <c:v>0.63229532890000062</c:v>
                </c:pt>
                <c:pt idx="3">
                  <c:v>0.56445168999999951</c:v>
                </c:pt>
                <c:pt idx="4">
                  <c:v>0.54776281210000122</c:v>
                </c:pt>
                <c:pt idx="5">
                  <c:v>0.63707534890000062</c:v>
                </c:pt>
                <c:pt idx="6">
                  <c:v>0.65809411290000186</c:v>
                </c:pt>
                <c:pt idx="7">
                  <c:v>0.52322075559999992</c:v>
                </c:pt>
                <c:pt idx="8">
                  <c:v>0.60916464010000004</c:v>
                </c:pt>
                <c:pt idx="9">
                  <c:v>0.68019606760000095</c:v>
                </c:pt>
                <c:pt idx="10">
                  <c:v>0.58091835240000045</c:v>
                </c:pt>
                <c:pt idx="11">
                  <c:v>0.56074636889999996</c:v>
                </c:pt>
                <c:pt idx="12">
                  <c:v>0.58058304159999907</c:v>
                </c:pt>
                <c:pt idx="13">
                  <c:v>0.59902956089999959</c:v>
                </c:pt>
                <c:pt idx="14">
                  <c:v>0.63741062440000062</c:v>
                </c:pt>
                <c:pt idx="15">
                  <c:v>0.6597338176000026</c:v>
                </c:pt>
                <c:pt idx="16">
                  <c:v>0.68031153610000095</c:v>
                </c:pt>
                <c:pt idx="17">
                  <c:v>0.70434056250000121</c:v>
                </c:pt>
                <c:pt idx="18">
                  <c:v>0.69502234240000071</c:v>
                </c:pt>
                <c:pt idx="19">
                  <c:v>0.68881700250000155</c:v>
                </c:pt>
                <c:pt idx="20">
                  <c:v>0.72030866409999994</c:v>
                </c:pt>
                <c:pt idx="21">
                  <c:v>0.72882076410000063</c:v>
                </c:pt>
                <c:pt idx="22">
                  <c:v>0.75947739040000062</c:v>
                </c:pt>
                <c:pt idx="23">
                  <c:v>0.73408910410000061</c:v>
                </c:pt>
                <c:pt idx="24">
                  <c:v>0.76282756000000063</c:v>
                </c:pt>
                <c:pt idx="25">
                  <c:v>0.76298478009999993</c:v>
                </c:pt>
                <c:pt idx="26">
                  <c:v>0.75841455690000004</c:v>
                </c:pt>
                <c:pt idx="27">
                  <c:v>0.73037534440000063</c:v>
                </c:pt>
                <c:pt idx="28">
                  <c:v>0.73208558440000004</c:v>
                </c:pt>
                <c:pt idx="42">
                  <c:v>0.91542796839999996</c:v>
                </c:pt>
                <c:pt idx="43">
                  <c:v>0.87609600000000065</c:v>
                </c:pt>
                <c:pt idx="44">
                  <c:v>0.91213960360000124</c:v>
                </c:pt>
                <c:pt idx="45">
                  <c:v>0.90343124009999987</c:v>
                </c:pt>
                <c:pt idx="46">
                  <c:v>0.9114711840999995</c:v>
                </c:pt>
                <c:pt idx="47">
                  <c:v>0.91374481000000174</c:v>
                </c:pt>
                <c:pt idx="48">
                  <c:v>0.89811633610000052</c:v>
                </c:pt>
                <c:pt idx="49">
                  <c:v>0.90782783999999994</c:v>
                </c:pt>
                <c:pt idx="50">
                  <c:v>0.88960737610000107</c:v>
                </c:pt>
                <c:pt idx="51">
                  <c:v>0.86899684000000121</c:v>
                </c:pt>
                <c:pt idx="52">
                  <c:v>0.88649757160000053</c:v>
                </c:pt>
                <c:pt idx="53">
                  <c:v>0.87244940250000269</c:v>
                </c:pt>
                <c:pt idx="54">
                  <c:v>0.91173852250000065</c:v>
                </c:pt>
                <c:pt idx="55">
                  <c:v>0.92100489610000158</c:v>
                </c:pt>
                <c:pt idx="56">
                  <c:v>0.92117764839999994</c:v>
                </c:pt>
                <c:pt idx="57">
                  <c:v>0.92325193960000063</c:v>
                </c:pt>
                <c:pt idx="58">
                  <c:v>0.92173440489999992</c:v>
                </c:pt>
                <c:pt idx="59">
                  <c:v>0.92211847289999993</c:v>
                </c:pt>
                <c:pt idx="60">
                  <c:v>0.92179200999999988</c:v>
                </c:pt>
                <c:pt idx="61">
                  <c:v>0.92502076839999992</c:v>
                </c:pt>
                <c:pt idx="62">
                  <c:v>0.92085135210000113</c:v>
                </c:pt>
                <c:pt idx="63">
                  <c:v>0.91755325210000005</c:v>
                </c:pt>
                <c:pt idx="64">
                  <c:v>0.91925908839999992</c:v>
                </c:pt>
                <c:pt idx="65">
                  <c:v>0.91254077289999991</c:v>
                </c:pt>
                <c:pt idx="66">
                  <c:v>0.91196770089999957</c:v>
                </c:pt>
                <c:pt idx="67">
                  <c:v>0.91160484840000111</c:v>
                </c:pt>
                <c:pt idx="68">
                  <c:v>0.91248345759999994</c:v>
                </c:pt>
                <c:pt idx="69">
                  <c:v>0.91473921640000233</c:v>
                </c:pt>
                <c:pt idx="70">
                  <c:v>0.90599938560000004</c:v>
                </c:pt>
                <c:pt idx="71">
                  <c:v>0.91835805610000065</c:v>
                </c:pt>
                <c:pt idx="72">
                  <c:v>0.89007903360000196</c:v>
                </c:pt>
                <c:pt idx="73">
                  <c:v>0.86540227290000005</c:v>
                </c:pt>
                <c:pt idx="74">
                  <c:v>0.9186264025000016</c:v>
                </c:pt>
                <c:pt idx="75">
                  <c:v>0.92334802810000005</c:v>
                </c:pt>
                <c:pt idx="76">
                  <c:v>0.91401248159999959</c:v>
                </c:pt>
                <c:pt idx="77">
                  <c:v>0.92598279840000008</c:v>
                </c:pt>
                <c:pt idx="78">
                  <c:v>0.91470096000000001</c:v>
                </c:pt>
                <c:pt idx="79">
                  <c:v>0.91514095690000063</c:v>
                </c:pt>
                <c:pt idx="80">
                  <c:v>0.9178981249</c:v>
                </c:pt>
                <c:pt idx="81">
                  <c:v>0.92552096159999997</c:v>
                </c:pt>
                <c:pt idx="82">
                  <c:v>0.92478995560000099</c:v>
                </c:pt>
                <c:pt idx="83">
                  <c:v>0.92548248039999959</c:v>
                </c:pt>
                <c:pt idx="84">
                  <c:v>0.91695945640000198</c:v>
                </c:pt>
                <c:pt idx="85">
                  <c:v>0.92039079689999992</c:v>
                </c:pt>
                <c:pt idx="86">
                  <c:v>0.92525161000000122</c:v>
                </c:pt>
                <c:pt idx="87">
                  <c:v>0.92208006250000063</c:v>
                </c:pt>
                <c:pt idx="88">
                  <c:v>0.92615601689999993</c:v>
                </c:pt>
                <c:pt idx="89">
                  <c:v>0.91954674489999877</c:v>
                </c:pt>
                <c:pt idx="90">
                  <c:v>0.90461023210000135</c:v>
                </c:pt>
                <c:pt idx="91">
                  <c:v>0.53661485160000111</c:v>
                </c:pt>
                <c:pt idx="92">
                  <c:v>0.40505587360000062</c:v>
                </c:pt>
                <c:pt idx="94">
                  <c:v>0.58412391840000033</c:v>
                </c:pt>
                <c:pt idx="95">
                  <c:v>0.62349974440000122</c:v>
                </c:pt>
                <c:pt idx="96">
                  <c:v>0.63594245160000173</c:v>
                </c:pt>
                <c:pt idx="97">
                  <c:v>0.68212732810000054</c:v>
                </c:pt>
                <c:pt idx="98">
                  <c:v>0.70241160999999996</c:v>
                </c:pt>
                <c:pt idx="99">
                  <c:v>0.73070013610000173</c:v>
                </c:pt>
                <c:pt idx="100">
                  <c:v>0.76644772089999991</c:v>
                </c:pt>
                <c:pt idx="101">
                  <c:v>0.76165765290000198</c:v>
                </c:pt>
                <c:pt idx="102">
                  <c:v>0.74442384000000061</c:v>
                </c:pt>
                <c:pt idx="103">
                  <c:v>0.7925628675999995</c:v>
                </c:pt>
                <c:pt idx="104">
                  <c:v>0.78847296159999958</c:v>
                </c:pt>
                <c:pt idx="105">
                  <c:v>0.77323883560000106</c:v>
                </c:pt>
                <c:pt idx="106">
                  <c:v>0.79505755560000002</c:v>
                </c:pt>
                <c:pt idx="107">
                  <c:v>0.81661946889999992</c:v>
                </c:pt>
                <c:pt idx="108">
                  <c:v>0.79662765160000149</c:v>
                </c:pt>
                <c:pt idx="109">
                  <c:v>0.80179488489999995</c:v>
                </c:pt>
                <c:pt idx="110">
                  <c:v>0.8226127204</c:v>
                </c:pt>
                <c:pt idx="111">
                  <c:v>0.81728832159999987</c:v>
                </c:pt>
                <c:pt idx="112">
                  <c:v>0.81158477439999999</c:v>
                </c:pt>
                <c:pt idx="113">
                  <c:v>0.82250388639999994</c:v>
                </c:pt>
                <c:pt idx="114">
                  <c:v>0.82477274890000007</c:v>
                </c:pt>
                <c:pt idx="115">
                  <c:v>0.81540900000000005</c:v>
                </c:pt>
                <c:pt idx="116">
                  <c:v>0.82297555240000186</c:v>
                </c:pt>
                <c:pt idx="117">
                  <c:v>0.82591744000000011</c:v>
                </c:pt>
                <c:pt idx="118">
                  <c:v>0.82119844000000064</c:v>
                </c:pt>
                <c:pt idx="119">
                  <c:v>0.82726301160000004</c:v>
                </c:pt>
                <c:pt idx="120">
                  <c:v>0.85001024160000005</c:v>
                </c:pt>
                <c:pt idx="121">
                  <c:v>0.83269275040000124</c:v>
                </c:pt>
                <c:pt idx="122">
                  <c:v>0.83651145210000122</c:v>
                </c:pt>
                <c:pt idx="124">
                  <c:v>0.63015019240000125</c:v>
                </c:pt>
                <c:pt idx="126">
                  <c:v>0.57677949160000208</c:v>
                </c:pt>
                <c:pt idx="127">
                  <c:v>0.72018984960000065</c:v>
                </c:pt>
                <c:pt idx="128">
                  <c:v>0.53336730239999997</c:v>
                </c:pt>
                <c:pt idx="129">
                  <c:v>0.49705320040000001</c:v>
                </c:pt>
                <c:pt idx="130">
                  <c:v>0.50506606239999996</c:v>
                </c:pt>
                <c:pt idx="131">
                  <c:v>0.58686324489999919</c:v>
                </c:pt>
                <c:pt idx="132">
                  <c:v>0.5565010801000001</c:v>
                </c:pt>
                <c:pt idx="133">
                  <c:v>0.58985472040000053</c:v>
                </c:pt>
                <c:pt idx="134">
                  <c:v>0.62686806250000138</c:v>
                </c:pt>
                <c:pt idx="135">
                  <c:v>0.57538293159999998</c:v>
                </c:pt>
                <c:pt idx="136">
                  <c:v>0.60592212810000012</c:v>
                </c:pt>
                <c:pt idx="137">
                  <c:v>0.67933860840000126</c:v>
                </c:pt>
                <c:pt idx="138">
                  <c:v>0.69605649000000069</c:v>
                </c:pt>
                <c:pt idx="139">
                  <c:v>0.64887858089999995</c:v>
                </c:pt>
                <c:pt idx="140">
                  <c:v>0.67719732640000174</c:v>
                </c:pt>
                <c:pt idx="141">
                  <c:v>0.73498043610000197</c:v>
                </c:pt>
                <c:pt idx="142">
                  <c:v>0.72661985640000237</c:v>
                </c:pt>
                <c:pt idx="143">
                  <c:v>0.65242775290000099</c:v>
                </c:pt>
                <c:pt idx="144">
                  <c:v>0.68354863290000178</c:v>
                </c:pt>
                <c:pt idx="145">
                  <c:v>0.73611252089999957</c:v>
                </c:pt>
                <c:pt idx="146">
                  <c:v>0.69928061290000143</c:v>
                </c:pt>
                <c:pt idx="147">
                  <c:v>0.66912399999999994</c:v>
                </c:pt>
                <c:pt idx="148">
                  <c:v>0.65449718010000002</c:v>
                </c:pt>
                <c:pt idx="149">
                  <c:v>0.65265393690000173</c:v>
                </c:pt>
                <c:pt idx="150">
                  <c:v>0.69312285160000142</c:v>
                </c:pt>
                <c:pt idx="151">
                  <c:v>0.69897960250000291</c:v>
                </c:pt>
                <c:pt idx="152">
                  <c:v>0.64264272250000198</c:v>
                </c:pt>
                <c:pt idx="153">
                  <c:v>0.69325606440000054</c:v>
                </c:pt>
                <c:pt idx="154">
                  <c:v>0.67371264000000064</c:v>
                </c:pt>
                <c:pt idx="155">
                  <c:v>0.70904820250000233</c:v>
                </c:pt>
                <c:pt idx="156">
                  <c:v>0.69879568360000266</c:v>
                </c:pt>
                <c:pt idx="157">
                  <c:v>0.68297001640000277</c:v>
                </c:pt>
              </c:numCache>
            </c:numRef>
          </c:val>
          <c:extLst>
            <c:ext xmlns:c16="http://schemas.microsoft.com/office/drawing/2014/chart" uri="{C3380CC4-5D6E-409C-BE32-E72D297353CC}">
              <c16:uniqueId val="{00000029-DD10-409B-87F1-B2F8D6ACD275}"/>
            </c:ext>
          </c:extLst>
        </c:ser>
        <c:ser>
          <c:idx val="42"/>
          <c:order val="42"/>
          <c:tx>
            <c:strRef>
              <c:f>'[Copy of CorrNonLinearLog_TBVIs-Biowet.xlsx]Contour plot Cotton-Maize'!$AR$1</c:f>
              <c:strCache>
                <c:ptCount val="1"/>
                <c:pt idx="0">
                  <c:v>849</c:v>
                </c:pt>
              </c:strCache>
            </c:strRef>
          </c:tx>
          <c:cat>
            <c:numRef>
              <c:f>'[Copy of CorrNonLinearLog_TBVIs-Biowet.xlsx]Contour plot Cotton-Maize'!$A$2:$A$159</c:f>
              <c:numCache>
                <c:formatCode>General</c:formatCode>
                <c:ptCount val="158"/>
                <c:pt idx="0">
                  <c:v>422</c:v>
                </c:pt>
                <c:pt idx="1">
                  <c:v>432</c:v>
                </c:pt>
                <c:pt idx="2">
                  <c:v>442</c:v>
                </c:pt>
                <c:pt idx="3">
                  <c:v>452</c:v>
                </c:pt>
                <c:pt idx="4">
                  <c:v>463</c:v>
                </c:pt>
                <c:pt idx="5">
                  <c:v>473</c:v>
                </c:pt>
                <c:pt idx="6">
                  <c:v>483</c:v>
                </c:pt>
                <c:pt idx="7">
                  <c:v>493</c:v>
                </c:pt>
                <c:pt idx="8">
                  <c:v>503</c:v>
                </c:pt>
                <c:pt idx="9">
                  <c:v>513</c:v>
                </c:pt>
                <c:pt idx="10">
                  <c:v>524</c:v>
                </c:pt>
                <c:pt idx="11">
                  <c:v>534</c:v>
                </c:pt>
                <c:pt idx="12">
                  <c:v>544</c:v>
                </c:pt>
                <c:pt idx="13">
                  <c:v>554</c:v>
                </c:pt>
                <c:pt idx="14">
                  <c:v>564</c:v>
                </c:pt>
                <c:pt idx="15">
                  <c:v>574</c:v>
                </c:pt>
                <c:pt idx="16">
                  <c:v>585</c:v>
                </c:pt>
                <c:pt idx="17">
                  <c:v>595</c:v>
                </c:pt>
                <c:pt idx="18">
                  <c:v>605</c:v>
                </c:pt>
                <c:pt idx="19">
                  <c:v>615</c:v>
                </c:pt>
                <c:pt idx="20">
                  <c:v>625</c:v>
                </c:pt>
                <c:pt idx="21">
                  <c:v>635</c:v>
                </c:pt>
                <c:pt idx="22">
                  <c:v>646</c:v>
                </c:pt>
                <c:pt idx="23">
                  <c:v>656</c:v>
                </c:pt>
                <c:pt idx="24">
                  <c:v>666</c:v>
                </c:pt>
                <c:pt idx="25">
                  <c:v>676</c:v>
                </c:pt>
                <c:pt idx="26">
                  <c:v>686</c:v>
                </c:pt>
                <c:pt idx="27">
                  <c:v>697</c:v>
                </c:pt>
                <c:pt idx="28">
                  <c:v>707</c:v>
                </c:pt>
                <c:pt idx="29">
                  <c:v>717</c:v>
                </c:pt>
                <c:pt idx="30">
                  <c:v>727</c:v>
                </c:pt>
                <c:pt idx="31">
                  <c:v>737</c:v>
                </c:pt>
                <c:pt idx="32">
                  <c:v>747</c:v>
                </c:pt>
                <c:pt idx="33">
                  <c:v>758</c:v>
                </c:pt>
                <c:pt idx="34">
                  <c:v>768</c:v>
                </c:pt>
                <c:pt idx="35">
                  <c:v>778</c:v>
                </c:pt>
                <c:pt idx="36">
                  <c:v>788</c:v>
                </c:pt>
                <c:pt idx="37">
                  <c:v>798</c:v>
                </c:pt>
                <c:pt idx="38">
                  <c:v>808</c:v>
                </c:pt>
                <c:pt idx="39">
                  <c:v>819</c:v>
                </c:pt>
                <c:pt idx="40">
                  <c:v>829</c:v>
                </c:pt>
                <c:pt idx="41">
                  <c:v>839</c:v>
                </c:pt>
                <c:pt idx="42">
                  <c:v>849</c:v>
                </c:pt>
                <c:pt idx="43">
                  <c:v>859</c:v>
                </c:pt>
                <c:pt idx="44">
                  <c:v>870</c:v>
                </c:pt>
                <c:pt idx="45">
                  <c:v>880</c:v>
                </c:pt>
                <c:pt idx="46">
                  <c:v>890</c:v>
                </c:pt>
                <c:pt idx="47">
                  <c:v>900</c:v>
                </c:pt>
                <c:pt idx="48">
                  <c:v>910</c:v>
                </c:pt>
                <c:pt idx="49">
                  <c:v>920</c:v>
                </c:pt>
                <c:pt idx="50">
                  <c:v>929</c:v>
                </c:pt>
                <c:pt idx="51">
                  <c:v>939</c:v>
                </c:pt>
                <c:pt idx="52">
                  <c:v>949</c:v>
                </c:pt>
                <c:pt idx="53">
                  <c:v>959</c:v>
                </c:pt>
                <c:pt idx="54">
                  <c:v>969</c:v>
                </c:pt>
                <c:pt idx="55">
                  <c:v>979</c:v>
                </c:pt>
                <c:pt idx="56">
                  <c:v>989</c:v>
                </c:pt>
                <c:pt idx="57">
                  <c:v>999</c:v>
                </c:pt>
                <c:pt idx="58">
                  <c:v>1009</c:v>
                </c:pt>
                <c:pt idx="59">
                  <c:v>1019</c:v>
                </c:pt>
                <c:pt idx="60">
                  <c:v>1029</c:v>
                </c:pt>
                <c:pt idx="61">
                  <c:v>1040</c:v>
                </c:pt>
                <c:pt idx="62">
                  <c:v>1051</c:v>
                </c:pt>
                <c:pt idx="63">
                  <c:v>1061</c:v>
                </c:pt>
                <c:pt idx="64">
                  <c:v>1071</c:v>
                </c:pt>
                <c:pt idx="65">
                  <c:v>1081</c:v>
                </c:pt>
                <c:pt idx="66">
                  <c:v>1091</c:v>
                </c:pt>
                <c:pt idx="67">
                  <c:v>1101</c:v>
                </c:pt>
                <c:pt idx="68">
                  <c:v>1111</c:v>
                </c:pt>
                <c:pt idx="69">
                  <c:v>1121</c:v>
                </c:pt>
                <c:pt idx="70">
                  <c:v>1131</c:v>
                </c:pt>
                <c:pt idx="71">
                  <c:v>1141</c:v>
                </c:pt>
                <c:pt idx="72">
                  <c:v>1151</c:v>
                </c:pt>
                <c:pt idx="73">
                  <c:v>1161</c:v>
                </c:pt>
                <c:pt idx="74">
                  <c:v>1171</c:v>
                </c:pt>
                <c:pt idx="75">
                  <c:v>1181</c:v>
                </c:pt>
                <c:pt idx="76">
                  <c:v>1191</c:v>
                </c:pt>
                <c:pt idx="77">
                  <c:v>1201</c:v>
                </c:pt>
                <c:pt idx="78">
                  <c:v>1211</c:v>
                </c:pt>
                <c:pt idx="79">
                  <c:v>1221</c:v>
                </c:pt>
                <c:pt idx="80">
                  <c:v>1231</c:v>
                </c:pt>
                <c:pt idx="81">
                  <c:v>1241</c:v>
                </c:pt>
                <c:pt idx="82">
                  <c:v>1251</c:v>
                </c:pt>
                <c:pt idx="83">
                  <c:v>1261</c:v>
                </c:pt>
                <c:pt idx="84">
                  <c:v>1272</c:v>
                </c:pt>
                <c:pt idx="85">
                  <c:v>1282</c:v>
                </c:pt>
                <c:pt idx="86">
                  <c:v>1292</c:v>
                </c:pt>
                <c:pt idx="87">
                  <c:v>1302</c:v>
                </c:pt>
                <c:pt idx="88">
                  <c:v>1312</c:v>
                </c:pt>
                <c:pt idx="89">
                  <c:v>1322</c:v>
                </c:pt>
                <c:pt idx="90">
                  <c:v>1332</c:v>
                </c:pt>
                <c:pt idx="91">
                  <c:v>1472</c:v>
                </c:pt>
                <c:pt idx="92">
                  <c:v>1483</c:v>
                </c:pt>
                <c:pt idx="93">
                  <c:v>1493</c:v>
                </c:pt>
                <c:pt idx="94">
                  <c:v>1503</c:v>
                </c:pt>
                <c:pt idx="95">
                  <c:v>1513</c:v>
                </c:pt>
                <c:pt idx="96">
                  <c:v>1523</c:v>
                </c:pt>
                <c:pt idx="97">
                  <c:v>1533</c:v>
                </c:pt>
                <c:pt idx="98">
                  <c:v>1543</c:v>
                </c:pt>
                <c:pt idx="99">
                  <c:v>1553</c:v>
                </c:pt>
                <c:pt idx="100">
                  <c:v>1563</c:v>
                </c:pt>
                <c:pt idx="101">
                  <c:v>1573</c:v>
                </c:pt>
                <c:pt idx="102">
                  <c:v>1583</c:v>
                </c:pt>
                <c:pt idx="103">
                  <c:v>1594</c:v>
                </c:pt>
                <c:pt idx="104">
                  <c:v>1604</c:v>
                </c:pt>
                <c:pt idx="105">
                  <c:v>1614</c:v>
                </c:pt>
                <c:pt idx="106">
                  <c:v>1624</c:v>
                </c:pt>
                <c:pt idx="107">
                  <c:v>1634</c:v>
                </c:pt>
                <c:pt idx="108">
                  <c:v>1644</c:v>
                </c:pt>
                <c:pt idx="109">
                  <c:v>1654</c:v>
                </c:pt>
                <c:pt idx="110">
                  <c:v>1664</c:v>
                </c:pt>
                <c:pt idx="111">
                  <c:v>1674</c:v>
                </c:pt>
                <c:pt idx="112">
                  <c:v>1684</c:v>
                </c:pt>
                <c:pt idx="113">
                  <c:v>1694</c:v>
                </c:pt>
                <c:pt idx="114">
                  <c:v>1704</c:v>
                </c:pt>
                <c:pt idx="115">
                  <c:v>1715</c:v>
                </c:pt>
                <c:pt idx="116">
                  <c:v>1725</c:v>
                </c:pt>
                <c:pt idx="117">
                  <c:v>1735</c:v>
                </c:pt>
                <c:pt idx="118">
                  <c:v>1745</c:v>
                </c:pt>
                <c:pt idx="119">
                  <c:v>1755</c:v>
                </c:pt>
                <c:pt idx="120">
                  <c:v>1765</c:v>
                </c:pt>
                <c:pt idx="121">
                  <c:v>1775</c:v>
                </c:pt>
                <c:pt idx="122">
                  <c:v>1785</c:v>
                </c:pt>
                <c:pt idx="123">
                  <c:v>1977</c:v>
                </c:pt>
                <c:pt idx="124">
                  <c:v>1987</c:v>
                </c:pt>
                <c:pt idx="125">
                  <c:v>2027</c:v>
                </c:pt>
                <c:pt idx="126">
                  <c:v>2037</c:v>
                </c:pt>
                <c:pt idx="127">
                  <c:v>2047</c:v>
                </c:pt>
                <c:pt idx="128">
                  <c:v>2058</c:v>
                </c:pt>
                <c:pt idx="129">
                  <c:v>2068</c:v>
                </c:pt>
                <c:pt idx="130">
                  <c:v>2078</c:v>
                </c:pt>
                <c:pt idx="131">
                  <c:v>2088</c:v>
                </c:pt>
                <c:pt idx="132">
                  <c:v>2098</c:v>
                </c:pt>
                <c:pt idx="133">
                  <c:v>2108</c:v>
                </c:pt>
                <c:pt idx="134">
                  <c:v>2118</c:v>
                </c:pt>
                <c:pt idx="135">
                  <c:v>2128</c:v>
                </c:pt>
                <c:pt idx="136">
                  <c:v>2138</c:v>
                </c:pt>
                <c:pt idx="137">
                  <c:v>2148</c:v>
                </c:pt>
                <c:pt idx="138">
                  <c:v>2158</c:v>
                </c:pt>
                <c:pt idx="139">
                  <c:v>2169</c:v>
                </c:pt>
                <c:pt idx="140">
                  <c:v>2179</c:v>
                </c:pt>
                <c:pt idx="141">
                  <c:v>2189</c:v>
                </c:pt>
                <c:pt idx="142">
                  <c:v>2199</c:v>
                </c:pt>
                <c:pt idx="143">
                  <c:v>2209</c:v>
                </c:pt>
                <c:pt idx="144">
                  <c:v>2219</c:v>
                </c:pt>
                <c:pt idx="145">
                  <c:v>2229</c:v>
                </c:pt>
                <c:pt idx="146">
                  <c:v>2239</c:v>
                </c:pt>
                <c:pt idx="147">
                  <c:v>2249</c:v>
                </c:pt>
                <c:pt idx="148">
                  <c:v>2259</c:v>
                </c:pt>
                <c:pt idx="149">
                  <c:v>2269</c:v>
                </c:pt>
                <c:pt idx="150">
                  <c:v>2280</c:v>
                </c:pt>
                <c:pt idx="151">
                  <c:v>2290</c:v>
                </c:pt>
                <c:pt idx="152">
                  <c:v>2300</c:v>
                </c:pt>
                <c:pt idx="153">
                  <c:v>2310</c:v>
                </c:pt>
                <c:pt idx="154">
                  <c:v>2320</c:v>
                </c:pt>
                <c:pt idx="155">
                  <c:v>2330</c:v>
                </c:pt>
                <c:pt idx="156">
                  <c:v>2340</c:v>
                </c:pt>
                <c:pt idx="157">
                  <c:v>2350</c:v>
                </c:pt>
              </c:numCache>
            </c:numRef>
          </c:cat>
          <c:val>
            <c:numRef>
              <c:f>'[Copy of CorrNonLinearLog_TBVIs-Biowet.xlsx]Contour plot Cotton-Maize'!$AR$2:$AR$159</c:f>
              <c:numCache>
                <c:formatCode>General</c:formatCode>
                <c:ptCount val="158"/>
                <c:pt idx="0">
                  <c:v>0.55669505440000222</c:v>
                </c:pt>
                <c:pt idx="1">
                  <c:v>0.60718380840000064</c:v>
                </c:pt>
                <c:pt idx="2">
                  <c:v>0.58545452250000041</c:v>
                </c:pt>
                <c:pt idx="3">
                  <c:v>0.53503373160000001</c:v>
                </c:pt>
                <c:pt idx="4">
                  <c:v>0.50862571240000221</c:v>
                </c:pt>
                <c:pt idx="5">
                  <c:v>0.61297938490000003</c:v>
                </c:pt>
                <c:pt idx="6">
                  <c:v>0.62981683210000183</c:v>
                </c:pt>
                <c:pt idx="7">
                  <c:v>0.49423712039999995</c:v>
                </c:pt>
                <c:pt idx="8">
                  <c:v>0.59086894240000054</c:v>
                </c:pt>
                <c:pt idx="9">
                  <c:v>0.6563430225000022</c:v>
                </c:pt>
                <c:pt idx="10">
                  <c:v>0.55163299840000002</c:v>
                </c:pt>
                <c:pt idx="11">
                  <c:v>0.52902347560000063</c:v>
                </c:pt>
                <c:pt idx="12">
                  <c:v>0.55947408040000002</c:v>
                </c:pt>
                <c:pt idx="13">
                  <c:v>0.57909056039999995</c:v>
                </c:pt>
                <c:pt idx="14">
                  <c:v>0.60840000000000005</c:v>
                </c:pt>
                <c:pt idx="15">
                  <c:v>0.63812936890000005</c:v>
                </c:pt>
                <c:pt idx="16">
                  <c:v>0.66655794489999998</c:v>
                </c:pt>
                <c:pt idx="17">
                  <c:v>0.68608089000000083</c:v>
                </c:pt>
                <c:pt idx="18">
                  <c:v>0.67935509290000184</c:v>
                </c:pt>
                <c:pt idx="19">
                  <c:v>0.67551960999999994</c:v>
                </c:pt>
                <c:pt idx="20">
                  <c:v>0.70375321000000124</c:v>
                </c:pt>
                <c:pt idx="21">
                  <c:v>0.71864615290000122</c:v>
                </c:pt>
                <c:pt idx="22">
                  <c:v>0.74156209960000008</c:v>
                </c:pt>
                <c:pt idx="23">
                  <c:v>0.72052934560000004</c:v>
                </c:pt>
                <c:pt idx="24">
                  <c:v>0.75115155610000173</c:v>
                </c:pt>
                <c:pt idx="25">
                  <c:v>0.75184506810000185</c:v>
                </c:pt>
                <c:pt idx="26">
                  <c:v>0.75049301610000185</c:v>
                </c:pt>
                <c:pt idx="27">
                  <c:v>0.71929057210000136</c:v>
                </c:pt>
                <c:pt idx="28">
                  <c:v>0.69964860250000316</c:v>
                </c:pt>
                <c:pt idx="31">
                  <c:v>0.48529335689999975</c:v>
                </c:pt>
                <c:pt idx="43">
                  <c:v>0.72222802560000121</c:v>
                </c:pt>
                <c:pt idx="44">
                  <c:v>0.7123697604</c:v>
                </c:pt>
                <c:pt idx="45">
                  <c:v>0.80904628089999997</c:v>
                </c:pt>
                <c:pt idx="46">
                  <c:v>0.90141732489999837</c:v>
                </c:pt>
                <c:pt idx="47">
                  <c:v>0.90470534560000004</c:v>
                </c:pt>
                <c:pt idx="48">
                  <c:v>0.86905277290000005</c:v>
                </c:pt>
                <c:pt idx="49">
                  <c:v>0.8408339808999995</c:v>
                </c:pt>
                <c:pt idx="50">
                  <c:v>0.88655406489999933</c:v>
                </c:pt>
                <c:pt idx="51">
                  <c:v>0.85773529960000172</c:v>
                </c:pt>
                <c:pt idx="52">
                  <c:v>0.87609600000000065</c:v>
                </c:pt>
                <c:pt idx="53">
                  <c:v>0.83081402010000005</c:v>
                </c:pt>
                <c:pt idx="54">
                  <c:v>0.8939891601000004</c:v>
                </c:pt>
                <c:pt idx="55">
                  <c:v>0.91217780640000135</c:v>
                </c:pt>
                <c:pt idx="56">
                  <c:v>0.91332426240000064</c:v>
                </c:pt>
                <c:pt idx="57">
                  <c:v>0.92046754809999876</c:v>
                </c:pt>
                <c:pt idx="58">
                  <c:v>0.9187030800999999</c:v>
                </c:pt>
                <c:pt idx="59">
                  <c:v>0.91981526489999998</c:v>
                </c:pt>
                <c:pt idx="60">
                  <c:v>0.92050592489999949</c:v>
                </c:pt>
                <c:pt idx="61">
                  <c:v>0.92463609640000111</c:v>
                </c:pt>
                <c:pt idx="62">
                  <c:v>0.91971936040000002</c:v>
                </c:pt>
                <c:pt idx="63">
                  <c:v>0.91600212640000012</c:v>
                </c:pt>
                <c:pt idx="64">
                  <c:v>0.9177831600999995</c:v>
                </c:pt>
                <c:pt idx="65">
                  <c:v>0.91028772809999958</c:v>
                </c:pt>
                <c:pt idx="66">
                  <c:v>0.90944832250000063</c:v>
                </c:pt>
                <c:pt idx="67">
                  <c:v>0.90965813760000158</c:v>
                </c:pt>
                <c:pt idx="68">
                  <c:v>0.91145208999999827</c:v>
                </c:pt>
                <c:pt idx="69">
                  <c:v>0.91406984489999998</c:v>
                </c:pt>
                <c:pt idx="70">
                  <c:v>0.89658173440000055</c:v>
                </c:pt>
                <c:pt idx="71">
                  <c:v>0.91416545440000063</c:v>
                </c:pt>
                <c:pt idx="72">
                  <c:v>0.86512321440000173</c:v>
                </c:pt>
                <c:pt idx="73">
                  <c:v>0.7855985956</c:v>
                </c:pt>
                <c:pt idx="74">
                  <c:v>0.90575192409999994</c:v>
                </c:pt>
                <c:pt idx="75">
                  <c:v>0.91460532250000148</c:v>
                </c:pt>
                <c:pt idx="76">
                  <c:v>0.90265200640000065</c:v>
                </c:pt>
                <c:pt idx="77">
                  <c:v>0.9178981249</c:v>
                </c:pt>
                <c:pt idx="78">
                  <c:v>0.90137934809999998</c:v>
                </c:pt>
                <c:pt idx="79">
                  <c:v>0.90326015999999887</c:v>
                </c:pt>
                <c:pt idx="80">
                  <c:v>0.90598034889999957</c:v>
                </c:pt>
                <c:pt idx="81">
                  <c:v>0.91663390810000001</c:v>
                </c:pt>
                <c:pt idx="82">
                  <c:v>0.91874142010000126</c:v>
                </c:pt>
                <c:pt idx="83">
                  <c:v>0.91971936040000002</c:v>
                </c:pt>
                <c:pt idx="84">
                  <c:v>0.90407768889999951</c:v>
                </c:pt>
                <c:pt idx="85">
                  <c:v>0.90971536410000009</c:v>
                </c:pt>
                <c:pt idx="86">
                  <c:v>0.91881810250000062</c:v>
                </c:pt>
                <c:pt idx="87">
                  <c:v>0.91671050250000063</c:v>
                </c:pt>
                <c:pt idx="88">
                  <c:v>0.92108167290000065</c:v>
                </c:pt>
                <c:pt idx="89">
                  <c:v>0.91420369960000003</c:v>
                </c:pt>
                <c:pt idx="90">
                  <c:v>0.8986281616000007</c:v>
                </c:pt>
                <c:pt idx="91">
                  <c:v>0.49829481000000031</c:v>
                </c:pt>
                <c:pt idx="94">
                  <c:v>0.50293627240000005</c:v>
                </c:pt>
                <c:pt idx="95">
                  <c:v>0.54788123610000183</c:v>
                </c:pt>
                <c:pt idx="96">
                  <c:v>0.56061158760000063</c:v>
                </c:pt>
                <c:pt idx="97">
                  <c:v>0.61152400000000062</c:v>
                </c:pt>
                <c:pt idx="98">
                  <c:v>0.6345556281000011</c:v>
                </c:pt>
                <c:pt idx="99">
                  <c:v>0.66861693610000184</c:v>
                </c:pt>
                <c:pt idx="100">
                  <c:v>0.71321403040000064</c:v>
                </c:pt>
                <c:pt idx="101">
                  <c:v>0.70849255840000003</c:v>
                </c:pt>
                <c:pt idx="102">
                  <c:v>0.67861348840000113</c:v>
                </c:pt>
                <c:pt idx="103">
                  <c:v>0.74116602809999987</c:v>
                </c:pt>
                <c:pt idx="104">
                  <c:v>0.7374515625000011</c:v>
                </c:pt>
                <c:pt idx="105">
                  <c:v>0.71245416489999958</c:v>
                </c:pt>
                <c:pt idx="106">
                  <c:v>0.74245795559999994</c:v>
                </c:pt>
                <c:pt idx="107">
                  <c:v>0.77181496089999968</c:v>
                </c:pt>
                <c:pt idx="108">
                  <c:v>0.74611588840000065</c:v>
                </c:pt>
                <c:pt idx="109">
                  <c:v>0.75201849610000149</c:v>
                </c:pt>
                <c:pt idx="110">
                  <c:v>0.7785591695999996</c:v>
                </c:pt>
                <c:pt idx="111">
                  <c:v>0.77209611610000095</c:v>
                </c:pt>
                <c:pt idx="112">
                  <c:v>0.76634266810000062</c:v>
                </c:pt>
                <c:pt idx="113">
                  <c:v>0.78112011610000065</c:v>
                </c:pt>
                <c:pt idx="114">
                  <c:v>0.78442906240000065</c:v>
                </c:pt>
                <c:pt idx="115">
                  <c:v>0.77392487290000189</c:v>
                </c:pt>
                <c:pt idx="116">
                  <c:v>0.78520865440000065</c:v>
                </c:pt>
                <c:pt idx="117">
                  <c:v>0.78955664489999888</c:v>
                </c:pt>
                <c:pt idx="118">
                  <c:v>0.78179195610000185</c:v>
                </c:pt>
                <c:pt idx="119">
                  <c:v>0.79413049960000004</c:v>
                </c:pt>
                <c:pt idx="120">
                  <c:v>0.82624464040000123</c:v>
                </c:pt>
                <c:pt idx="121">
                  <c:v>0.81109837210000124</c:v>
                </c:pt>
                <c:pt idx="122">
                  <c:v>0.82005702489999999</c:v>
                </c:pt>
                <c:pt idx="124">
                  <c:v>0.59667900250000205</c:v>
                </c:pt>
                <c:pt idx="126">
                  <c:v>0.52346672009999839</c:v>
                </c:pt>
                <c:pt idx="127">
                  <c:v>0.68934827290000156</c:v>
                </c:pt>
                <c:pt idx="128">
                  <c:v>0.47667977640000031</c:v>
                </c:pt>
                <c:pt idx="129">
                  <c:v>0.43262190760000063</c:v>
                </c:pt>
                <c:pt idx="130">
                  <c:v>0.43331939290000104</c:v>
                </c:pt>
                <c:pt idx="131">
                  <c:v>0.52649536000000008</c:v>
                </c:pt>
                <c:pt idx="132">
                  <c:v>0.49130286490000136</c:v>
                </c:pt>
                <c:pt idx="133">
                  <c:v>0.52521907840000004</c:v>
                </c:pt>
                <c:pt idx="134">
                  <c:v>0.56928534009999998</c:v>
                </c:pt>
                <c:pt idx="135">
                  <c:v>0.51008163999999989</c:v>
                </c:pt>
                <c:pt idx="136">
                  <c:v>0.54325744360000061</c:v>
                </c:pt>
                <c:pt idx="137">
                  <c:v>0.62894416360000138</c:v>
                </c:pt>
                <c:pt idx="138">
                  <c:v>0.64810550250000221</c:v>
                </c:pt>
                <c:pt idx="139">
                  <c:v>0.59598400000000051</c:v>
                </c:pt>
                <c:pt idx="140">
                  <c:v>0.62228432250000065</c:v>
                </c:pt>
                <c:pt idx="141">
                  <c:v>0.68664424960000203</c:v>
                </c:pt>
                <c:pt idx="142">
                  <c:v>0.68163187210000253</c:v>
                </c:pt>
                <c:pt idx="143">
                  <c:v>0.59612296809999932</c:v>
                </c:pt>
                <c:pt idx="144">
                  <c:v>0.63016606889999949</c:v>
                </c:pt>
                <c:pt idx="145">
                  <c:v>0.68760580840000218</c:v>
                </c:pt>
                <c:pt idx="146">
                  <c:v>0.65365608010000065</c:v>
                </c:pt>
                <c:pt idx="147">
                  <c:v>0.62034526440000126</c:v>
                </c:pt>
                <c:pt idx="148">
                  <c:v>0.6028124881000001</c:v>
                </c:pt>
                <c:pt idx="149">
                  <c:v>0.59828678009999892</c:v>
                </c:pt>
                <c:pt idx="150">
                  <c:v>0.64762256250000139</c:v>
                </c:pt>
                <c:pt idx="151">
                  <c:v>0.65757502810000124</c:v>
                </c:pt>
                <c:pt idx="152">
                  <c:v>0.59203791360000058</c:v>
                </c:pt>
                <c:pt idx="153">
                  <c:v>0.64731679360000005</c:v>
                </c:pt>
                <c:pt idx="154">
                  <c:v>0.62571264040000063</c:v>
                </c:pt>
                <c:pt idx="155">
                  <c:v>0.66925488640000208</c:v>
                </c:pt>
                <c:pt idx="156">
                  <c:v>0.66712956840000126</c:v>
                </c:pt>
                <c:pt idx="157">
                  <c:v>0.64373342890000063</c:v>
                </c:pt>
              </c:numCache>
            </c:numRef>
          </c:val>
          <c:extLst>
            <c:ext xmlns:c16="http://schemas.microsoft.com/office/drawing/2014/chart" uri="{C3380CC4-5D6E-409C-BE32-E72D297353CC}">
              <c16:uniqueId val="{0000002A-DD10-409B-87F1-B2F8D6ACD275}"/>
            </c:ext>
          </c:extLst>
        </c:ser>
        <c:ser>
          <c:idx val="43"/>
          <c:order val="43"/>
          <c:tx>
            <c:strRef>
              <c:f>'[Copy of CorrNonLinearLog_TBVIs-Biowet.xlsx]Contour plot Cotton-Maize'!$AS$1</c:f>
              <c:strCache>
                <c:ptCount val="1"/>
                <c:pt idx="0">
                  <c:v>859</c:v>
                </c:pt>
              </c:strCache>
            </c:strRef>
          </c:tx>
          <c:cat>
            <c:numRef>
              <c:f>'[Copy of CorrNonLinearLog_TBVIs-Biowet.xlsx]Contour plot Cotton-Maize'!$A$2:$A$159</c:f>
              <c:numCache>
                <c:formatCode>General</c:formatCode>
                <c:ptCount val="158"/>
                <c:pt idx="0">
                  <c:v>422</c:v>
                </c:pt>
                <c:pt idx="1">
                  <c:v>432</c:v>
                </c:pt>
                <c:pt idx="2">
                  <c:v>442</c:v>
                </c:pt>
                <c:pt idx="3">
                  <c:v>452</c:v>
                </c:pt>
                <c:pt idx="4">
                  <c:v>463</c:v>
                </c:pt>
                <c:pt idx="5">
                  <c:v>473</c:v>
                </c:pt>
                <c:pt idx="6">
                  <c:v>483</c:v>
                </c:pt>
                <c:pt idx="7">
                  <c:v>493</c:v>
                </c:pt>
                <c:pt idx="8">
                  <c:v>503</c:v>
                </c:pt>
                <c:pt idx="9">
                  <c:v>513</c:v>
                </c:pt>
                <c:pt idx="10">
                  <c:v>524</c:v>
                </c:pt>
                <c:pt idx="11">
                  <c:v>534</c:v>
                </c:pt>
                <c:pt idx="12">
                  <c:v>544</c:v>
                </c:pt>
                <c:pt idx="13">
                  <c:v>554</c:v>
                </c:pt>
                <c:pt idx="14">
                  <c:v>564</c:v>
                </c:pt>
                <c:pt idx="15">
                  <c:v>574</c:v>
                </c:pt>
                <c:pt idx="16">
                  <c:v>585</c:v>
                </c:pt>
                <c:pt idx="17">
                  <c:v>595</c:v>
                </c:pt>
                <c:pt idx="18">
                  <c:v>605</c:v>
                </c:pt>
                <c:pt idx="19">
                  <c:v>615</c:v>
                </c:pt>
                <c:pt idx="20">
                  <c:v>625</c:v>
                </c:pt>
                <c:pt idx="21">
                  <c:v>635</c:v>
                </c:pt>
                <c:pt idx="22">
                  <c:v>646</c:v>
                </c:pt>
                <c:pt idx="23">
                  <c:v>656</c:v>
                </c:pt>
                <c:pt idx="24">
                  <c:v>666</c:v>
                </c:pt>
                <c:pt idx="25">
                  <c:v>676</c:v>
                </c:pt>
                <c:pt idx="26">
                  <c:v>686</c:v>
                </c:pt>
                <c:pt idx="27">
                  <c:v>697</c:v>
                </c:pt>
                <c:pt idx="28">
                  <c:v>707</c:v>
                </c:pt>
                <c:pt idx="29">
                  <c:v>717</c:v>
                </c:pt>
                <c:pt idx="30">
                  <c:v>727</c:v>
                </c:pt>
                <c:pt idx="31">
                  <c:v>737</c:v>
                </c:pt>
                <c:pt idx="32">
                  <c:v>747</c:v>
                </c:pt>
                <c:pt idx="33">
                  <c:v>758</c:v>
                </c:pt>
                <c:pt idx="34">
                  <c:v>768</c:v>
                </c:pt>
                <c:pt idx="35">
                  <c:v>778</c:v>
                </c:pt>
                <c:pt idx="36">
                  <c:v>788</c:v>
                </c:pt>
                <c:pt idx="37">
                  <c:v>798</c:v>
                </c:pt>
                <c:pt idx="38">
                  <c:v>808</c:v>
                </c:pt>
                <c:pt idx="39">
                  <c:v>819</c:v>
                </c:pt>
                <c:pt idx="40">
                  <c:v>829</c:v>
                </c:pt>
                <c:pt idx="41">
                  <c:v>839</c:v>
                </c:pt>
                <c:pt idx="42">
                  <c:v>849</c:v>
                </c:pt>
                <c:pt idx="43">
                  <c:v>859</c:v>
                </c:pt>
                <c:pt idx="44">
                  <c:v>870</c:v>
                </c:pt>
                <c:pt idx="45">
                  <c:v>880</c:v>
                </c:pt>
                <c:pt idx="46">
                  <c:v>890</c:v>
                </c:pt>
                <c:pt idx="47">
                  <c:v>900</c:v>
                </c:pt>
                <c:pt idx="48">
                  <c:v>910</c:v>
                </c:pt>
                <c:pt idx="49">
                  <c:v>920</c:v>
                </c:pt>
                <c:pt idx="50">
                  <c:v>929</c:v>
                </c:pt>
                <c:pt idx="51">
                  <c:v>939</c:v>
                </c:pt>
                <c:pt idx="52">
                  <c:v>949</c:v>
                </c:pt>
                <c:pt idx="53">
                  <c:v>959</c:v>
                </c:pt>
                <c:pt idx="54">
                  <c:v>969</c:v>
                </c:pt>
                <c:pt idx="55">
                  <c:v>979</c:v>
                </c:pt>
                <c:pt idx="56">
                  <c:v>989</c:v>
                </c:pt>
                <c:pt idx="57">
                  <c:v>999</c:v>
                </c:pt>
                <c:pt idx="58">
                  <c:v>1009</c:v>
                </c:pt>
                <c:pt idx="59">
                  <c:v>1019</c:v>
                </c:pt>
                <c:pt idx="60">
                  <c:v>1029</c:v>
                </c:pt>
                <c:pt idx="61">
                  <c:v>1040</c:v>
                </c:pt>
                <c:pt idx="62">
                  <c:v>1051</c:v>
                </c:pt>
                <c:pt idx="63">
                  <c:v>1061</c:v>
                </c:pt>
                <c:pt idx="64">
                  <c:v>1071</c:v>
                </c:pt>
                <c:pt idx="65">
                  <c:v>1081</c:v>
                </c:pt>
                <c:pt idx="66">
                  <c:v>1091</c:v>
                </c:pt>
                <c:pt idx="67">
                  <c:v>1101</c:v>
                </c:pt>
                <c:pt idx="68">
                  <c:v>1111</c:v>
                </c:pt>
                <c:pt idx="69">
                  <c:v>1121</c:v>
                </c:pt>
                <c:pt idx="70">
                  <c:v>1131</c:v>
                </c:pt>
                <c:pt idx="71">
                  <c:v>1141</c:v>
                </c:pt>
                <c:pt idx="72">
                  <c:v>1151</c:v>
                </c:pt>
                <c:pt idx="73">
                  <c:v>1161</c:v>
                </c:pt>
                <c:pt idx="74">
                  <c:v>1171</c:v>
                </c:pt>
                <c:pt idx="75">
                  <c:v>1181</c:v>
                </c:pt>
                <c:pt idx="76">
                  <c:v>1191</c:v>
                </c:pt>
                <c:pt idx="77">
                  <c:v>1201</c:v>
                </c:pt>
                <c:pt idx="78">
                  <c:v>1211</c:v>
                </c:pt>
                <c:pt idx="79">
                  <c:v>1221</c:v>
                </c:pt>
                <c:pt idx="80">
                  <c:v>1231</c:v>
                </c:pt>
                <c:pt idx="81">
                  <c:v>1241</c:v>
                </c:pt>
                <c:pt idx="82">
                  <c:v>1251</c:v>
                </c:pt>
                <c:pt idx="83">
                  <c:v>1261</c:v>
                </c:pt>
                <c:pt idx="84">
                  <c:v>1272</c:v>
                </c:pt>
                <c:pt idx="85">
                  <c:v>1282</c:v>
                </c:pt>
                <c:pt idx="86">
                  <c:v>1292</c:v>
                </c:pt>
                <c:pt idx="87">
                  <c:v>1302</c:v>
                </c:pt>
                <c:pt idx="88">
                  <c:v>1312</c:v>
                </c:pt>
                <c:pt idx="89">
                  <c:v>1322</c:v>
                </c:pt>
                <c:pt idx="90">
                  <c:v>1332</c:v>
                </c:pt>
                <c:pt idx="91">
                  <c:v>1472</c:v>
                </c:pt>
                <c:pt idx="92">
                  <c:v>1483</c:v>
                </c:pt>
                <c:pt idx="93">
                  <c:v>1493</c:v>
                </c:pt>
                <c:pt idx="94">
                  <c:v>1503</c:v>
                </c:pt>
                <c:pt idx="95">
                  <c:v>1513</c:v>
                </c:pt>
                <c:pt idx="96">
                  <c:v>1523</c:v>
                </c:pt>
                <c:pt idx="97">
                  <c:v>1533</c:v>
                </c:pt>
                <c:pt idx="98">
                  <c:v>1543</c:v>
                </c:pt>
                <c:pt idx="99">
                  <c:v>1553</c:v>
                </c:pt>
                <c:pt idx="100">
                  <c:v>1563</c:v>
                </c:pt>
                <c:pt idx="101">
                  <c:v>1573</c:v>
                </c:pt>
                <c:pt idx="102">
                  <c:v>1583</c:v>
                </c:pt>
                <c:pt idx="103">
                  <c:v>1594</c:v>
                </c:pt>
                <c:pt idx="104">
                  <c:v>1604</c:v>
                </c:pt>
                <c:pt idx="105">
                  <c:v>1614</c:v>
                </c:pt>
                <c:pt idx="106">
                  <c:v>1624</c:v>
                </c:pt>
                <c:pt idx="107">
                  <c:v>1634</c:v>
                </c:pt>
                <c:pt idx="108">
                  <c:v>1644</c:v>
                </c:pt>
                <c:pt idx="109">
                  <c:v>1654</c:v>
                </c:pt>
                <c:pt idx="110">
                  <c:v>1664</c:v>
                </c:pt>
                <c:pt idx="111">
                  <c:v>1674</c:v>
                </c:pt>
                <c:pt idx="112">
                  <c:v>1684</c:v>
                </c:pt>
                <c:pt idx="113">
                  <c:v>1694</c:v>
                </c:pt>
                <c:pt idx="114">
                  <c:v>1704</c:v>
                </c:pt>
                <c:pt idx="115">
                  <c:v>1715</c:v>
                </c:pt>
                <c:pt idx="116">
                  <c:v>1725</c:v>
                </c:pt>
                <c:pt idx="117">
                  <c:v>1735</c:v>
                </c:pt>
                <c:pt idx="118">
                  <c:v>1745</c:v>
                </c:pt>
                <c:pt idx="119">
                  <c:v>1755</c:v>
                </c:pt>
                <c:pt idx="120">
                  <c:v>1765</c:v>
                </c:pt>
                <c:pt idx="121">
                  <c:v>1775</c:v>
                </c:pt>
                <c:pt idx="122">
                  <c:v>1785</c:v>
                </c:pt>
                <c:pt idx="123">
                  <c:v>1977</c:v>
                </c:pt>
                <c:pt idx="124">
                  <c:v>1987</c:v>
                </c:pt>
                <c:pt idx="125">
                  <c:v>2027</c:v>
                </c:pt>
                <c:pt idx="126">
                  <c:v>2037</c:v>
                </c:pt>
                <c:pt idx="127">
                  <c:v>2047</c:v>
                </c:pt>
                <c:pt idx="128">
                  <c:v>2058</c:v>
                </c:pt>
                <c:pt idx="129">
                  <c:v>2068</c:v>
                </c:pt>
                <c:pt idx="130">
                  <c:v>2078</c:v>
                </c:pt>
                <c:pt idx="131">
                  <c:v>2088</c:v>
                </c:pt>
                <c:pt idx="132">
                  <c:v>2098</c:v>
                </c:pt>
                <c:pt idx="133">
                  <c:v>2108</c:v>
                </c:pt>
                <c:pt idx="134">
                  <c:v>2118</c:v>
                </c:pt>
                <c:pt idx="135">
                  <c:v>2128</c:v>
                </c:pt>
                <c:pt idx="136">
                  <c:v>2138</c:v>
                </c:pt>
                <c:pt idx="137">
                  <c:v>2148</c:v>
                </c:pt>
                <c:pt idx="138">
                  <c:v>2158</c:v>
                </c:pt>
                <c:pt idx="139">
                  <c:v>2169</c:v>
                </c:pt>
                <c:pt idx="140">
                  <c:v>2179</c:v>
                </c:pt>
                <c:pt idx="141">
                  <c:v>2189</c:v>
                </c:pt>
                <c:pt idx="142">
                  <c:v>2199</c:v>
                </c:pt>
                <c:pt idx="143">
                  <c:v>2209</c:v>
                </c:pt>
                <c:pt idx="144">
                  <c:v>2219</c:v>
                </c:pt>
                <c:pt idx="145">
                  <c:v>2229</c:v>
                </c:pt>
                <c:pt idx="146">
                  <c:v>2239</c:v>
                </c:pt>
                <c:pt idx="147">
                  <c:v>2249</c:v>
                </c:pt>
                <c:pt idx="148">
                  <c:v>2259</c:v>
                </c:pt>
                <c:pt idx="149">
                  <c:v>2269</c:v>
                </c:pt>
                <c:pt idx="150">
                  <c:v>2280</c:v>
                </c:pt>
                <c:pt idx="151">
                  <c:v>2290</c:v>
                </c:pt>
                <c:pt idx="152">
                  <c:v>2300</c:v>
                </c:pt>
                <c:pt idx="153">
                  <c:v>2310</c:v>
                </c:pt>
                <c:pt idx="154">
                  <c:v>2320</c:v>
                </c:pt>
                <c:pt idx="155">
                  <c:v>2330</c:v>
                </c:pt>
                <c:pt idx="156">
                  <c:v>2340</c:v>
                </c:pt>
                <c:pt idx="157">
                  <c:v>2350</c:v>
                </c:pt>
              </c:numCache>
            </c:numRef>
          </c:cat>
          <c:val>
            <c:numRef>
              <c:f>'[Copy of CorrNonLinearLog_TBVIs-Biowet.xlsx]Contour plot Cotton-Maize'!$AS$2:$AS$159</c:f>
              <c:numCache>
                <c:formatCode>General</c:formatCode>
                <c:ptCount val="158"/>
                <c:pt idx="0">
                  <c:v>0.64680197760000235</c:v>
                </c:pt>
                <c:pt idx="1">
                  <c:v>0.61310466010000064</c:v>
                </c:pt>
                <c:pt idx="2">
                  <c:v>0.69839449000000087</c:v>
                </c:pt>
                <c:pt idx="3">
                  <c:v>0.56539872489999998</c:v>
                </c:pt>
                <c:pt idx="4">
                  <c:v>0.56936079360000003</c:v>
                </c:pt>
                <c:pt idx="5">
                  <c:v>0.68232556090000052</c:v>
                </c:pt>
                <c:pt idx="6">
                  <c:v>0.70195910889999991</c:v>
                </c:pt>
                <c:pt idx="7">
                  <c:v>0.57067448490000061</c:v>
                </c:pt>
                <c:pt idx="8">
                  <c:v>0.6775759225000022</c:v>
                </c:pt>
                <c:pt idx="9">
                  <c:v>0.73205136000000004</c:v>
                </c:pt>
                <c:pt idx="10">
                  <c:v>0.64286720410000064</c:v>
                </c:pt>
                <c:pt idx="11">
                  <c:v>0.62010900090000065</c:v>
                </c:pt>
                <c:pt idx="12">
                  <c:v>0.6597175729000011</c:v>
                </c:pt>
                <c:pt idx="13">
                  <c:v>0.68382976360000181</c:v>
                </c:pt>
                <c:pt idx="14">
                  <c:v>0.70492816000000003</c:v>
                </c:pt>
                <c:pt idx="15">
                  <c:v>0.73443186010000061</c:v>
                </c:pt>
                <c:pt idx="16">
                  <c:v>0.75337192090000005</c:v>
                </c:pt>
                <c:pt idx="17">
                  <c:v>0.77408323240000176</c:v>
                </c:pt>
                <c:pt idx="18">
                  <c:v>0.75817073290000137</c:v>
                </c:pt>
                <c:pt idx="19">
                  <c:v>0.76212899999999995</c:v>
                </c:pt>
                <c:pt idx="20">
                  <c:v>0.78920125690000065</c:v>
                </c:pt>
                <c:pt idx="21">
                  <c:v>0.80635012089999958</c:v>
                </c:pt>
                <c:pt idx="22">
                  <c:v>0.82764506250000236</c:v>
                </c:pt>
                <c:pt idx="23">
                  <c:v>0.80690695839999993</c:v>
                </c:pt>
                <c:pt idx="24">
                  <c:v>0.82952020840000062</c:v>
                </c:pt>
                <c:pt idx="25">
                  <c:v>0.82924699690000014</c:v>
                </c:pt>
                <c:pt idx="26">
                  <c:v>0.82689923560000256</c:v>
                </c:pt>
                <c:pt idx="27">
                  <c:v>0.81272028010000064</c:v>
                </c:pt>
                <c:pt idx="28">
                  <c:v>0.81414529000000124</c:v>
                </c:pt>
                <c:pt idx="29">
                  <c:v>0.48376198090000055</c:v>
                </c:pt>
                <c:pt idx="30">
                  <c:v>0.67139997210000235</c:v>
                </c:pt>
                <c:pt idx="31">
                  <c:v>0.57878620840000061</c:v>
                </c:pt>
                <c:pt idx="44">
                  <c:v>0.87112355560000065</c:v>
                </c:pt>
                <c:pt idx="45">
                  <c:v>0.88143932250000034</c:v>
                </c:pt>
                <c:pt idx="46">
                  <c:v>0.91185310810000009</c:v>
                </c:pt>
                <c:pt idx="47">
                  <c:v>0.91556192250000001</c:v>
                </c:pt>
                <c:pt idx="48">
                  <c:v>0.88378801000000107</c:v>
                </c:pt>
                <c:pt idx="49">
                  <c:v>0.89066406250000107</c:v>
                </c:pt>
                <c:pt idx="50">
                  <c:v>0.88853246439999956</c:v>
                </c:pt>
                <c:pt idx="51">
                  <c:v>0.86209368010000065</c:v>
                </c:pt>
                <c:pt idx="52">
                  <c:v>0.88128911290000045</c:v>
                </c:pt>
                <c:pt idx="53">
                  <c:v>0.84695209000000005</c:v>
                </c:pt>
                <c:pt idx="54">
                  <c:v>0.9030510840999999</c:v>
                </c:pt>
                <c:pt idx="55">
                  <c:v>0.91680625000000004</c:v>
                </c:pt>
                <c:pt idx="56">
                  <c:v>0.91734252839999997</c:v>
                </c:pt>
                <c:pt idx="57">
                  <c:v>0.92332881000000111</c:v>
                </c:pt>
                <c:pt idx="58">
                  <c:v>0.92110086760000065</c:v>
                </c:pt>
                <c:pt idx="59">
                  <c:v>0.92238736809999888</c:v>
                </c:pt>
                <c:pt idx="60">
                  <c:v>0.92280999690000065</c:v>
                </c:pt>
                <c:pt idx="61">
                  <c:v>0.92631000250000062</c:v>
                </c:pt>
                <c:pt idx="62">
                  <c:v>0.92171520360000136</c:v>
                </c:pt>
                <c:pt idx="63">
                  <c:v>0.91824306250000065</c:v>
                </c:pt>
                <c:pt idx="64">
                  <c:v>0.91971936040000002</c:v>
                </c:pt>
                <c:pt idx="65">
                  <c:v>0.91290381160000122</c:v>
                </c:pt>
                <c:pt idx="66">
                  <c:v>0.91160484840000111</c:v>
                </c:pt>
                <c:pt idx="67">
                  <c:v>0.91173852250000065</c:v>
                </c:pt>
                <c:pt idx="68">
                  <c:v>0.91255987840000063</c:v>
                </c:pt>
                <c:pt idx="69">
                  <c:v>0.9148348609000001</c:v>
                </c:pt>
                <c:pt idx="70">
                  <c:v>0.89989887690000181</c:v>
                </c:pt>
                <c:pt idx="71">
                  <c:v>0.91661476000000008</c:v>
                </c:pt>
                <c:pt idx="72">
                  <c:v>0.87547834889999998</c:v>
                </c:pt>
                <c:pt idx="73">
                  <c:v>0.8081470609000001</c:v>
                </c:pt>
                <c:pt idx="74">
                  <c:v>0.90952461610000135</c:v>
                </c:pt>
                <c:pt idx="75">
                  <c:v>0.91734252839999997</c:v>
                </c:pt>
                <c:pt idx="76">
                  <c:v>0.90695147560000111</c:v>
                </c:pt>
                <c:pt idx="77">
                  <c:v>0.92102408999999996</c:v>
                </c:pt>
                <c:pt idx="78">
                  <c:v>0.90563772250000063</c:v>
                </c:pt>
                <c:pt idx="79">
                  <c:v>0.90725624999999877</c:v>
                </c:pt>
                <c:pt idx="80">
                  <c:v>0.90973443999999992</c:v>
                </c:pt>
                <c:pt idx="81">
                  <c:v>0.91962346090000002</c:v>
                </c:pt>
                <c:pt idx="82">
                  <c:v>0.92123523610000135</c:v>
                </c:pt>
                <c:pt idx="83">
                  <c:v>0.9222529156</c:v>
                </c:pt>
                <c:pt idx="84">
                  <c:v>0.90843773439999997</c:v>
                </c:pt>
                <c:pt idx="85">
                  <c:v>0.91343894760000011</c:v>
                </c:pt>
                <c:pt idx="86">
                  <c:v>0.92158080009999999</c:v>
                </c:pt>
                <c:pt idx="87">
                  <c:v>0.91900982250000174</c:v>
                </c:pt>
                <c:pt idx="88">
                  <c:v>0.92307899290000062</c:v>
                </c:pt>
                <c:pt idx="89">
                  <c:v>0.91594470250000126</c:v>
                </c:pt>
                <c:pt idx="90">
                  <c:v>0.90046814489999827</c:v>
                </c:pt>
                <c:pt idx="91">
                  <c:v>0.50988168360000063</c:v>
                </c:pt>
                <c:pt idx="94">
                  <c:v>0.52270008039999993</c:v>
                </c:pt>
                <c:pt idx="95">
                  <c:v>0.56607566440000134</c:v>
                </c:pt>
                <c:pt idx="96">
                  <c:v>0.57860363560000161</c:v>
                </c:pt>
                <c:pt idx="97">
                  <c:v>0.62827816960000005</c:v>
                </c:pt>
                <c:pt idx="98">
                  <c:v>0.65066808960000111</c:v>
                </c:pt>
                <c:pt idx="99">
                  <c:v>0.68335022250000155</c:v>
                </c:pt>
                <c:pt idx="100">
                  <c:v>0.72631301760000111</c:v>
                </c:pt>
                <c:pt idx="101">
                  <c:v>0.7216502500000016</c:v>
                </c:pt>
                <c:pt idx="102">
                  <c:v>0.69455556000000052</c:v>
                </c:pt>
                <c:pt idx="103">
                  <c:v>0.75391015840000064</c:v>
                </c:pt>
                <c:pt idx="104">
                  <c:v>0.74990404090000062</c:v>
                </c:pt>
                <c:pt idx="105">
                  <c:v>0.7272337284</c:v>
                </c:pt>
                <c:pt idx="106">
                  <c:v>0.75512624040000065</c:v>
                </c:pt>
                <c:pt idx="107">
                  <c:v>0.78257023690000005</c:v>
                </c:pt>
                <c:pt idx="108">
                  <c:v>0.75837972250000185</c:v>
                </c:pt>
                <c:pt idx="109">
                  <c:v>0.76410325690000125</c:v>
                </c:pt>
                <c:pt idx="110">
                  <c:v>0.78907688999999959</c:v>
                </c:pt>
                <c:pt idx="111">
                  <c:v>0.78292412889999996</c:v>
                </c:pt>
                <c:pt idx="112">
                  <c:v>0.77741252409999906</c:v>
                </c:pt>
                <c:pt idx="113">
                  <c:v>0.7913703680999995</c:v>
                </c:pt>
                <c:pt idx="114">
                  <c:v>0.79375626489999951</c:v>
                </c:pt>
                <c:pt idx="115">
                  <c:v>0.7842165136</c:v>
                </c:pt>
                <c:pt idx="116">
                  <c:v>0.79443351610000013</c:v>
                </c:pt>
                <c:pt idx="117">
                  <c:v>0.79846734489999827</c:v>
                </c:pt>
                <c:pt idx="118">
                  <c:v>0.79129920250000174</c:v>
                </c:pt>
                <c:pt idx="119">
                  <c:v>0.80204562490000064</c:v>
                </c:pt>
                <c:pt idx="120">
                  <c:v>0.83137924000000063</c:v>
                </c:pt>
                <c:pt idx="121">
                  <c:v>0.81631224999999841</c:v>
                </c:pt>
                <c:pt idx="122">
                  <c:v>0.82332031690000063</c:v>
                </c:pt>
                <c:pt idx="124">
                  <c:v>0.60568862760000186</c:v>
                </c:pt>
                <c:pt idx="126">
                  <c:v>0.53701049610000062</c:v>
                </c:pt>
                <c:pt idx="127">
                  <c:v>0.6967574784000018</c:v>
                </c:pt>
                <c:pt idx="128">
                  <c:v>0.49140100000000031</c:v>
                </c:pt>
                <c:pt idx="129">
                  <c:v>0.44975800960000029</c:v>
                </c:pt>
                <c:pt idx="130">
                  <c:v>0.45105999210000008</c:v>
                </c:pt>
                <c:pt idx="131">
                  <c:v>0.54190209960000002</c:v>
                </c:pt>
                <c:pt idx="132">
                  <c:v>0.50778450809999998</c:v>
                </c:pt>
                <c:pt idx="133">
                  <c:v>0.54134277759999994</c:v>
                </c:pt>
                <c:pt idx="134">
                  <c:v>0.58349737689999959</c:v>
                </c:pt>
                <c:pt idx="135">
                  <c:v>0.52650987210000111</c:v>
                </c:pt>
                <c:pt idx="136">
                  <c:v>0.55851707559999997</c:v>
                </c:pt>
                <c:pt idx="137">
                  <c:v>0.64131267240000123</c:v>
                </c:pt>
                <c:pt idx="138">
                  <c:v>0.65978255290000065</c:v>
                </c:pt>
                <c:pt idx="139">
                  <c:v>0.60902415999999993</c:v>
                </c:pt>
                <c:pt idx="140">
                  <c:v>0.63560756250000183</c:v>
                </c:pt>
                <c:pt idx="141">
                  <c:v>0.69777620890000069</c:v>
                </c:pt>
                <c:pt idx="142">
                  <c:v>0.69230720250000144</c:v>
                </c:pt>
                <c:pt idx="143">
                  <c:v>0.60969548890000136</c:v>
                </c:pt>
                <c:pt idx="144">
                  <c:v>0.64331628489999959</c:v>
                </c:pt>
                <c:pt idx="145">
                  <c:v>0.6988625603999995</c:v>
                </c:pt>
                <c:pt idx="146">
                  <c:v>0.66549700840000126</c:v>
                </c:pt>
                <c:pt idx="147">
                  <c:v>0.63258162250000161</c:v>
                </c:pt>
                <c:pt idx="148">
                  <c:v>0.61584825760000295</c:v>
                </c:pt>
                <c:pt idx="149">
                  <c:v>0.61222800250000198</c:v>
                </c:pt>
                <c:pt idx="150">
                  <c:v>0.65846733159999993</c:v>
                </c:pt>
                <c:pt idx="151">
                  <c:v>0.66739096360000161</c:v>
                </c:pt>
                <c:pt idx="152">
                  <c:v>0.60464620810000136</c:v>
                </c:pt>
                <c:pt idx="153">
                  <c:v>0.65817523840000247</c:v>
                </c:pt>
                <c:pt idx="154">
                  <c:v>0.63734675560000065</c:v>
                </c:pt>
                <c:pt idx="155">
                  <c:v>0.67956940960000123</c:v>
                </c:pt>
                <c:pt idx="156">
                  <c:v>0.67486225000000111</c:v>
                </c:pt>
                <c:pt idx="157">
                  <c:v>0.65215315360000126</c:v>
                </c:pt>
              </c:numCache>
            </c:numRef>
          </c:val>
          <c:extLst>
            <c:ext xmlns:c16="http://schemas.microsoft.com/office/drawing/2014/chart" uri="{C3380CC4-5D6E-409C-BE32-E72D297353CC}">
              <c16:uniqueId val="{0000002B-DD10-409B-87F1-B2F8D6ACD275}"/>
            </c:ext>
          </c:extLst>
        </c:ser>
        <c:ser>
          <c:idx val="44"/>
          <c:order val="44"/>
          <c:tx>
            <c:strRef>
              <c:f>'[Copy of CorrNonLinearLog_TBVIs-Biowet.xlsx]Contour plot Cotton-Maize'!$AT$1</c:f>
              <c:strCache>
                <c:ptCount val="1"/>
                <c:pt idx="0">
                  <c:v>870</c:v>
                </c:pt>
              </c:strCache>
            </c:strRef>
          </c:tx>
          <c:cat>
            <c:numRef>
              <c:f>'[Copy of CorrNonLinearLog_TBVIs-Biowet.xlsx]Contour plot Cotton-Maize'!$A$2:$A$159</c:f>
              <c:numCache>
                <c:formatCode>General</c:formatCode>
                <c:ptCount val="158"/>
                <c:pt idx="0">
                  <c:v>422</c:v>
                </c:pt>
                <c:pt idx="1">
                  <c:v>432</c:v>
                </c:pt>
                <c:pt idx="2">
                  <c:v>442</c:v>
                </c:pt>
                <c:pt idx="3">
                  <c:v>452</c:v>
                </c:pt>
                <c:pt idx="4">
                  <c:v>463</c:v>
                </c:pt>
                <c:pt idx="5">
                  <c:v>473</c:v>
                </c:pt>
                <c:pt idx="6">
                  <c:v>483</c:v>
                </c:pt>
                <c:pt idx="7">
                  <c:v>493</c:v>
                </c:pt>
                <c:pt idx="8">
                  <c:v>503</c:v>
                </c:pt>
                <c:pt idx="9">
                  <c:v>513</c:v>
                </c:pt>
                <c:pt idx="10">
                  <c:v>524</c:v>
                </c:pt>
                <c:pt idx="11">
                  <c:v>534</c:v>
                </c:pt>
                <c:pt idx="12">
                  <c:v>544</c:v>
                </c:pt>
                <c:pt idx="13">
                  <c:v>554</c:v>
                </c:pt>
                <c:pt idx="14">
                  <c:v>564</c:v>
                </c:pt>
                <c:pt idx="15">
                  <c:v>574</c:v>
                </c:pt>
                <c:pt idx="16">
                  <c:v>585</c:v>
                </c:pt>
                <c:pt idx="17">
                  <c:v>595</c:v>
                </c:pt>
                <c:pt idx="18">
                  <c:v>605</c:v>
                </c:pt>
                <c:pt idx="19">
                  <c:v>615</c:v>
                </c:pt>
                <c:pt idx="20">
                  <c:v>625</c:v>
                </c:pt>
                <c:pt idx="21">
                  <c:v>635</c:v>
                </c:pt>
                <c:pt idx="22">
                  <c:v>646</c:v>
                </c:pt>
                <c:pt idx="23">
                  <c:v>656</c:v>
                </c:pt>
                <c:pt idx="24">
                  <c:v>666</c:v>
                </c:pt>
                <c:pt idx="25">
                  <c:v>676</c:v>
                </c:pt>
                <c:pt idx="26">
                  <c:v>686</c:v>
                </c:pt>
                <c:pt idx="27">
                  <c:v>697</c:v>
                </c:pt>
                <c:pt idx="28">
                  <c:v>707</c:v>
                </c:pt>
                <c:pt idx="29">
                  <c:v>717</c:v>
                </c:pt>
                <c:pt idx="30">
                  <c:v>727</c:v>
                </c:pt>
                <c:pt idx="31">
                  <c:v>737</c:v>
                </c:pt>
                <c:pt idx="32">
                  <c:v>747</c:v>
                </c:pt>
                <c:pt idx="33">
                  <c:v>758</c:v>
                </c:pt>
                <c:pt idx="34">
                  <c:v>768</c:v>
                </c:pt>
                <c:pt idx="35">
                  <c:v>778</c:v>
                </c:pt>
                <c:pt idx="36">
                  <c:v>788</c:v>
                </c:pt>
                <c:pt idx="37">
                  <c:v>798</c:v>
                </c:pt>
                <c:pt idx="38">
                  <c:v>808</c:v>
                </c:pt>
                <c:pt idx="39">
                  <c:v>819</c:v>
                </c:pt>
                <c:pt idx="40">
                  <c:v>829</c:v>
                </c:pt>
                <c:pt idx="41">
                  <c:v>839</c:v>
                </c:pt>
                <c:pt idx="42">
                  <c:v>849</c:v>
                </c:pt>
                <c:pt idx="43">
                  <c:v>859</c:v>
                </c:pt>
                <c:pt idx="44">
                  <c:v>870</c:v>
                </c:pt>
                <c:pt idx="45">
                  <c:v>880</c:v>
                </c:pt>
                <c:pt idx="46">
                  <c:v>890</c:v>
                </c:pt>
                <c:pt idx="47">
                  <c:v>900</c:v>
                </c:pt>
                <c:pt idx="48">
                  <c:v>910</c:v>
                </c:pt>
                <c:pt idx="49">
                  <c:v>920</c:v>
                </c:pt>
                <c:pt idx="50">
                  <c:v>929</c:v>
                </c:pt>
                <c:pt idx="51">
                  <c:v>939</c:v>
                </c:pt>
                <c:pt idx="52">
                  <c:v>949</c:v>
                </c:pt>
                <c:pt idx="53">
                  <c:v>959</c:v>
                </c:pt>
                <c:pt idx="54">
                  <c:v>969</c:v>
                </c:pt>
                <c:pt idx="55">
                  <c:v>979</c:v>
                </c:pt>
                <c:pt idx="56">
                  <c:v>989</c:v>
                </c:pt>
                <c:pt idx="57">
                  <c:v>999</c:v>
                </c:pt>
                <c:pt idx="58">
                  <c:v>1009</c:v>
                </c:pt>
                <c:pt idx="59">
                  <c:v>1019</c:v>
                </c:pt>
                <c:pt idx="60">
                  <c:v>1029</c:v>
                </c:pt>
                <c:pt idx="61">
                  <c:v>1040</c:v>
                </c:pt>
                <c:pt idx="62">
                  <c:v>1051</c:v>
                </c:pt>
                <c:pt idx="63">
                  <c:v>1061</c:v>
                </c:pt>
                <c:pt idx="64">
                  <c:v>1071</c:v>
                </c:pt>
                <c:pt idx="65">
                  <c:v>1081</c:v>
                </c:pt>
                <c:pt idx="66">
                  <c:v>1091</c:v>
                </c:pt>
                <c:pt idx="67">
                  <c:v>1101</c:v>
                </c:pt>
                <c:pt idx="68">
                  <c:v>1111</c:v>
                </c:pt>
                <c:pt idx="69">
                  <c:v>1121</c:v>
                </c:pt>
                <c:pt idx="70">
                  <c:v>1131</c:v>
                </c:pt>
                <c:pt idx="71">
                  <c:v>1141</c:v>
                </c:pt>
                <c:pt idx="72">
                  <c:v>1151</c:v>
                </c:pt>
                <c:pt idx="73">
                  <c:v>1161</c:v>
                </c:pt>
                <c:pt idx="74">
                  <c:v>1171</c:v>
                </c:pt>
                <c:pt idx="75">
                  <c:v>1181</c:v>
                </c:pt>
                <c:pt idx="76">
                  <c:v>1191</c:v>
                </c:pt>
                <c:pt idx="77">
                  <c:v>1201</c:v>
                </c:pt>
                <c:pt idx="78">
                  <c:v>1211</c:v>
                </c:pt>
                <c:pt idx="79">
                  <c:v>1221</c:v>
                </c:pt>
                <c:pt idx="80">
                  <c:v>1231</c:v>
                </c:pt>
                <c:pt idx="81">
                  <c:v>1241</c:v>
                </c:pt>
                <c:pt idx="82">
                  <c:v>1251</c:v>
                </c:pt>
                <c:pt idx="83">
                  <c:v>1261</c:v>
                </c:pt>
                <c:pt idx="84">
                  <c:v>1272</c:v>
                </c:pt>
                <c:pt idx="85">
                  <c:v>1282</c:v>
                </c:pt>
                <c:pt idx="86">
                  <c:v>1292</c:v>
                </c:pt>
                <c:pt idx="87">
                  <c:v>1302</c:v>
                </c:pt>
                <c:pt idx="88">
                  <c:v>1312</c:v>
                </c:pt>
                <c:pt idx="89">
                  <c:v>1322</c:v>
                </c:pt>
                <c:pt idx="90">
                  <c:v>1332</c:v>
                </c:pt>
                <c:pt idx="91">
                  <c:v>1472</c:v>
                </c:pt>
                <c:pt idx="92">
                  <c:v>1483</c:v>
                </c:pt>
                <c:pt idx="93">
                  <c:v>1493</c:v>
                </c:pt>
                <c:pt idx="94">
                  <c:v>1503</c:v>
                </c:pt>
                <c:pt idx="95">
                  <c:v>1513</c:v>
                </c:pt>
                <c:pt idx="96">
                  <c:v>1523</c:v>
                </c:pt>
                <c:pt idx="97">
                  <c:v>1533</c:v>
                </c:pt>
                <c:pt idx="98">
                  <c:v>1543</c:v>
                </c:pt>
                <c:pt idx="99">
                  <c:v>1553</c:v>
                </c:pt>
                <c:pt idx="100">
                  <c:v>1563</c:v>
                </c:pt>
                <c:pt idx="101">
                  <c:v>1573</c:v>
                </c:pt>
                <c:pt idx="102">
                  <c:v>1583</c:v>
                </c:pt>
                <c:pt idx="103">
                  <c:v>1594</c:v>
                </c:pt>
                <c:pt idx="104">
                  <c:v>1604</c:v>
                </c:pt>
                <c:pt idx="105">
                  <c:v>1614</c:v>
                </c:pt>
                <c:pt idx="106">
                  <c:v>1624</c:v>
                </c:pt>
                <c:pt idx="107">
                  <c:v>1634</c:v>
                </c:pt>
                <c:pt idx="108">
                  <c:v>1644</c:v>
                </c:pt>
                <c:pt idx="109">
                  <c:v>1654</c:v>
                </c:pt>
                <c:pt idx="110">
                  <c:v>1664</c:v>
                </c:pt>
                <c:pt idx="111">
                  <c:v>1674</c:v>
                </c:pt>
                <c:pt idx="112">
                  <c:v>1684</c:v>
                </c:pt>
                <c:pt idx="113">
                  <c:v>1694</c:v>
                </c:pt>
                <c:pt idx="114">
                  <c:v>1704</c:v>
                </c:pt>
                <c:pt idx="115">
                  <c:v>1715</c:v>
                </c:pt>
                <c:pt idx="116">
                  <c:v>1725</c:v>
                </c:pt>
                <c:pt idx="117">
                  <c:v>1735</c:v>
                </c:pt>
                <c:pt idx="118">
                  <c:v>1745</c:v>
                </c:pt>
                <c:pt idx="119">
                  <c:v>1755</c:v>
                </c:pt>
                <c:pt idx="120">
                  <c:v>1765</c:v>
                </c:pt>
                <c:pt idx="121">
                  <c:v>1775</c:v>
                </c:pt>
                <c:pt idx="122">
                  <c:v>1785</c:v>
                </c:pt>
                <c:pt idx="123">
                  <c:v>1977</c:v>
                </c:pt>
                <c:pt idx="124">
                  <c:v>1987</c:v>
                </c:pt>
                <c:pt idx="125">
                  <c:v>2027</c:v>
                </c:pt>
                <c:pt idx="126">
                  <c:v>2037</c:v>
                </c:pt>
                <c:pt idx="127">
                  <c:v>2047</c:v>
                </c:pt>
                <c:pt idx="128">
                  <c:v>2058</c:v>
                </c:pt>
                <c:pt idx="129">
                  <c:v>2068</c:v>
                </c:pt>
                <c:pt idx="130">
                  <c:v>2078</c:v>
                </c:pt>
                <c:pt idx="131">
                  <c:v>2088</c:v>
                </c:pt>
                <c:pt idx="132">
                  <c:v>2098</c:v>
                </c:pt>
                <c:pt idx="133">
                  <c:v>2108</c:v>
                </c:pt>
                <c:pt idx="134">
                  <c:v>2118</c:v>
                </c:pt>
                <c:pt idx="135">
                  <c:v>2128</c:v>
                </c:pt>
                <c:pt idx="136">
                  <c:v>2138</c:v>
                </c:pt>
                <c:pt idx="137">
                  <c:v>2148</c:v>
                </c:pt>
                <c:pt idx="138">
                  <c:v>2158</c:v>
                </c:pt>
                <c:pt idx="139">
                  <c:v>2169</c:v>
                </c:pt>
                <c:pt idx="140">
                  <c:v>2179</c:v>
                </c:pt>
                <c:pt idx="141">
                  <c:v>2189</c:v>
                </c:pt>
                <c:pt idx="142">
                  <c:v>2199</c:v>
                </c:pt>
                <c:pt idx="143">
                  <c:v>2209</c:v>
                </c:pt>
                <c:pt idx="144">
                  <c:v>2219</c:v>
                </c:pt>
                <c:pt idx="145">
                  <c:v>2229</c:v>
                </c:pt>
                <c:pt idx="146">
                  <c:v>2239</c:v>
                </c:pt>
                <c:pt idx="147">
                  <c:v>2249</c:v>
                </c:pt>
                <c:pt idx="148">
                  <c:v>2259</c:v>
                </c:pt>
                <c:pt idx="149">
                  <c:v>2269</c:v>
                </c:pt>
                <c:pt idx="150">
                  <c:v>2280</c:v>
                </c:pt>
                <c:pt idx="151">
                  <c:v>2290</c:v>
                </c:pt>
                <c:pt idx="152">
                  <c:v>2300</c:v>
                </c:pt>
                <c:pt idx="153">
                  <c:v>2310</c:v>
                </c:pt>
                <c:pt idx="154">
                  <c:v>2320</c:v>
                </c:pt>
                <c:pt idx="155">
                  <c:v>2330</c:v>
                </c:pt>
                <c:pt idx="156">
                  <c:v>2340</c:v>
                </c:pt>
                <c:pt idx="157">
                  <c:v>2350</c:v>
                </c:pt>
              </c:numCache>
            </c:numRef>
          </c:cat>
          <c:val>
            <c:numRef>
              <c:f>'[Copy of CorrNonLinearLog_TBVIs-Biowet.xlsx]Contour plot Cotton-Maize'!$AT$2:$AT$159</c:f>
              <c:numCache>
                <c:formatCode>General</c:formatCode>
                <c:ptCount val="158"/>
                <c:pt idx="0">
                  <c:v>0.54765920160000148</c:v>
                </c:pt>
                <c:pt idx="1">
                  <c:v>0.59967987210000229</c:v>
                </c:pt>
                <c:pt idx="2">
                  <c:v>0.55688906250000125</c:v>
                </c:pt>
                <c:pt idx="3">
                  <c:v>0.50505184889999999</c:v>
                </c:pt>
                <c:pt idx="4">
                  <c:v>0.48516797160000086</c:v>
                </c:pt>
                <c:pt idx="5">
                  <c:v>0.57740241690000005</c:v>
                </c:pt>
                <c:pt idx="6">
                  <c:v>0.60068700160000099</c:v>
                </c:pt>
                <c:pt idx="7">
                  <c:v>0.46146207610000056</c:v>
                </c:pt>
                <c:pt idx="8">
                  <c:v>0.55489090810000063</c:v>
                </c:pt>
                <c:pt idx="9">
                  <c:v>0.62400520360000233</c:v>
                </c:pt>
                <c:pt idx="10">
                  <c:v>0.51563888640000122</c:v>
                </c:pt>
                <c:pt idx="11">
                  <c:v>0.49970761000000002</c:v>
                </c:pt>
                <c:pt idx="12">
                  <c:v>0.53090167690000123</c:v>
                </c:pt>
                <c:pt idx="13">
                  <c:v>0.55222733440000005</c:v>
                </c:pt>
                <c:pt idx="14">
                  <c:v>0.58000409640000095</c:v>
                </c:pt>
                <c:pt idx="15">
                  <c:v>0.6153931808999995</c:v>
                </c:pt>
                <c:pt idx="16">
                  <c:v>0.63188190810000122</c:v>
                </c:pt>
                <c:pt idx="17">
                  <c:v>0.6600100081000011</c:v>
                </c:pt>
                <c:pt idx="18">
                  <c:v>0.65147497960000122</c:v>
                </c:pt>
                <c:pt idx="19">
                  <c:v>0.6422579880999999</c:v>
                </c:pt>
                <c:pt idx="20">
                  <c:v>0.67780642410000125</c:v>
                </c:pt>
                <c:pt idx="21">
                  <c:v>0.69388900000000087</c:v>
                </c:pt>
                <c:pt idx="22">
                  <c:v>0.71149225000000005</c:v>
                </c:pt>
                <c:pt idx="23">
                  <c:v>0.6937390681000013</c:v>
                </c:pt>
                <c:pt idx="24">
                  <c:v>0.72498413160000064</c:v>
                </c:pt>
                <c:pt idx="25">
                  <c:v>0.72615962250000221</c:v>
                </c:pt>
                <c:pt idx="26">
                  <c:v>0.72413292160000009</c:v>
                </c:pt>
                <c:pt idx="27">
                  <c:v>0.69978244090000041</c:v>
                </c:pt>
                <c:pt idx="28">
                  <c:v>0.66018875040000136</c:v>
                </c:pt>
                <c:pt idx="45">
                  <c:v>0.4668715584</c:v>
                </c:pt>
                <c:pt idx="46">
                  <c:v>0.89022999040000095</c:v>
                </c:pt>
                <c:pt idx="47">
                  <c:v>0.90204405760000184</c:v>
                </c:pt>
                <c:pt idx="48">
                  <c:v>0.85089555360000246</c:v>
                </c:pt>
                <c:pt idx="49">
                  <c:v>0.79030322009999987</c:v>
                </c:pt>
                <c:pt idx="50">
                  <c:v>0.88440858489999907</c:v>
                </c:pt>
                <c:pt idx="51">
                  <c:v>0.85344339240000122</c:v>
                </c:pt>
                <c:pt idx="52">
                  <c:v>0.87401931210000172</c:v>
                </c:pt>
                <c:pt idx="53">
                  <c:v>0.81072015999999991</c:v>
                </c:pt>
                <c:pt idx="54">
                  <c:v>0.88542454089999956</c:v>
                </c:pt>
                <c:pt idx="55">
                  <c:v>0.9079993521000016</c:v>
                </c:pt>
                <c:pt idx="56">
                  <c:v>0.90950554239999992</c:v>
                </c:pt>
                <c:pt idx="57">
                  <c:v>0.91931661610000015</c:v>
                </c:pt>
                <c:pt idx="58">
                  <c:v>0.91709352250000065</c:v>
                </c:pt>
                <c:pt idx="59">
                  <c:v>0.91883727360000111</c:v>
                </c:pt>
                <c:pt idx="60">
                  <c:v>0.9195275664</c:v>
                </c:pt>
                <c:pt idx="61">
                  <c:v>0.9241553688999995</c:v>
                </c:pt>
                <c:pt idx="62">
                  <c:v>0.91891395999999959</c:v>
                </c:pt>
                <c:pt idx="63">
                  <c:v>0.9145670688999985</c:v>
                </c:pt>
                <c:pt idx="64">
                  <c:v>0.91640414409999948</c:v>
                </c:pt>
                <c:pt idx="65">
                  <c:v>0.90941017689999959</c:v>
                </c:pt>
                <c:pt idx="66">
                  <c:v>0.90849492250000063</c:v>
                </c:pt>
                <c:pt idx="67">
                  <c:v>0.90885715559999991</c:v>
                </c:pt>
                <c:pt idx="68">
                  <c:v>0.91070757610000064</c:v>
                </c:pt>
                <c:pt idx="69">
                  <c:v>0.91305669159999991</c:v>
                </c:pt>
                <c:pt idx="70">
                  <c:v>0.89141922250000083</c:v>
                </c:pt>
                <c:pt idx="71">
                  <c:v>0.91158575289999999</c:v>
                </c:pt>
                <c:pt idx="72">
                  <c:v>0.85475572090000063</c:v>
                </c:pt>
                <c:pt idx="73">
                  <c:v>0.73965160090000126</c:v>
                </c:pt>
                <c:pt idx="74">
                  <c:v>0.89887464810000073</c:v>
                </c:pt>
                <c:pt idx="75">
                  <c:v>0.90967721290000136</c:v>
                </c:pt>
                <c:pt idx="76">
                  <c:v>0.89752886440000057</c:v>
                </c:pt>
                <c:pt idx="77">
                  <c:v>0.91372569210000198</c:v>
                </c:pt>
                <c:pt idx="78">
                  <c:v>0.89451872409999933</c:v>
                </c:pt>
                <c:pt idx="79">
                  <c:v>0.89749096960000041</c:v>
                </c:pt>
                <c:pt idx="80">
                  <c:v>0.89999374240000107</c:v>
                </c:pt>
                <c:pt idx="81">
                  <c:v>0.91204410010000003</c:v>
                </c:pt>
                <c:pt idx="82">
                  <c:v>0.91504529640000198</c:v>
                </c:pt>
                <c:pt idx="83">
                  <c:v>0.91709352250000065</c:v>
                </c:pt>
                <c:pt idx="84">
                  <c:v>0.89762360490000082</c:v>
                </c:pt>
                <c:pt idx="85">
                  <c:v>0.90453414489999839</c:v>
                </c:pt>
                <c:pt idx="86">
                  <c:v>0.91594470250000126</c:v>
                </c:pt>
                <c:pt idx="87">
                  <c:v>0.91460532250000148</c:v>
                </c:pt>
                <c:pt idx="88">
                  <c:v>0.91920156250000062</c:v>
                </c:pt>
                <c:pt idx="89">
                  <c:v>0.91236883240000122</c:v>
                </c:pt>
                <c:pt idx="90">
                  <c:v>0.89690370250000095</c:v>
                </c:pt>
                <c:pt idx="91">
                  <c:v>0.48559992249999995</c:v>
                </c:pt>
                <c:pt idx="94">
                  <c:v>0.47503799290000032</c:v>
                </c:pt>
                <c:pt idx="95">
                  <c:v>0.52199180010000112</c:v>
                </c:pt>
                <c:pt idx="96">
                  <c:v>0.53430252159999958</c:v>
                </c:pt>
                <c:pt idx="97">
                  <c:v>0.58707776409999957</c:v>
                </c:pt>
                <c:pt idx="98">
                  <c:v>0.61102362240000185</c:v>
                </c:pt>
                <c:pt idx="99">
                  <c:v>0.64625521000000186</c:v>
                </c:pt>
                <c:pt idx="100">
                  <c:v>0.69497232250000107</c:v>
                </c:pt>
                <c:pt idx="101">
                  <c:v>0.69026187240000181</c:v>
                </c:pt>
                <c:pt idx="102">
                  <c:v>0.65530644009999994</c:v>
                </c:pt>
                <c:pt idx="103">
                  <c:v>0.72282303610000198</c:v>
                </c:pt>
                <c:pt idx="104">
                  <c:v>0.71912096010000004</c:v>
                </c:pt>
                <c:pt idx="105">
                  <c:v>0.69061086090000079</c:v>
                </c:pt>
                <c:pt idx="106">
                  <c:v>0.72401379210000005</c:v>
                </c:pt>
                <c:pt idx="107">
                  <c:v>0.75568248999999998</c:v>
                </c:pt>
                <c:pt idx="108">
                  <c:v>0.72800143290000197</c:v>
                </c:pt>
                <c:pt idx="109">
                  <c:v>0.73407196840000111</c:v>
                </c:pt>
                <c:pt idx="110">
                  <c:v>0.76258302760000063</c:v>
                </c:pt>
                <c:pt idx="111">
                  <c:v>0.75523052160000004</c:v>
                </c:pt>
                <c:pt idx="112">
                  <c:v>0.7502331456000001</c:v>
                </c:pt>
                <c:pt idx="113">
                  <c:v>0.76657029160000123</c:v>
                </c:pt>
                <c:pt idx="114">
                  <c:v>0.76991850250000138</c:v>
                </c:pt>
                <c:pt idx="115">
                  <c:v>0.75968656000000012</c:v>
                </c:pt>
                <c:pt idx="116">
                  <c:v>0.7724124768999997</c:v>
                </c:pt>
                <c:pt idx="117">
                  <c:v>0.77806512640000092</c:v>
                </c:pt>
                <c:pt idx="118">
                  <c:v>0.76918162090000064</c:v>
                </c:pt>
                <c:pt idx="119">
                  <c:v>0.78359674409999958</c:v>
                </c:pt>
                <c:pt idx="120">
                  <c:v>0.81971294439999998</c:v>
                </c:pt>
                <c:pt idx="121">
                  <c:v>0.80635012089999958</c:v>
                </c:pt>
                <c:pt idx="122">
                  <c:v>0.81602315560000005</c:v>
                </c:pt>
                <c:pt idx="124">
                  <c:v>0.5876602281000004</c:v>
                </c:pt>
                <c:pt idx="126">
                  <c:v>0.50613264489999876</c:v>
                </c:pt>
                <c:pt idx="127">
                  <c:v>0.6818960929000013</c:v>
                </c:pt>
                <c:pt idx="128">
                  <c:v>0.45851857960000086</c:v>
                </c:pt>
                <c:pt idx="129">
                  <c:v>0.41129134239999993</c:v>
                </c:pt>
                <c:pt idx="130">
                  <c:v>0.40925447290000055</c:v>
                </c:pt>
                <c:pt idx="131">
                  <c:v>0.50589078760000061</c:v>
                </c:pt>
                <c:pt idx="132">
                  <c:v>0.46966350240000004</c:v>
                </c:pt>
                <c:pt idx="133">
                  <c:v>0.50476762089999949</c:v>
                </c:pt>
                <c:pt idx="134">
                  <c:v>0.55093506250000113</c:v>
                </c:pt>
                <c:pt idx="135">
                  <c:v>0.48909042250000001</c:v>
                </c:pt>
                <c:pt idx="136">
                  <c:v>0.52277238089999956</c:v>
                </c:pt>
                <c:pt idx="137">
                  <c:v>0.61218105640000198</c:v>
                </c:pt>
                <c:pt idx="138">
                  <c:v>0.63339313960000065</c:v>
                </c:pt>
                <c:pt idx="139">
                  <c:v>0.57947111290000064</c:v>
                </c:pt>
                <c:pt idx="140">
                  <c:v>0.60540848640000122</c:v>
                </c:pt>
                <c:pt idx="141">
                  <c:v>0.67228520490000065</c:v>
                </c:pt>
                <c:pt idx="142">
                  <c:v>0.66667225000000174</c:v>
                </c:pt>
                <c:pt idx="143">
                  <c:v>0.57718967290000123</c:v>
                </c:pt>
                <c:pt idx="144">
                  <c:v>0.61341790409999997</c:v>
                </c:pt>
                <c:pt idx="145">
                  <c:v>0.67177694440000124</c:v>
                </c:pt>
                <c:pt idx="146">
                  <c:v>0.63763419040000135</c:v>
                </c:pt>
                <c:pt idx="147">
                  <c:v>0.60523732089999949</c:v>
                </c:pt>
                <c:pt idx="148">
                  <c:v>0.5867866404000005</c:v>
                </c:pt>
                <c:pt idx="149">
                  <c:v>0.58081165210000107</c:v>
                </c:pt>
                <c:pt idx="150">
                  <c:v>0.63102369690000149</c:v>
                </c:pt>
                <c:pt idx="151">
                  <c:v>0.64387785640000295</c:v>
                </c:pt>
                <c:pt idx="152">
                  <c:v>0.57504922240000234</c:v>
                </c:pt>
                <c:pt idx="153">
                  <c:v>0.63323397760000111</c:v>
                </c:pt>
                <c:pt idx="154">
                  <c:v>0.61099235560000065</c:v>
                </c:pt>
                <c:pt idx="155">
                  <c:v>0.65885688999999992</c:v>
                </c:pt>
                <c:pt idx="156">
                  <c:v>0.656926460100001</c:v>
                </c:pt>
                <c:pt idx="157">
                  <c:v>0.63045188010000064</c:v>
                </c:pt>
              </c:numCache>
            </c:numRef>
          </c:val>
          <c:extLst>
            <c:ext xmlns:c16="http://schemas.microsoft.com/office/drawing/2014/chart" uri="{C3380CC4-5D6E-409C-BE32-E72D297353CC}">
              <c16:uniqueId val="{0000002C-DD10-409B-87F1-B2F8D6ACD275}"/>
            </c:ext>
          </c:extLst>
        </c:ser>
        <c:ser>
          <c:idx val="45"/>
          <c:order val="45"/>
          <c:tx>
            <c:strRef>
              <c:f>'[Copy of CorrNonLinearLog_TBVIs-Biowet.xlsx]Contour plot Cotton-Maize'!$AU$1</c:f>
              <c:strCache>
                <c:ptCount val="1"/>
                <c:pt idx="0">
                  <c:v>880</c:v>
                </c:pt>
              </c:strCache>
            </c:strRef>
          </c:tx>
          <c:cat>
            <c:numRef>
              <c:f>'[Copy of CorrNonLinearLog_TBVIs-Biowet.xlsx]Contour plot Cotton-Maize'!$A$2:$A$159</c:f>
              <c:numCache>
                <c:formatCode>General</c:formatCode>
                <c:ptCount val="158"/>
                <c:pt idx="0">
                  <c:v>422</c:v>
                </c:pt>
                <c:pt idx="1">
                  <c:v>432</c:v>
                </c:pt>
                <c:pt idx="2">
                  <c:v>442</c:v>
                </c:pt>
                <c:pt idx="3">
                  <c:v>452</c:v>
                </c:pt>
                <c:pt idx="4">
                  <c:v>463</c:v>
                </c:pt>
                <c:pt idx="5">
                  <c:v>473</c:v>
                </c:pt>
                <c:pt idx="6">
                  <c:v>483</c:v>
                </c:pt>
                <c:pt idx="7">
                  <c:v>493</c:v>
                </c:pt>
                <c:pt idx="8">
                  <c:v>503</c:v>
                </c:pt>
                <c:pt idx="9">
                  <c:v>513</c:v>
                </c:pt>
                <c:pt idx="10">
                  <c:v>524</c:v>
                </c:pt>
                <c:pt idx="11">
                  <c:v>534</c:v>
                </c:pt>
                <c:pt idx="12">
                  <c:v>544</c:v>
                </c:pt>
                <c:pt idx="13">
                  <c:v>554</c:v>
                </c:pt>
                <c:pt idx="14">
                  <c:v>564</c:v>
                </c:pt>
                <c:pt idx="15">
                  <c:v>574</c:v>
                </c:pt>
                <c:pt idx="16">
                  <c:v>585</c:v>
                </c:pt>
                <c:pt idx="17">
                  <c:v>595</c:v>
                </c:pt>
                <c:pt idx="18">
                  <c:v>605</c:v>
                </c:pt>
                <c:pt idx="19">
                  <c:v>615</c:v>
                </c:pt>
                <c:pt idx="20">
                  <c:v>625</c:v>
                </c:pt>
                <c:pt idx="21">
                  <c:v>635</c:v>
                </c:pt>
                <c:pt idx="22">
                  <c:v>646</c:v>
                </c:pt>
                <c:pt idx="23">
                  <c:v>656</c:v>
                </c:pt>
                <c:pt idx="24">
                  <c:v>666</c:v>
                </c:pt>
                <c:pt idx="25">
                  <c:v>676</c:v>
                </c:pt>
                <c:pt idx="26">
                  <c:v>686</c:v>
                </c:pt>
                <c:pt idx="27">
                  <c:v>697</c:v>
                </c:pt>
                <c:pt idx="28">
                  <c:v>707</c:v>
                </c:pt>
                <c:pt idx="29">
                  <c:v>717</c:v>
                </c:pt>
                <c:pt idx="30">
                  <c:v>727</c:v>
                </c:pt>
                <c:pt idx="31">
                  <c:v>737</c:v>
                </c:pt>
                <c:pt idx="32">
                  <c:v>747</c:v>
                </c:pt>
                <c:pt idx="33">
                  <c:v>758</c:v>
                </c:pt>
                <c:pt idx="34">
                  <c:v>768</c:v>
                </c:pt>
                <c:pt idx="35">
                  <c:v>778</c:v>
                </c:pt>
                <c:pt idx="36">
                  <c:v>788</c:v>
                </c:pt>
                <c:pt idx="37">
                  <c:v>798</c:v>
                </c:pt>
                <c:pt idx="38">
                  <c:v>808</c:v>
                </c:pt>
                <c:pt idx="39">
                  <c:v>819</c:v>
                </c:pt>
                <c:pt idx="40">
                  <c:v>829</c:v>
                </c:pt>
                <c:pt idx="41">
                  <c:v>839</c:v>
                </c:pt>
                <c:pt idx="42">
                  <c:v>849</c:v>
                </c:pt>
                <c:pt idx="43">
                  <c:v>859</c:v>
                </c:pt>
                <c:pt idx="44">
                  <c:v>870</c:v>
                </c:pt>
                <c:pt idx="45">
                  <c:v>880</c:v>
                </c:pt>
                <c:pt idx="46">
                  <c:v>890</c:v>
                </c:pt>
                <c:pt idx="47">
                  <c:v>900</c:v>
                </c:pt>
                <c:pt idx="48">
                  <c:v>910</c:v>
                </c:pt>
                <c:pt idx="49">
                  <c:v>920</c:v>
                </c:pt>
                <c:pt idx="50">
                  <c:v>929</c:v>
                </c:pt>
                <c:pt idx="51">
                  <c:v>939</c:v>
                </c:pt>
                <c:pt idx="52">
                  <c:v>949</c:v>
                </c:pt>
                <c:pt idx="53">
                  <c:v>959</c:v>
                </c:pt>
                <c:pt idx="54">
                  <c:v>969</c:v>
                </c:pt>
                <c:pt idx="55">
                  <c:v>979</c:v>
                </c:pt>
                <c:pt idx="56">
                  <c:v>989</c:v>
                </c:pt>
                <c:pt idx="57">
                  <c:v>999</c:v>
                </c:pt>
                <c:pt idx="58">
                  <c:v>1009</c:v>
                </c:pt>
                <c:pt idx="59">
                  <c:v>1019</c:v>
                </c:pt>
                <c:pt idx="60">
                  <c:v>1029</c:v>
                </c:pt>
                <c:pt idx="61">
                  <c:v>1040</c:v>
                </c:pt>
                <c:pt idx="62">
                  <c:v>1051</c:v>
                </c:pt>
                <c:pt idx="63">
                  <c:v>1061</c:v>
                </c:pt>
                <c:pt idx="64">
                  <c:v>1071</c:v>
                </c:pt>
                <c:pt idx="65">
                  <c:v>1081</c:v>
                </c:pt>
                <c:pt idx="66">
                  <c:v>1091</c:v>
                </c:pt>
                <c:pt idx="67">
                  <c:v>1101</c:v>
                </c:pt>
                <c:pt idx="68">
                  <c:v>1111</c:v>
                </c:pt>
                <c:pt idx="69">
                  <c:v>1121</c:v>
                </c:pt>
                <c:pt idx="70">
                  <c:v>1131</c:v>
                </c:pt>
                <c:pt idx="71">
                  <c:v>1141</c:v>
                </c:pt>
                <c:pt idx="72">
                  <c:v>1151</c:v>
                </c:pt>
                <c:pt idx="73">
                  <c:v>1161</c:v>
                </c:pt>
                <c:pt idx="74">
                  <c:v>1171</c:v>
                </c:pt>
                <c:pt idx="75">
                  <c:v>1181</c:v>
                </c:pt>
                <c:pt idx="76">
                  <c:v>1191</c:v>
                </c:pt>
                <c:pt idx="77">
                  <c:v>1201</c:v>
                </c:pt>
                <c:pt idx="78">
                  <c:v>1211</c:v>
                </c:pt>
                <c:pt idx="79">
                  <c:v>1221</c:v>
                </c:pt>
                <c:pt idx="80">
                  <c:v>1231</c:v>
                </c:pt>
                <c:pt idx="81">
                  <c:v>1241</c:v>
                </c:pt>
                <c:pt idx="82">
                  <c:v>1251</c:v>
                </c:pt>
                <c:pt idx="83">
                  <c:v>1261</c:v>
                </c:pt>
                <c:pt idx="84">
                  <c:v>1272</c:v>
                </c:pt>
                <c:pt idx="85">
                  <c:v>1282</c:v>
                </c:pt>
                <c:pt idx="86">
                  <c:v>1292</c:v>
                </c:pt>
                <c:pt idx="87">
                  <c:v>1302</c:v>
                </c:pt>
                <c:pt idx="88">
                  <c:v>1312</c:v>
                </c:pt>
                <c:pt idx="89">
                  <c:v>1322</c:v>
                </c:pt>
                <c:pt idx="90">
                  <c:v>1332</c:v>
                </c:pt>
                <c:pt idx="91">
                  <c:v>1472</c:v>
                </c:pt>
                <c:pt idx="92">
                  <c:v>1483</c:v>
                </c:pt>
                <c:pt idx="93">
                  <c:v>1493</c:v>
                </c:pt>
                <c:pt idx="94">
                  <c:v>1503</c:v>
                </c:pt>
                <c:pt idx="95">
                  <c:v>1513</c:v>
                </c:pt>
                <c:pt idx="96">
                  <c:v>1523</c:v>
                </c:pt>
                <c:pt idx="97">
                  <c:v>1533</c:v>
                </c:pt>
                <c:pt idx="98">
                  <c:v>1543</c:v>
                </c:pt>
                <c:pt idx="99">
                  <c:v>1553</c:v>
                </c:pt>
                <c:pt idx="100">
                  <c:v>1563</c:v>
                </c:pt>
                <c:pt idx="101">
                  <c:v>1573</c:v>
                </c:pt>
                <c:pt idx="102">
                  <c:v>1583</c:v>
                </c:pt>
                <c:pt idx="103">
                  <c:v>1594</c:v>
                </c:pt>
                <c:pt idx="104">
                  <c:v>1604</c:v>
                </c:pt>
                <c:pt idx="105">
                  <c:v>1614</c:v>
                </c:pt>
                <c:pt idx="106">
                  <c:v>1624</c:v>
                </c:pt>
                <c:pt idx="107">
                  <c:v>1634</c:v>
                </c:pt>
                <c:pt idx="108">
                  <c:v>1644</c:v>
                </c:pt>
                <c:pt idx="109">
                  <c:v>1654</c:v>
                </c:pt>
                <c:pt idx="110">
                  <c:v>1664</c:v>
                </c:pt>
                <c:pt idx="111">
                  <c:v>1674</c:v>
                </c:pt>
                <c:pt idx="112">
                  <c:v>1684</c:v>
                </c:pt>
                <c:pt idx="113">
                  <c:v>1694</c:v>
                </c:pt>
                <c:pt idx="114">
                  <c:v>1704</c:v>
                </c:pt>
                <c:pt idx="115">
                  <c:v>1715</c:v>
                </c:pt>
                <c:pt idx="116">
                  <c:v>1725</c:v>
                </c:pt>
                <c:pt idx="117">
                  <c:v>1735</c:v>
                </c:pt>
                <c:pt idx="118">
                  <c:v>1745</c:v>
                </c:pt>
                <c:pt idx="119">
                  <c:v>1755</c:v>
                </c:pt>
                <c:pt idx="120">
                  <c:v>1765</c:v>
                </c:pt>
                <c:pt idx="121">
                  <c:v>1775</c:v>
                </c:pt>
                <c:pt idx="122">
                  <c:v>1785</c:v>
                </c:pt>
                <c:pt idx="123">
                  <c:v>1977</c:v>
                </c:pt>
                <c:pt idx="124">
                  <c:v>1987</c:v>
                </c:pt>
                <c:pt idx="125">
                  <c:v>2027</c:v>
                </c:pt>
                <c:pt idx="126">
                  <c:v>2037</c:v>
                </c:pt>
                <c:pt idx="127">
                  <c:v>2047</c:v>
                </c:pt>
                <c:pt idx="128">
                  <c:v>2058</c:v>
                </c:pt>
                <c:pt idx="129">
                  <c:v>2068</c:v>
                </c:pt>
                <c:pt idx="130">
                  <c:v>2078</c:v>
                </c:pt>
                <c:pt idx="131">
                  <c:v>2088</c:v>
                </c:pt>
                <c:pt idx="132">
                  <c:v>2098</c:v>
                </c:pt>
                <c:pt idx="133">
                  <c:v>2108</c:v>
                </c:pt>
                <c:pt idx="134">
                  <c:v>2118</c:v>
                </c:pt>
                <c:pt idx="135">
                  <c:v>2128</c:v>
                </c:pt>
                <c:pt idx="136">
                  <c:v>2138</c:v>
                </c:pt>
                <c:pt idx="137">
                  <c:v>2148</c:v>
                </c:pt>
                <c:pt idx="138">
                  <c:v>2158</c:v>
                </c:pt>
                <c:pt idx="139">
                  <c:v>2169</c:v>
                </c:pt>
                <c:pt idx="140">
                  <c:v>2179</c:v>
                </c:pt>
                <c:pt idx="141">
                  <c:v>2189</c:v>
                </c:pt>
                <c:pt idx="142">
                  <c:v>2199</c:v>
                </c:pt>
                <c:pt idx="143">
                  <c:v>2209</c:v>
                </c:pt>
                <c:pt idx="144">
                  <c:v>2219</c:v>
                </c:pt>
                <c:pt idx="145">
                  <c:v>2229</c:v>
                </c:pt>
                <c:pt idx="146">
                  <c:v>2239</c:v>
                </c:pt>
                <c:pt idx="147">
                  <c:v>2249</c:v>
                </c:pt>
                <c:pt idx="148">
                  <c:v>2259</c:v>
                </c:pt>
                <c:pt idx="149">
                  <c:v>2269</c:v>
                </c:pt>
                <c:pt idx="150">
                  <c:v>2280</c:v>
                </c:pt>
                <c:pt idx="151">
                  <c:v>2290</c:v>
                </c:pt>
                <c:pt idx="152">
                  <c:v>2300</c:v>
                </c:pt>
                <c:pt idx="153">
                  <c:v>2310</c:v>
                </c:pt>
                <c:pt idx="154">
                  <c:v>2320</c:v>
                </c:pt>
                <c:pt idx="155">
                  <c:v>2330</c:v>
                </c:pt>
                <c:pt idx="156">
                  <c:v>2340</c:v>
                </c:pt>
                <c:pt idx="157">
                  <c:v>2350</c:v>
                </c:pt>
              </c:numCache>
            </c:numRef>
          </c:cat>
          <c:val>
            <c:numRef>
              <c:f>'[Copy of CorrNonLinearLog_TBVIs-Biowet.xlsx]Contour plot Cotton-Maize'!$AU$2:$AU$159</c:f>
              <c:numCache>
                <c:formatCode>General</c:formatCode>
                <c:ptCount val="158"/>
                <c:pt idx="0">
                  <c:v>0.55668013210000133</c:v>
                </c:pt>
                <c:pt idx="1">
                  <c:v>0.57208044960000004</c:v>
                </c:pt>
                <c:pt idx="2">
                  <c:v>0.55486111210000122</c:v>
                </c:pt>
                <c:pt idx="3">
                  <c:v>0.48526549209999992</c:v>
                </c:pt>
                <c:pt idx="4">
                  <c:v>0.46199209000000002</c:v>
                </c:pt>
                <c:pt idx="5">
                  <c:v>0.56782253160000062</c:v>
                </c:pt>
                <c:pt idx="6">
                  <c:v>0.60023756250000004</c:v>
                </c:pt>
                <c:pt idx="7">
                  <c:v>0.44472893440000028</c:v>
                </c:pt>
                <c:pt idx="8">
                  <c:v>0.55364016490000001</c:v>
                </c:pt>
                <c:pt idx="9">
                  <c:v>0.62037676959999999</c:v>
                </c:pt>
                <c:pt idx="10">
                  <c:v>0.51461971690000063</c:v>
                </c:pt>
                <c:pt idx="11">
                  <c:v>0.49699680040000038</c:v>
                </c:pt>
                <c:pt idx="12">
                  <c:v>0.52619065210000127</c:v>
                </c:pt>
                <c:pt idx="13">
                  <c:v>0.55014855840000065</c:v>
                </c:pt>
                <c:pt idx="14">
                  <c:v>0.57912100000000111</c:v>
                </c:pt>
                <c:pt idx="15">
                  <c:v>0.61316730250000062</c:v>
                </c:pt>
                <c:pt idx="16">
                  <c:v>0.63583081210000247</c:v>
                </c:pt>
                <c:pt idx="17">
                  <c:v>0.66512180250000319</c:v>
                </c:pt>
                <c:pt idx="18">
                  <c:v>0.6498778225000027</c:v>
                </c:pt>
                <c:pt idx="19">
                  <c:v>0.64627128810000123</c:v>
                </c:pt>
                <c:pt idx="20">
                  <c:v>0.68763897760000192</c:v>
                </c:pt>
                <c:pt idx="21">
                  <c:v>0.70425663999999988</c:v>
                </c:pt>
                <c:pt idx="22">
                  <c:v>0.71903616160000006</c:v>
                </c:pt>
                <c:pt idx="23">
                  <c:v>0.70343446409999988</c:v>
                </c:pt>
                <c:pt idx="24">
                  <c:v>0.73501472890000008</c:v>
                </c:pt>
                <c:pt idx="25">
                  <c:v>0.73604388489999995</c:v>
                </c:pt>
                <c:pt idx="26">
                  <c:v>0.7306146576000021</c:v>
                </c:pt>
                <c:pt idx="27">
                  <c:v>0.70167427560000173</c:v>
                </c:pt>
                <c:pt idx="28">
                  <c:v>0.65848356089999949</c:v>
                </c:pt>
                <c:pt idx="40">
                  <c:v>0.48952411560000075</c:v>
                </c:pt>
                <c:pt idx="46">
                  <c:v>0.89917806250000143</c:v>
                </c:pt>
                <c:pt idx="47">
                  <c:v>0.90874275840000063</c:v>
                </c:pt>
                <c:pt idx="48">
                  <c:v>0.85078486440000123</c:v>
                </c:pt>
                <c:pt idx="49">
                  <c:v>0.73372929640000295</c:v>
                </c:pt>
                <c:pt idx="50">
                  <c:v>0.88467192490000057</c:v>
                </c:pt>
                <c:pt idx="51">
                  <c:v>0.85290766089999992</c:v>
                </c:pt>
                <c:pt idx="52">
                  <c:v>0.87235600000000013</c:v>
                </c:pt>
                <c:pt idx="53">
                  <c:v>0.80793132250000121</c:v>
                </c:pt>
                <c:pt idx="54">
                  <c:v>0.88664822440000179</c:v>
                </c:pt>
                <c:pt idx="55">
                  <c:v>0.90977259240000063</c:v>
                </c:pt>
                <c:pt idx="56">
                  <c:v>0.91066940410000063</c:v>
                </c:pt>
                <c:pt idx="57">
                  <c:v>0.92190722560000005</c:v>
                </c:pt>
                <c:pt idx="58">
                  <c:v>0.9195275664</c:v>
                </c:pt>
                <c:pt idx="59">
                  <c:v>0.92231053689999987</c:v>
                </c:pt>
                <c:pt idx="60">
                  <c:v>0.92267551360000211</c:v>
                </c:pt>
                <c:pt idx="61">
                  <c:v>0.92727270249999993</c:v>
                </c:pt>
                <c:pt idx="62">
                  <c:v>0.92204165290000184</c:v>
                </c:pt>
                <c:pt idx="63">
                  <c:v>0.91782148090000004</c:v>
                </c:pt>
                <c:pt idx="64">
                  <c:v>0.91954674489999877</c:v>
                </c:pt>
                <c:pt idx="65">
                  <c:v>0.9120632004</c:v>
                </c:pt>
                <c:pt idx="66">
                  <c:v>0.91082209690000004</c:v>
                </c:pt>
                <c:pt idx="67">
                  <c:v>0.9105167240999984</c:v>
                </c:pt>
                <c:pt idx="68">
                  <c:v>0.91145208999999827</c:v>
                </c:pt>
                <c:pt idx="69">
                  <c:v>0.91343894760000011</c:v>
                </c:pt>
                <c:pt idx="70">
                  <c:v>0.89249587840000155</c:v>
                </c:pt>
                <c:pt idx="71">
                  <c:v>0.91338160409999991</c:v>
                </c:pt>
                <c:pt idx="72">
                  <c:v>0.85311084960000005</c:v>
                </c:pt>
                <c:pt idx="73">
                  <c:v>0.71912096010000004</c:v>
                </c:pt>
                <c:pt idx="74">
                  <c:v>0.89999374240000107</c:v>
                </c:pt>
                <c:pt idx="75">
                  <c:v>0.91171942560000063</c:v>
                </c:pt>
                <c:pt idx="76">
                  <c:v>0.89887464810000073</c:v>
                </c:pt>
                <c:pt idx="77">
                  <c:v>0.91586814010000006</c:v>
                </c:pt>
                <c:pt idx="78">
                  <c:v>0.89646811240000057</c:v>
                </c:pt>
                <c:pt idx="79">
                  <c:v>0.89950049640000107</c:v>
                </c:pt>
                <c:pt idx="80">
                  <c:v>0.90189210239999995</c:v>
                </c:pt>
                <c:pt idx="81">
                  <c:v>0.91397424040000064</c:v>
                </c:pt>
                <c:pt idx="82">
                  <c:v>0.91724675289999991</c:v>
                </c:pt>
                <c:pt idx="83">
                  <c:v>0.91877976090000002</c:v>
                </c:pt>
                <c:pt idx="84">
                  <c:v>0.8987608809000005</c:v>
                </c:pt>
                <c:pt idx="85">
                  <c:v>0.90641824360000001</c:v>
                </c:pt>
                <c:pt idx="86">
                  <c:v>0.91793644809999997</c:v>
                </c:pt>
                <c:pt idx="87">
                  <c:v>0.91651902250000061</c:v>
                </c:pt>
                <c:pt idx="88">
                  <c:v>0.92112006250000122</c:v>
                </c:pt>
                <c:pt idx="89">
                  <c:v>0.9135536399999995</c:v>
                </c:pt>
                <c:pt idx="90">
                  <c:v>0.89817319840000043</c:v>
                </c:pt>
                <c:pt idx="91">
                  <c:v>0.47943160809999996</c:v>
                </c:pt>
                <c:pt idx="94">
                  <c:v>0.45984673440000001</c:v>
                </c:pt>
                <c:pt idx="95">
                  <c:v>0.50814086560000005</c:v>
                </c:pt>
                <c:pt idx="96">
                  <c:v>0.52106742249999993</c:v>
                </c:pt>
                <c:pt idx="97">
                  <c:v>0.57486724</c:v>
                </c:pt>
                <c:pt idx="98">
                  <c:v>0.59943209289999932</c:v>
                </c:pt>
                <c:pt idx="99">
                  <c:v>0.63557567290000139</c:v>
                </c:pt>
                <c:pt idx="100">
                  <c:v>0.68649510250000179</c:v>
                </c:pt>
                <c:pt idx="101">
                  <c:v>0.68141723040000057</c:v>
                </c:pt>
                <c:pt idx="102">
                  <c:v>0.64363715290000123</c:v>
                </c:pt>
                <c:pt idx="103">
                  <c:v>0.71480261160000136</c:v>
                </c:pt>
                <c:pt idx="104">
                  <c:v>0.71161034490000008</c:v>
                </c:pt>
                <c:pt idx="105">
                  <c:v>0.68031153610000095</c:v>
                </c:pt>
                <c:pt idx="106">
                  <c:v>0.71549605690000062</c:v>
                </c:pt>
                <c:pt idx="107">
                  <c:v>0.74874409000000186</c:v>
                </c:pt>
                <c:pt idx="108">
                  <c:v>0.71952806250000112</c:v>
                </c:pt>
                <c:pt idx="109">
                  <c:v>0.72648347559999993</c:v>
                </c:pt>
                <c:pt idx="110">
                  <c:v>0.75625633690000005</c:v>
                </c:pt>
                <c:pt idx="111">
                  <c:v>0.74836340640000065</c:v>
                </c:pt>
                <c:pt idx="112">
                  <c:v>0.74338883999999994</c:v>
                </c:pt>
                <c:pt idx="113">
                  <c:v>0.76068050890000005</c:v>
                </c:pt>
                <c:pt idx="114">
                  <c:v>0.76468029160000184</c:v>
                </c:pt>
                <c:pt idx="115">
                  <c:v>0.75337192090000005</c:v>
                </c:pt>
                <c:pt idx="116">
                  <c:v>0.76720081000000184</c:v>
                </c:pt>
                <c:pt idx="117">
                  <c:v>0.77367856810000091</c:v>
                </c:pt>
                <c:pt idx="118">
                  <c:v>0.76389348010000113</c:v>
                </c:pt>
                <c:pt idx="119">
                  <c:v>0.78000691240000064</c:v>
                </c:pt>
                <c:pt idx="120">
                  <c:v>0.81810216009999959</c:v>
                </c:pt>
                <c:pt idx="121">
                  <c:v>0.80512934410000003</c:v>
                </c:pt>
                <c:pt idx="122">
                  <c:v>0.81591475839999994</c:v>
                </c:pt>
                <c:pt idx="124">
                  <c:v>0.58227582490000052</c:v>
                </c:pt>
                <c:pt idx="126">
                  <c:v>0.49640479360000112</c:v>
                </c:pt>
                <c:pt idx="127">
                  <c:v>0.67820166090000122</c:v>
                </c:pt>
                <c:pt idx="128">
                  <c:v>0.44781525610000017</c:v>
                </c:pt>
                <c:pt idx="129">
                  <c:v>0.4006636804</c:v>
                </c:pt>
                <c:pt idx="131">
                  <c:v>0.49603849000000061</c:v>
                </c:pt>
                <c:pt idx="132">
                  <c:v>0.45781462440000031</c:v>
                </c:pt>
                <c:pt idx="133">
                  <c:v>0.49332361690000104</c:v>
                </c:pt>
                <c:pt idx="134">
                  <c:v>0.5414310724000011</c:v>
                </c:pt>
                <c:pt idx="135">
                  <c:v>0.47774361609999993</c:v>
                </c:pt>
                <c:pt idx="136">
                  <c:v>0.51133940640000064</c:v>
                </c:pt>
                <c:pt idx="137">
                  <c:v>0.60449070010000061</c:v>
                </c:pt>
                <c:pt idx="138">
                  <c:v>0.6260765625000011</c:v>
                </c:pt>
                <c:pt idx="139">
                  <c:v>0.57097669690000064</c:v>
                </c:pt>
                <c:pt idx="140">
                  <c:v>0.59678715040000041</c:v>
                </c:pt>
                <c:pt idx="141">
                  <c:v>0.66500763040000221</c:v>
                </c:pt>
                <c:pt idx="142">
                  <c:v>0.66035126440000136</c:v>
                </c:pt>
                <c:pt idx="143">
                  <c:v>0.56801846889999996</c:v>
                </c:pt>
                <c:pt idx="144">
                  <c:v>0.60503506560000064</c:v>
                </c:pt>
                <c:pt idx="145">
                  <c:v>0.66448582560000136</c:v>
                </c:pt>
                <c:pt idx="146">
                  <c:v>0.63070598890000062</c:v>
                </c:pt>
                <c:pt idx="147">
                  <c:v>0.59694166440000107</c:v>
                </c:pt>
                <c:pt idx="148">
                  <c:v>0.57767600250000173</c:v>
                </c:pt>
                <c:pt idx="149">
                  <c:v>0.57097669690000064</c:v>
                </c:pt>
                <c:pt idx="150">
                  <c:v>0.62395780810000123</c:v>
                </c:pt>
                <c:pt idx="151">
                  <c:v>0.63819327690000138</c:v>
                </c:pt>
                <c:pt idx="152">
                  <c:v>0.56628635039999997</c:v>
                </c:pt>
                <c:pt idx="153">
                  <c:v>0.6263614448999999</c:v>
                </c:pt>
                <c:pt idx="154">
                  <c:v>0.60298331040000064</c:v>
                </c:pt>
                <c:pt idx="155">
                  <c:v>0.65283168040000183</c:v>
                </c:pt>
                <c:pt idx="156">
                  <c:v>0.65173329000000124</c:v>
                </c:pt>
                <c:pt idx="157">
                  <c:v>0.62359450240000136</c:v>
                </c:pt>
              </c:numCache>
            </c:numRef>
          </c:val>
          <c:extLst>
            <c:ext xmlns:c16="http://schemas.microsoft.com/office/drawing/2014/chart" uri="{C3380CC4-5D6E-409C-BE32-E72D297353CC}">
              <c16:uniqueId val="{0000002D-DD10-409B-87F1-B2F8D6ACD275}"/>
            </c:ext>
          </c:extLst>
        </c:ser>
        <c:ser>
          <c:idx val="46"/>
          <c:order val="46"/>
          <c:tx>
            <c:strRef>
              <c:f>'[Copy of CorrNonLinearLog_TBVIs-Biowet.xlsx]Contour plot Cotton-Maize'!$AV$1</c:f>
              <c:strCache>
                <c:ptCount val="1"/>
                <c:pt idx="0">
                  <c:v>890</c:v>
                </c:pt>
              </c:strCache>
            </c:strRef>
          </c:tx>
          <c:cat>
            <c:numRef>
              <c:f>'[Copy of CorrNonLinearLog_TBVIs-Biowet.xlsx]Contour plot Cotton-Maize'!$A$2:$A$159</c:f>
              <c:numCache>
                <c:formatCode>General</c:formatCode>
                <c:ptCount val="158"/>
                <c:pt idx="0">
                  <c:v>422</c:v>
                </c:pt>
                <c:pt idx="1">
                  <c:v>432</c:v>
                </c:pt>
                <c:pt idx="2">
                  <c:v>442</c:v>
                </c:pt>
                <c:pt idx="3">
                  <c:v>452</c:v>
                </c:pt>
                <c:pt idx="4">
                  <c:v>463</c:v>
                </c:pt>
                <c:pt idx="5">
                  <c:v>473</c:v>
                </c:pt>
                <c:pt idx="6">
                  <c:v>483</c:v>
                </c:pt>
                <c:pt idx="7">
                  <c:v>493</c:v>
                </c:pt>
                <c:pt idx="8">
                  <c:v>503</c:v>
                </c:pt>
                <c:pt idx="9">
                  <c:v>513</c:v>
                </c:pt>
                <c:pt idx="10">
                  <c:v>524</c:v>
                </c:pt>
                <c:pt idx="11">
                  <c:v>534</c:v>
                </c:pt>
                <c:pt idx="12">
                  <c:v>544</c:v>
                </c:pt>
                <c:pt idx="13">
                  <c:v>554</c:v>
                </c:pt>
                <c:pt idx="14">
                  <c:v>564</c:v>
                </c:pt>
                <c:pt idx="15">
                  <c:v>574</c:v>
                </c:pt>
                <c:pt idx="16">
                  <c:v>585</c:v>
                </c:pt>
                <c:pt idx="17">
                  <c:v>595</c:v>
                </c:pt>
                <c:pt idx="18">
                  <c:v>605</c:v>
                </c:pt>
                <c:pt idx="19">
                  <c:v>615</c:v>
                </c:pt>
                <c:pt idx="20">
                  <c:v>625</c:v>
                </c:pt>
                <c:pt idx="21">
                  <c:v>635</c:v>
                </c:pt>
                <c:pt idx="22">
                  <c:v>646</c:v>
                </c:pt>
                <c:pt idx="23">
                  <c:v>656</c:v>
                </c:pt>
                <c:pt idx="24">
                  <c:v>666</c:v>
                </c:pt>
                <c:pt idx="25">
                  <c:v>676</c:v>
                </c:pt>
                <c:pt idx="26">
                  <c:v>686</c:v>
                </c:pt>
                <c:pt idx="27">
                  <c:v>697</c:v>
                </c:pt>
                <c:pt idx="28">
                  <c:v>707</c:v>
                </c:pt>
                <c:pt idx="29">
                  <c:v>717</c:v>
                </c:pt>
                <c:pt idx="30">
                  <c:v>727</c:v>
                </c:pt>
                <c:pt idx="31">
                  <c:v>737</c:v>
                </c:pt>
                <c:pt idx="32">
                  <c:v>747</c:v>
                </c:pt>
                <c:pt idx="33">
                  <c:v>758</c:v>
                </c:pt>
                <c:pt idx="34">
                  <c:v>768</c:v>
                </c:pt>
                <c:pt idx="35">
                  <c:v>778</c:v>
                </c:pt>
                <c:pt idx="36">
                  <c:v>788</c:v>
                </c:pt>
                <c:pt idx="37">
                  <c:v>798</c:v>
                </c:pt>
                <c:pt idx="38">
                  <c:v>808</c:v>
                </c:pt>
                <c:pt idx="39">
                  <c:v>819</c:v>
                </c:pt>
                <c:pt idx="40">
                  <c:v>829</c:v>
                </c:pt>
                <c:pt idx="41">
                  <c:v>839</c:v>
                </c:pt>
                <c:pt idx="42">
                  <c:v>849</c:v>
                </c:pt>
                <c:pt idx="43">
                  <c:v>859</c:v>
                </c:pt>
                <c:pt idx="44">
                  <c:v>870</c:v>
                </c:pt>
                <c:pt idx="45">
                  <c:v>880</c:v>
                </c:pt>
                <c:pt idx="46">
                  <c:v>890</c:v>
                </c:pt>
                <c:pt idx="47">
                  <c:v>900</c:v>
                </c:pt>
                <c:pt idx="48">
                  <c:v>910</c:v>
                </c:pt>
                <c:pt idx="49">
                  <c:v>920</c:v>
                </c:pt>
                <c:pt idx="50">
                  <c:v>929</c:v>
                </c:pt>
                <c:pt idx="51">
                  <c:v>939</c:v>
                </c:pt>
                <c:pt idx="52">
                  <c:v>949</c:v>
                </c:pt>
                <c:pt idx="53">
                  <c:v>959</c:v>
                </c:pt>
                <c:pt idx="54">
                  <c:v>969</c:v>
                </c:pt>
                <c:pt idx="55">
                  <c:v>979</c:v>
                </c:pt>
                <c:pt idx="56">
                  <c:v>989</c:v>
                </c:pt>
                <c:pt idx="57">
                  <c:v>999</c:v>
                </c:pt>
                <c:pt idx="58">
                  <c:v>1009</c:v>
                </c:pt>
                <c:pt idx="59">
                  <c:v>1019</c:v>
                </c:pt>
                <c:pt idx="60">
                  <c:v>1029</c:v>
                </c:pt>
                <c:pt idx="61">
                  <c:v>1040</c:v>
                </c:pt>
                <c:pt idx="62">
                  <c:v>1051</c:v>
                </c:pt>
                <c:pt idx="63">
                  <c:v>1061</c:v>
                </c:pt>
                <c:pt idx="64">
                  <c:v>1071</c:v>
                </c:pt>
                <c:pt idx="65">
                  <c:v>1081</c:v>
                </c:pt>
                <c:pt idx="66">
                  <c:v>1091</c:v>
                </c:pt>
                <c:pt idx="67">
                  <c:v>1101</c:v>
                </c:pt>
                <c:pt idx="68">
                  <c:v>1111</c:v>
                </c:pt>
                <c:pt idx="69">
                  <c:v>1121</c:v>
                </c:pt>
                <c:pt idx="70">
                  <c:v>1131</c:v>
                </c:pt>
                <c:pt idx="71">
                  <c:v>1141</c:v>
                </c:pt>
                <c:pt idx="72">
                  <c:v>1151</c:v>
                </c:pt>
                <c:pt idx="73">
                  <c:v>1161</c:v>
                </c:pt>
                <c:pt idx="74">
                  <c:v>1171</c:v>
                </c:pt>
                <c:pt idx="75">
                  <c:v>1181</c:v>
                </c:pt>
                <c:pt idx="76">
                  <c:v>1191</c:v>
                </c:pt>
                <c:pt idx="77">
                  <c:v>1201</c:v>
                </c:pt>
                <c:pt idx="78">
                  <c:v>1211</c:v>
                </c:pt>
                <c:pt idx="79">
                  <c:v>1221</c:v>
                </c:pt>
                <c:pt idx="80">
                  <c:v>1231</c:v>
                </c:pt>
                <c:pt idx="81">
                  <c:v>1241</c:v>
                </c:pt>
                <c:pt idx="82">
                  <c:v>1251</c:v>
                </c:pt>
                <c:pt idx="83">
                  <c:v>1261</c:v>
                </c:pt>
                <c:pt idx="84">
                  <c:v>1272</c:v>
                </c:pt>
                <c:pt idx="85">
                  <c:v>1282</c:v>
                </c:pt>
                <c:pt idx="86">
                  <c:v>1292</c:v>
                </c:pt>
                <c:pt idx="87">
                  <c:v>1302</c:v>
                </c:pt>
                <c:pt idx="88">
                  <c:v>1312</c:v>
                </c:pt>
                <c:pt idx="89">
                  <c:v>1322</c:v>
                </c:pt>
                <c:pt idx="90">
                  <c:v>1332</c:v>
                </c:pt>
                <c:pt idx="91">
                  <c:v>1472</c:v>
                </c:pt>
                <c:pt idx="92">
                  <c:v>1483</c:v>
                </c:pt>
                <c:pt idx="93">
                  <c:v>1493</c:v>
                </c:pt>
                <c:pt idx="94">
                  <c:v>1503</c:v>
                </c:pt>
                <c:pt idx="95">
                  <c:v>1513</c:v>
                </c:pt>
                <c:pt idx="96">
                  <c:v>1523</c:v>
                </c:pt>
                <c:pt idx="97">
                  <c:v>1533</c:v>
                </c:pt>
                <c:pt idx="98">
                  <c:v>1543</c:v>
                </c:pt>
                <c:pt idx="99">
                  <c:v>1553</c:v>
                </c:pt>
                <c:pt idx="100">
                  <c:v>1563</c:v>
                </c:pt>
                <c:pt idx="101">
                  <c:v>1573</c:v>
                </c:pt>
                <c:pt idx="102">
                  <c:v>1583</c:v>
                </c:pt>
                <c:pt idx="103">
                  <c:v>1594</c:v>
                </c:pt>
                <c:pt idx="104">
                  <c:v>1604</c:v>
                </c:pt>
                <c:pt idx="105">
                  <c:v>1614</c:v>
                </c:pt>
                <c:pt idx="106">
                  <c:v>1624</c:v>
                </c:pt>
                <c:pt idx="107">
                  <c:v>1634</c:v>
                </c:pt>
                <c:pt idx="108">
                  <c:v>1644</c:v>
                </c:pt>
                <c:pt idx="109">
                  <c:v>1654</c:v>
                </c:pt>
                <c:pt idx="110">
                  <c:v>1664</c:v>
                </c:pt>
                <c:pt idx="111">
                  <c:v>1674</c:v>
                </c:pt>
                <c:pt idx="112">
                  <c:v>1684</c:v>
                </c:pt>
                <c:pt idx="113">
                  <c:v>1694</c:v>
                </c:pt>
                <c:pt idx="114">
                  <c:v>1704</c:v>
                </c:pt>
                <c:pt idx="115">
                  <c:v>1715</c:v>
                </c:pt>
                <c:pt idx="116">
                  <c:v>1725</c:v>
                </c:pt>
                <c:pt idx="117">
                  <c:v>1735</c:v>
                </c:pt>
                <c:pt idx="118">
                  <c:v>1745</c:v>
                </c:pt>
                <c:pt idx="119">
                  <c:v>1755</c:v>
                </c:pt>
                <c:pt idx="120">
                  <c:v>1765</c:v>
                </c:pt>
                <c:pt idx="121">
                  <c:v>1775</c:v>
                </c:pt>
                <c:pt idx="122">
                  <c:v>1785</c:v>
                </c:pt>
                <c:pt idx="123">
                  <c:v>1977</c:v>
                </c:pt>
                <c:pt idx="124">
                  <c:v>1987</c:v>
                </c:pt>
                <c:pt idx="125">
                  <c:v>2027</c:v>
                </c:pt>
                <c:pt idx="126">
                  <c:v>2037</c:v>
                </c:pt>
                <c:pt idx="127">
                  <c:v>2047</c:v>
                </c:pt>
                <c:pt idx="128">
                  <c:v>2058</c:v>
                </c:pt>
                <c:pt idx="129">
                  <c:v>2068</c:v>
                </c:pt>
                <c:pt idx="130">
                  <c:v>2078</c:v>
                </c:pt>
                <c:pt idx="131">
                  <c:v>2088</c:v>
                </c:pt>
                <c:pt idx="132">
                  <c:v>2098</c:v>
                </c:pt>
                <c:pt idx="133">
                  <c:v>2108</c:v>
                </c:pt>
                <c:pt idx="134">
                  <c:v>2118</c:v>
                </c:pt>
                <c:pt idx="135">
                  <c:v>2128</c:v>
                </c:pt>
                <c:pt idx="136">
                  <c:v>2138</c:v>
                </c:pt>
                <c:pt idx="137">
                  <c:v>2148</c:v>
                </c:pt>
                <c:pt idx="138">
                  <c:v>2158</c:v>
                </c:pt>
                <c:pt idx="139">
                  <c:v>2169</c:v>
                </c:pt>
                <c:pt idx="140">
                  <c:v>2179</c:v>
                </c:pt>
                <c:pt idx="141">
                  <c:v>2189</c:v>
                </c:pt>
                <c:pt idx="142">
                  <c:v>2199</c:v>
                </c:pt>
                <c:pt idx="143">
                  <c:v>2209</c:v>
                </c:pt>
                <c:pt idx="144">
                  <c:v>2219</c:v>
                </c:pt>
                <c:pt idx="145">
                  <c:v>2229</c:v>
                </c:pt>
                <c:pt idx="146">
                  <c:v>2239</c:v>
                </c:pt>
                <c:pt idx="147">
                  <c:v>2249</c:v>
                </c:pt>
                <c:pt idx="148">
                  <c:v>2259</c:v>
                </c:pt>
                <c:pt idx="149">
                  <c:v>2269</c:v>
                </c:pt>
                <c:pt idx="150">
                  <c:v>2280</c:v>
                </c:pt>
                <c:pt idx="151">
                  <c:v>2290</c:v>
                </c:pt>
                <c:pt idx="152">
                  <c:v>2300</c:v>
                </c:pt>
                <c:pt idx="153">
                  <c:v>2310</c:v>
                </c:pt>
                <c:pt idx="154">
                  <c:v>2320</c:v>
                </c:pt>
                <c:pt idx="155">
                  <c:v>2330</c:v>
                </c:pt>
                <c:pt idx="156">
                  <c:v>2340</c:v>
                </c:pt>
                <c:pt idx="157">
                  <c:v>2350</c:v>
                </c:pt>
              </c:numCache>
            </c:numRef>
          </c:cat>
          <c:val>
            <c:numRef>
              <c:f>'[Copy of CorrNonLinearLog_TBVIs-Biowet.xlsx]Contour plot Cotton-Maize'!$AV$2:$AV$159</c:f>
              <c:numCache>
                <c:formatCode>General</c:formatCode>
                <c:ptCount val="158"/>
                <c:pt idx="0">
                  <c:v>0.65843487360000208</c:v>
                </c:pt>
                <c:pt idx="1">
                  <c:v>0.64302757210000161</c:v>
                </c:pt>
                <c:pt idx="2">
                  <c:v>0.68392900000000112</c:v>
                </c:pt>
                <c:pt idx="3">
                  <c:v>0.63026133210000124</c:v>
                </c:pt>
                <c:pt idx="4">
                  <c:v>0.58052208639999958</c:v>
                </c:pt>
                <c:pt idx="5">
                  <c:v>0.69926388840000042</c:v>
                </c:pt>
                <c:pt idx="6">
                  <c:v>0.72372451840000185</c:v>
                </c:pt>
                <c:pt idx="7">
                  <c:v>0.58789022760000142</c:v>
                </c:pt>
                <c:pt idx="8">
                  <c:v>0.70373643210000136</c:v>
                </c:pt>
                <c:pt idx="9">
                  <c:v>0.74077006240000198</c:v>
                </c:pt>
                <c:pt idx="10">
                  <c:v>0.67783935610000245</c:v>
                </c:pt>
                <c:pt idx="11">
                  <c:v>0.64278702760000184</c:v>
                </c:pt>
                <c:pt idx="12">
                  <c:v>0.66132676840000004</c:v>
                </c:pt>
                <c:pt idx="13">
                  <c:v>0.6754045488999999</c:v>
                </c:pt>
                <c:pt idx="14">
                  <c:v>0.70299840250000234</c:v>
                </c:pt>
                <c:pt idx="15">
                  <c:v>0.70827372809999989</c:v>
                </c:pt>
                <c:pt idx="16">
                  <c:v>0.75872810250000233</c:v>
                </c:pt>
                <c:pt idx="17">
                  <c:v>0.76581751210000149</c:v>
                </c:pt>
                <c:pt idx="18">
                  <c:v>0.74742941160000198</c:v>
                </c:pt>
                <c:pt idx="19">
                  <c:v>0.76777901290000283</c:v>
                </c:pt>
                <c:pt idx="20">
                  <c:v>0.78900582760000149</c:v>
                </c:pt>
                <c:pt idx="21">
                  <c:v>0.80482429440000136</c:v>
                </c:pt>
                <c:pt idx="22">
                  <c:v>0.81510200890000006</c:v>
                </c:pt>
                <c:pt idx="23">
                  <c:v>0.80269056490000001</c:v>
                </c:pt>
                <c:pt idx="24">
                  <c:v>0.82606285440000005</c:v>
                </c:pt>
                <c:pt idx="25">
                  <c:v>0.82575386410000062</c:v>
                </c:pt>
                <c:pt idx="26">
                  <c:v>0.81993024999999997</c:v>
                </c:pt>
                <c:pt idx="27">
                  <c:v>0.77896510810000064</c:v>
                </c:pt>
                <c:pt idx="28">
                  <c:v>0.77476964410000093</c:v>
                </c:pt>
                <c:pt idx="29">
                  <c:v>0.45480187210000067</c:v>
                </c:pt>
                <c:pt idx="30">
                  <c:v>0.53157222809999949</c:v>
                </c:pt>
                <c:pt idx="31">
                  <c:v>0.56997970090000005</c:v>
                </c:pt>
                <c:pt idx="47">
                  <c:v>0.72547806250000124</c:v>
                </c:pt>
                <c:pt idx="49">
                  <c:v>0.62004600489999995</c:v>
                </c:pt>
                <c:pt idx="50">
                  <c:v>0.87577778890000013</c:v>
                </c:pt>
                <c:pt idx="51">
                  <c:v>0.81897070090000013</c:v>
                </c:pt>
                <c:pt idx="52">
                  <c:v>0.84114577960000125</c:v>
                </c:pt>
                <c:pt idx="53">
                  <c:v>0.49761737640000031</c:v>
                </c:pt>
                <c:pt idx="54">
                  <c:v>0.76183220890000003</c:v>
                </c:pt>
                <c:pt idx="55">
                  <c:v>0.86903412840000005</c:v>
                </c:pt>
                <c:pt idx="56">
                  <c:v>0.86450944410000063</c:v>
                </c:pt>
                <c:pt idx="57">
                  <c:v>0.9103831395999995</c:v>
                </c:pt>
                <c:pt idx="58">
                  <c:v>0.91166213610000013</c:v>
                </c:pt>
                <c:pt idx="59">
                  <c:v>0.91770652089999949</c:v>
                </c:pt>
                <c:pt idx="60">
                  <c:v>0.91759156810000009</c:v>
                </c:pt>
                <c:pt idx="61">
                  <c:v>0.92623300809999998</c:v>
                </c:pt>
                <c:pt idx="62">
                  <c:v>0.91960428160000063</c:v>
                </c:pt>
                <c:pt idx="63">
                  <c:v>0.91487312009999988</c:v>
                </c:pt>
                <c:pt idx="64">
                  <c:v>0.91726590760000004</c:v>
                </c:pt>
                <c:pt idx="65">
                  <c:v>0.9079993521000016</c:v>
                </c:pt>
                <c:pt idx="66">
                  <c:v>0.90660866560000064</c:v>
                </c:pt>
                <c:pt idx="67">
                  <c:v>0.90874275840000063</c:v>
                </c:pt>
                <c:pt idx="68">
                  <c:v>0.91007784040000061</c:v>
                </c:pt>
                <c:pt idx="69">
                  <c:v>0.91225421440000065</c:v>
                </c:pt>
                <c:pt idx="70">
                  <c:v>0.86341264000000006</c:v>
                </c:pt>
                <c:pt idx="71">
                  <c:v>0.9078087841000001</c:v>
                </c:pt>
                <c:pt idx="72">
                  <c:v>0.73762332250000173</c:v>
                </c:pt>
                <c:pt idx="74">
                  <c:v>0.85222438559999991</c:v>
                </c:pt>
                <c:pt idx="75">
                  <c:v>0.88649757160000053</c:v>
                </c:pt>
                <c:pt idx="76">
                  <c:v>0.86259513760000184</c:v>
                </c:pt>
                <c:pt idx="77">
                  <c:v>0.89236362250000045</c:v>
                </c:pt>
                <c:pt idx="78">
                  <c:v>0.8477437329000016</c:v>
                </c:pt>
                <c:pt idx="79">
                  <c:v>0.85667982490000161</c:v>
                </c:pt>
                <c:pt idx="80">
                  <c:v>0.85871728889999999</c:v>
                </c:pt>
                <c:pt idx="81">
                  <c:v>0.88510464000000044</c:v>
                </c:pt>
                <c:pt idx="82">
                  <c:v>0.8982300625000007</c:v>
                </c:pt>
                <c:pt idx="83">
                  <c:v>0.90348827040000002</c:v>
                </c:pt>
                <c:pt idx="84">
                  <c:v>0.84628960360000138</c:v>
                </c:pt>
                <c:pt idx="85">
                  <c:v>0.86722656250000063</c:v>
                </c:pt>
                <c:pt idx="86">
                  <c:v>0.89961431040000073</c:v>
                </c:pt>
                <c:pt idx="87">
                  <c:v>0.90417277439999988</c:v>
                </c:pt>
                <c:pt idx="88">
                  <c:v>0.91227331690000002</c:v>
                </c:pt>
                <c:pt idx="89">
                  <c:v>0.90657057959999998</c:v>
                </c:pt>
                <c:pt idx="90">
                  <c:v>0.89328961960000131</c:v>
                </c:pt>
                <c:pt idx="91">
                  <c:v>0.40743965610000005</c:v>
                </c:pt>
                <c:pt idx="97">
                  <c:v>0.42454346490000056</c:v>
                </c:pt>
                <c:pt idx="98">
                  <c:v>0.45179906559999999</c:v>
                </c:pt>
                <c:pt idx="99">
                  <c:v>0.4981959889000005</c:v>
                </c:pt>
                <c:pt idx="100">
                  <c:v>0.56927024999999998</c:v>
                </c:pt>
                <c:pt idx="101">
                  <c:v>0.56134559290000063</c:v>
                </c:pt>
                <c:pt idx="102">
                  <c:v>0.49028004000000008</c:v>
                </c:pt>
                <c:pt idx="103">
                  <c:v>0.59390142250000144</c:v>
                </c:pt>
                <c:pt idx="104">
                  <c:v>0.59106881610000073</c:v>
                </c:pt>
                <c:pt idx="105">
                  <c:v>0.53233075210000003</c:v>
                </c:pt>
                <c:pt idx="106">
                  <c:v>0.58876463610000107</c:v>
                </c:pt>
                <c:pt idx="107">
                  <c:v>0.63956807290000062</c:v>
                </c:pt>
                <c:pt idx="108">
                  <c:v>0.59803928889999958</c:v>
                </c:pt>
                <c:pt idx="109">
                  <c:v>0.60624910440000124</c:v>
                </c:pt>
                <c:pt idx="110">
                  <c:v>0.64739725210000221</c:v>
                </c:pt>
                <c:pt idx="111">
                  <c:v>0.63600625000000111</c:v>
                </c:pt>
                <c:pt idx="112">
                  <c:v>0.63520900000000136</c:v>
                </c:pt>
                <c:pt idx="113">
                  <c:v>0.66228671610000123</c:v>
                </c:pt>
                <c:pt idx="114">
                  <c:v>0.66989314090000063</c:v>
                </c:pt>
                <c:pt idx="115">
                  <c:v>0.65738042410000064</c:v>
                </c:pt>
                <c:pt idx="116">
                  <c:v>0.6823916449000007</c:v>
                </c:pt>
                <c:pt idx="117">
                  <c:v>0.69252355240000107</c:v>
                </c:pt>
                <c:pt idx="118">
                  <c:v>0.67736192040000065</c:v>
                </c:pt>
                <c:pt idx="119">
                  <c:v>0.7120828225000011</c:v>
                </c:pt>
                <c:pt idx="120">
                  <c:v>0.77709514090000065</c:v>
                </c:pt>
                <c:pt idx="121">
                  <c:v>0.77320366240000094</c:v>
                </c:pt>
                <c:pt idx="122">
                  <c:v>0.79468310250000063</c:v>
                </c:pt>
                <c:pt idx="124">
                  <c:v>0.52456703289999951</c:v>
                </c:pt>
                <c:pt idx="127">
                  <c:v>0.63019782250000234</c:v>
                </c:pt>
                <c:pt idx="134">
                  <c:v>0.43174098490000068</c:v>
                </c:pt>
                <c:pt idx="137">
                  <c:v>0.50492393640000111</c:v>
                </c:pt>
                <c:pt idx="138">
                  <c:v>0.5319514225000016</c:v>
                </c:pt>
                <c:pt idx="139">
                  <c:v>0.46795176490000057</c:v>
                </c:pt>
                <c:pt idx="140">
                  <c:v>0.48788828010000129</c:v>
                </c:pt>
                <c:pt idx="141">
                  <c:v>0.56845568159999993</c:v>
                </c:pt>
                <c:pt idx="142">
                  <c:v>0.57307928040000122</c:v>
                </c:pt>
                <c:pt idx="143">
                  <c:v>0.45430296040000062</c:v>
                </c:pt>
                <c:pt idx="144">
                  <c:v>0.49878906250000032</c:v>
                </c:pt>
                <c:pt idx="145">
                  <c:v>0.56403104040000063</c:v>
                </c:pt>
                <c:pt idx="146">
                  <c:v>0.53762623290000133</c:v>
                </c:pt>
                <c:pt idx="147">
                  <c:v>0.5027802648999995</c:v>
                </c:pt>
                <c:pt idx="148">
                  <c:v>0.47862874890000051</c:v>
                </c:pt>
                <c:pt idx="149">
                  <c:v>0.46357033960000038</c:v>
                </c:pt>
                <c:pt idx="150">
                  <c:v>0.53227238489999851</c:v>
                </c:pt>
                <c:pt idx="151">
                  <c:v>0.55981820410000005</c:v>
                </c:pt>
                <c:pt idx="152">
                  <c:v>0.46437410250000055</c:v>
                </c:pt>
                <c:pt idx="153">
                  <c:v>0.53805159039999995</c:v>
                </c:pt>
                <c:pt idx="154">
                  <c:v>0.51163978409999999</c:v>
                </c:pt>
                <c:pt idx="155">
                  <c:v>0.58319186890000041</c:v>
                </c:pt>
                <c:pt idx="156">
                  <c:v>0.59097656250000052</c:v>
                </c:pt>
                <c:pt idx="157">
                  <c:v>0.54411276959999888</c:v>
                </c:pt>
              </c:numCache>
            </c:numRef>
          </c:val>
          <c:extLst>
            <c:ext xmlns:c16="http://schemas.microsoft.com/office/drawing/2014/chart" uri="{C3380CC4-5D6E-409C-BE32-E72D297353CC}">
              <c16:uniqueId val="{0000002E-DD10-409B-87F1-B2F8D6ACD275}"/>
            </c:ext>
          </c:extLst>
        </c:ser>
        <c:ser>
          <c:idx val="47"/>
          <c:order val="47"/>
          <c:tx>
            <c:strRef>
              <c:f>'[Copy of CorrNonLinearLog_TBVIs-Biowet.xlsx]Contour plot Cotton-Maize'!$AW$1</c:f>
              <c:strCache>
                <c:ptCount val="1"/>
                <c:pt idx="0">
                  <c:v>900</c:v>
                </c:pt>
              </c:strCache>
            </c:strRef>
          </c:tx>
          <c:cat>
            <c:numRef>
              <c:f>'[Copy of CorrNonLinearLog_TBVIs-Biowet.xlsx]Contour plot Cotton-Maize'!$A$2:$A$159</c:f>
              <c:numCache>
                <c:formatCode>General</c:formatCode>
                <c:ptCount val="158"/>
                <c:pt idx="0">
                  <c:v>422</c:v>
                </c:pt>
                <c:pt idx="1">
                  <c:v>432</c:v>
                </c:pt>
                <c:pt idx="2">
                  <c:v>442</c:v>
                </c:pt>
                <c:pt idx="3">
                  <c:v>452</c:v>
                </c:pt>
                <c:pt idx="4">
                  <c:v>463</c:v>
                </c:pt>
                <c:pt idx="5">
                  <c:v>473</c:v>
                </c:pt>
                <c:pt idx="6">
                  <c:v>483</c:v>
                </c:pt>
                <c:pt idx="7">
                  <c:v>493</c:v>
                </c:pt>
                <c:pt idx="8">
                  <c:v>503</c:v>
                </c:pt>
                <c:pt idx="9">
                  <c:v>513</c:v>
                </c:pt>
                <c:pt idx="10">
                  <c:v>524</c:v>
                </c:pt>
                <c:pt idx="11">
                  <c:v>534</c:v>
                </c:pt>
                <c:pt idx="12">
                  <c:v>544</c:v>
                </c:pt>
                <c:pt idx="13">
                  <c:v>554</c:v>
                </c:pt>
                <c:pt idx="14">
                  <c:v>564</c:v>
                </c:pt>
                <c:pt idx="15">
                  <c:v>574</c:v>
                </c:pt>
                <c:pt idx="16">
                  <c:v>585</c:v>
                </c:pt>
                <c:pt idx="17">
                  <c:v>595</c:v>
                </c:pt>
                <c:pt idx="18">
                  <c:v>605</c:v>
                </c:pt>
                <c:pt idx="19">
                  <c:v>615</c:v>
                </c:pt>
                <c:pt idx="20">
                  <c:v>625</c:v>
                </c:pt>
                <c:pt idx="21">
                  <c:v>635</c:v>
                </c:pt>
                <c:pt idx="22">
                  <c:v>646</c:v>
                </c:pt>
                <c:pt idx="23">
                  <c:v>656</c:v>
                </c:pt>
                <c:pt idx="24">
                  <c:v>666</c:v>
                </c:pt>
                <c:pt idx="25">
                  <c:v>676</c:v>
                </c:pt>
                <c:pt idx="26">
                  <c:v>686</c:v>
                </c:pt>
                <c:pt idx="27">
                  <c:v>697</c:v>
                </c:pt>
                <c:pt idx="28">
                  <c:v>707</c:v>
                </c:pt>
                <c:pt idx="29">
                  <c:v>717</c:v>
                </c:pt>
                <c:pt idx="30">
                  <c:v>727</c:v>
                </c:pt>
                <c:pt idx="31">
                  <c:v>737</c:v>
                </c:pt>
                <c:pt idx="32">
                  <c:v>747</c:v>
                </c:pt>
                <c:pt idx="33">
                  <c:v>758</c:v>
                </c:pt>
                <c:pt idx="34">
                  <c:v>768</c:v>
                </c:pt>
                <c:pt idx="35">
                  <c:v>778</c:v>
                </c:pt>
                <c:pt idx="36">
                  <c:v>788</c:v>
                </c:pt>
                <c:pt idx="37">
                  <c:v>798</c:v>
                </c:pt>
                <c:pt idx="38">
                  <c:v>808</c:v>
                </c:pt>
                <c:pt idx="39">
                  <c:v>819</c:v>
                </c:pt>
                <c:pt idx="40">
                  <c:v>829</c:v>
                </c:pt>
                <c:pt idx="41">
                  <c:v>839</c:v>
                </c:pt>
                <c:pt idx="42">
                  <c:v>849</c:v>
                </c:pt>
                <c:pt idx="43">
                  <c:v>859</c:v>
                </c:pt>
                <c:pt idx="44">
                  <c:v>870</c:v>
                </c:pt>
                <c:pt idx="45">
                  <c:v>880</c:v>
                </c:pt>
                <c:pt idx="46">
                  <c:v>890</c:v>
                </c:pt>
                <c:pt idx="47">
                  <c:v>900</c:v>
                </c:pt>
                <c:pt idx="48">
                  <c:v>910</c:v>
                </c:pt>
                <c:pt idx="49">
                  <c:v>920</c:v>
                </c:pt>
                <c:pt idx="50">
                  <c:v>929</c:v>
                </c:pt>
                <c:pt idx="51">
                  <c:v>939</c:v>
                </c:pt>
                <c:pt idx="52">
                  <c:v>949</c:v>
                </c:pt>
                <c:pt idx="53">
                  <c:v>959</c:v>
                </c:pt>
                <c:pt idx="54">
                  <c:v>969</c:v>
                </c:pt>
                <c:pt idx="55">
                  <c:v>979</c:v>
                </c:pt>
                <c:pt idx="56">
                  <c:v>989</c:v>
                </c:pt>
                <c:pt idx="57">
                  <c:v>999</c:v>
                </c:pt>
                <c:pt idx="58">
                  <c:v>1009</c:v>
                </c:pt>
                <c:pt idx="59">
                  <c:v>1019</c:v>
                </c:pt>
                <c:pt idx="60">
                  <c:v>1029</c:v>
                </c:pt>
                <c:pt idx="61">
                  <c:v>1040</c:v>
                </c:pt>
                <c:pt idx="62">
                  <c:v>1051</c:v>
                </c:pt>
                <c:pt idx="63">
                  <c:v>1061</c:v>
                </c:pt>
                <c:pt idx="64">
                  <c:v>1071</c:v>
                </c:pt>
                <c:pt idx="65">
                  <c:v>1081</c:v>
                </c:pt>
                <c:pt idx="66">
                  <c:v>1091</c:v>
                </c:pt>
                <c:pt idx="67">
                  <c:v>1101</c:v>
                </c:pt>
                <c:pt idx="68">
                  <c:v>1111</c:v>
                </c:pt>
                <c:pt idx="69">
                  <c:v>1121</c:v>
                </c:pt>
                <c:pt idx="70">
                  <c:v>1131</c:v>
                </c:pt>
                <c:pt idx="71">
                  <c:v>1141</c:v>
                </c:pt>
                <c:pt idx="72">
                  <c:v>1151</c:v>
                </c:pt>
                <c:pt idx="73">
                  <c:v>1161</c:v>
                </c:pt>
                <c:pt idx="74">
                  <c:v>1171</c:v>
                </c:pt>
                <c:pt idx="75">
                  <c:v>1181</c:v>
                </c:pt>
                <c:pt idx="76">
                  <c:v>1191</c:v>
                </c:pt>
                <c:pt idx="77">
                  <c:v>1201</c:v>
                </c:pt>
                <c:pt idx="78">
                  <c:v>1211</c:v>
                </c:pt>
                <c:pt idx="79">
                  <c:v>1221</c:v>
                </c:pt>
                <c:pt idx="80">
                  <c:v>1231</c:v>
                </c:pt>
                <c:pt idx="81">
                  <c:v>1241</c:v>
                </c:pt>
                <c:pt idx="82">
                  <c:v>1251</c:v>
                </c:pt>
                <c:pt idx="83">
                  <c:v>1261</c:v>
                </c:pt>
                <c:pt idx="84">
                  <c:v>1272</c:v>
                </c:pt>
                <c:pt idx="85">
                  <c:v>1282</c:v>
                </c:pt>
                <c:pt idx="86">
                  <c:v>1292</c:v>
                </c:pt>
                <c:pt idx="87">
                  <c:v>1302</c:v>
                </c:pt>
                <c:pt idx="88">
                  <c:v>1312</c:v>
                </c:pt>
                <c:pt idx="89">
                  <c:v>1322</c:v>
                </c:pt>
                <c:pt idx="90">
                  <c:v>1332</c:v>
                </c:pt>
                <c:pt idx="91">
                  <c:v>1472</c:v>
                </c:pt>
                <c:pt idx="92">
                  <c:v>1483</c:v>
                </c:pt>
                <c:pt idx="93">
                  <c:v>1493</c:v>
                </c:pt>
                <c:pt idx="94">
                  <c:v>1503</c:v>
                </c:pt>
                <c:pt idx="95">
                  <c:v>1513</c:v>
                </c:pt>
                <c:pt idx="96">
                  <c:v>1523</c:v>
                </c:pt>
                <c:pt idx="97">
                  <c:v>1533</c:v>
                </c:pt>
                <c:pt idx="98">
                  <c:v>1543</c:v>
                </c:pt>
                <c:pt idx="99">
                  <c:v>1553</c:v>
                </c:pt>
                <c:pt idx="100">
                  <c:v>1563</c:v>
                </c:pt>
                <c:pt idx="101">
                  <c:v>1573</c:v>
                </c:pt>
                <c:pt idx="102">
                  <c:v>1583</c:v>
                </c:pt>
                <c:pt idx="103">
                  <c:v>1594</c:v>
                </c:pt>
                <c:pt idx="104">
                  <c:v>1604</c:v>
                </c:pt>
                <c:pt idx="105">
                  <c:v>1614</c:v>
                </c:pt>
                <c:pt idx="106">
                  <c:v>1624</c:v>
                </c:pt>
                <c:pt idx="107">
                  <c:v>1634</c:v>
                </c:pt>
                <c:pt idx="108">
                  <c:v>1644</c:v>
                </c:pt>
                <c:pt idx="109">
                  <c:v>1654</c:v>
                </c:pt>
                <c:pt idx="110">
                  <c:v>1664</c:v>
                </c:pt>
                <c:pt idx="111">
                  <c:v>1674</c:v>
                </c:pt>
                <c:pt idx="112">
                  <c:v>1684</c:v>
                </c:pt>
                <c:pt idx="113">
                  <c:v>1694</c:v>
                </c:pt>
                <c:pt idx="114">
                  <c:v>1704</c:v>
                </c:pt>
                <c:pt idx="115">
                  <c:v>1715</c:v>
                </c:pt>
                <c:pt idx="116">
                  <c:v>1725</c:v>
                </c:pt>
                <c:pt idx="117">
                  <c:v>1735</c:v>
                </c:pt>
                <c:pt idx="118">
                  <c:v>1745</c:v>
                </c:pt>
                <c:pt idx="119">
                  <c:v>1755</c:v>
                </c:pt>
                <c:pt idx="120">
                  <c:v>1765</c:v>
                </c:pt>
                <c:pt idx="121">
                  <c:v>1775</c:v>
                </c:pt>
                <c:pt idx="122">
                  <c:v>1785</c:v>
                </c:pt>
                <c:pt idx="123">
                  <c:v>1977</c:v>
                </c:pt>
                <c:pt idx="124">
                  <c:v>1987</c:v>
                </c:pt>
                <c:pt idx="125">
                  <c:v>2027</c:v>
                </c:pt>
                <c:pt idx="126">
                  <c:v>2037</c:v>
                </c:pt>
                <c:pt idx="127">
                  <c:v>2047</c:v>
                </c:pt>
                <c:pt idx="128">
                  <c:v>2058</c:v>
                </c:pt>
                <c:pt idx="129">
                  <c:v>2068</c:v>
                </c:pt>
                <c:pt idx="130">
                  <c:v>2078</c:v>
                </c:pt>
                <c:pt idx="131">
                  <c:v>2088</c:v>
                </c:pt>
                <c:pt idx="132">
                  <c:v>2098</c:v>
                </c:pt>
                <c:pt idx="133">
                  <c:v>2108</c:v>
                </c:pt>
                <c:pt idx="134">
                  <c:v>2118</c:v>
                </c:pt>
                <c:pt idx="135">
                  <c:v>2128</c:v>
                </c:pt>
                <c:pt idx="136">
                  <c:v>2138</c:v>
                </c:pt>
                <c:pt idx="137">
                  <c:v>2148</c:v>
                </c:pt>
                <c:pt idx="138">
                  <c:v>2158</c:v>
                </c:pt>
                <c:pt idx="139">
                  <c:v>2169</c:v>
                </c:pt>
                <c:pt idx="140">
                  <c:v>2179</c:v>
                </c:pt>
                <c:pt idx="141">
                  <c:v>2189</c:v>
                </c:pt>
                <c:pt idx="142">
                  <c:v>2199</c:v>
                </c:pt>
                <c:pt idx="143">
                  <c:v>2209</c:v>
                </c:pt>
                <c:pt idx="144">
                  <c:v>2219</c:v>
                </c:pt>
                <c:pt idx="145">
                  <c:v>2229</c:v>
                </c:pt>
                <c:pt idx="146">
                  <c:v>2239</c:v>
                </c:pt>
                <c:pt idx="147">
                  <c:v>2249</c:v>
                </c:pt>
                <c:pt idx="148">
                  <c:v>2259</c:v>
                </c:pt>
                <c:pt idx="149">
                  <c:v>2269</c:v>
                </c:pt>
                <c:pt idx="150">
                  <c:v>2280</c:v>
                </c:pt>
                <c:pt idx="151">
                  <c:v>2290</c:v>
                </c:pt>
                <c:pt idx="152">
                  <c:v>2300</c:v>
                </c:pt>
                <c:pt idx="153">
                  <c:v>2310</c:v>
                </c:pt>
                <c:pt idx="154">
                  <c:v>2320</c:v>
                </c:pt>
                <c:pt idx="155">
                  <c:v>2330</c:v>
                </c:pt>
                <c:pt idx="156">
                  <c:v>2340</c:v>
                </c:pt>
                <c:pt idx="157">
                  <c:v>2350</c:v>
                </c:pt>
              </c:numCache>
            </c:numRef>
          </c:cat>
          <c:val>
            <c:numRef>
              <c:f>'[Copy of CorrNonLinearLog_TBVIs-Biowet.xlsx]Contour plot Cotton-Maize'!$AW$2:$AW$159</c:f>
              <c:numCache>
                <c:formatCode>General</c:formatCode>
                <c:ptCount val="158"/>
                <c:pt idx="0">
                  <c:v>0.54431932839999997</c:v>
                </c:pt>
                <c:pt idx="1">
                  <c:v>0.6384649215999999</c:v>
                </c:pt>
                <c:pt idx="2">
                  <c:v>0.59848790439999933</c:v>
                </c:pt>
                <c:pt idx="3">
                  <c:v>0.56380575690000123</c:v>
                </c:pt>
                <c:pt idx="4">
                  <c:v>0.53996043240000136</c:v>
                </c:pt>
                <c:pt idx="5">
                  <c:v>0.60908659360000061</c:v>
                </c:pt>
                <c:pt idx="6">
                  <c:v>0.63181831690000112</c:v>
                </c:pt>
                <c:pt idx="7">
                  <c:v>0.51113920360000065</c:v>
                </c:pt>
                <c:pt idx="8">
                  <c:v>0.58831968039999949</c:v>
                </c:pt>
                <c:pt idx="9">
                  <c:v>0.65347822440000136</c:v>
                </c:pt>
                <c:pt idx="10">
                  <c:v>0.55420580250000173</c:v>
                </c:pt>
                <c:pt idx="11">
                  <c:v>0.53941680250000001</c:v>
                </c:pt>
                <c:pt idx="12">
                  <c:v>0.56317520250000186</c:v>
                </c:pt>
                <c:pt idx="13">
                  <c:v>0.57682506010000123</c:v>
                </c:pt>
                <c:pt idx="14">
                  <c:v>0.6140132881</c:v>
                </c:pt>
                <c:pt idx="15">
                  <c:v>0.63573512889999995</c:v>
                </c:pt>
                <c:pt idx="16">
                  <c:v>0.64978108810000113</c:v>
                </c:pt>
                <c:pt idx="17">
                  <c:v>0.67853111290000112</c:v>
                </c:pt>
                <c:pt idx="18">
                  <c:v>0.66714590410000185</c:v>
                </c:pt>
                <c:pt idx="19">
                  <c:v>0.66556227240000065</c:v>
                </c:pt>
                <c:pt idx="20">
                  <c:v>0.69610654889999957</c:v>
                </c:pt>
                <c:pt idx="21">
                  <c:v>0.70985680090000003</c:v>
                </c:pt>
                <c:pt idx="22">
                  <c:v>0.72733606560000008</c:v>
                </c:pt>
                <c:pt idx="23">
                  <c:v>0.71145851040000063</c:v>
                </c:pt>
                <c:pt idx="24">
                  <c:v>0.74106272250000005</c:v>
                </c:pt>
                <c:pt idx="25">
                  <c:v>0.74190659559999994</c:v>
                </c:pt>
                <c:pt idx="26">
                  <c:v>0.73592377960000099</c:v>
                </c:pt>
                <c:pt idx="27">
                  <c:v>0.71612213760000065</c:v>
                </c:pt>
                <c:pt idx="28">
                  <c:v>0.68402824360000181</c:v>
                </c:pt>
                <c:pt idx="48">
                  <c:v>0.71859529000000111</c:v>
                </c:pt>
                <c:pt idx="49">
                  <c:v>0.78916572249999994</c:v>
                </c:pt>
                <c:pt idx="50">
                  <c:v>0.86953760010000003</c:v>
                </c:pt>
                <c:pt idx="51">
                  <c:v>0.80396328959999996</c:v>
                </c:pt>
                <c:pt idx="52">
                  <c:v>0.82060045690000138</c:v>
                </c:pt>
                <c:pt idx="54">
                  <c:v>0.58472020890000043</c:v>
                </c:pt>
                <c:pt idx="55">
                  <c:v>0.80879444890000063</c:v>
                </c:pt>
                <c:pt idx="56">
                  <c:v>0.81627611039999992</c:v>
                </c:pt>
                <c:pt idx="57">
                  <c:v>0.89978504490000044</c:v>
                </c:pt>
                <c:pt idx="58">
                  <c:v>0.88966396839999951</c:v>
                </c:pt>
                <c:pt idx="59">
                  <c:v>0.90405867240000148</c:v>
                </c:pt>
                <c:pt idx="60">
                  <c:v>0.9088952896000011</c:v>
                </c:pt>
                <c:pt idx="61">
                  <c:v>0.91945085440000063</c:v>
                </c:pt>
                <c:pt idx="62">
                  <c:v>0.91594470250000126</c:v>
                </c:pt>
                <c:pt idx="63">
                  <c:v>0.9105167240999984</c:v>
                </c:pt>
                <c:pt idx="64">
                  <c:v>0.91317135999999999</c:v>
                </c:pt>
                <c:pt idx="65">
                  <c:v>0.90322214439999959</c:v>
                </c:pt>
                <c:pt idx="66">
                  <c:v>0.90134137210000065</c:v>
                </c:pt>
                <c:pt idx="67">
                  <c:v>0.90365937210000125</c:v>
                </c:pt>
                <c:pt idx="68">
                  <c:v>0.90798029439999994</c:v>
                </c:pt>
                <c:pt idx="69">
                  <c:v>0.90988705439999995</c:v>
                </c:pt>
                <c:pt idx="70">
                  <c:v>0.84046723289999992</c:v>
                </c:pt>
                <c:pt idx="71">
                  <c:v>0.90136035999999886</c:v>
                </c:pt>
                <c:pt idx="72">
                  <c:v>0.631707040000001</c:v>
                </c:pt>
                <c:pt idx="74">
                  <c:v>0.80829090250000124</c:v>
                </c:pt>
                <c:pt idx="75">
                  <c:v>0.86437927840000173</c:v>
                </c:pt>
                <c:pt idx="76">
                  <c:v>0.83678585760000246</c:v>
                </c:pt>
                <c:pt idx="77">
                  <c:v>0.87355192960000005</c:v>
                </c:pt>
                <c:pt idx="78">
                  <c:v>0.81124247610000111</c:v>
                </c:pt>
                <c:pt idx="79">
                  <c:v>0.82161534489999988</c:v>
                </c:pt>
                <c:pt idx="80">
                  <c:v>0.82482724000000063</c:v>
                </c:pt>
                <c:pt idx="81">
                  <c:v>0.86237224960000003</c:v>
                </c:pt>
                <c:pt idx="82">
                  <c:v>0.88215299289999949</c:v>
                </c:pt>
                <c:pt idx="83">
                  <c:v>0.89181580960000073</c:v>
                </c:pt>
                <c:pt idx="84">
                  <c:v>0.80735616089999851</c:v>
                </c:pt>
                <c:pt idx="85">
                  <c:v>0.83969732250000173</c:v>
                </c:pt>
                <c:pt idx="86">
                  <c:v>0.8865352336000013</c:v>
                </c:pt>
                <c:pt idx="87">
                  <c:v>0.89851440999999921</c:v>
                </c:pt>
                <c:pt idx="88">
                  <c:v>0.90735150250000063</c:v>
                </c:pt>
                <c:pt idx="89">
                  <c:v>0.90191109610000064</c:v>
                </c:pt>
                <c:pt idx="90">
                  <c:v>0.89051306889999915</c:v>
                </c:pt>
                <c:pt idx="99">
                  <c:v>0.43409649960000074</c:v>
                </c:pt>
                <c:pt idx="100">
                  <c:v>0.51337225000000009</c:v>
                </c:pt>
                <c:pt idx="101">
                  <c:v>0.50627494089999958</c:v>
                </c:pt>
                <c:pt idx="102">
                  <c:v>0.42022806250000055</c:v>
                </c:pt>
                <c:pt idx="103">
                  <c:v>0.53496058809999958</c:v>
                </c:pt>
                <c:pt idx="104">
                  <c:v>0.53327966760000123</c:v>
                </c:pt>
                <c:pt idx="105">
                  <c:v>0.46288972960000063</c:v>
                </c:pt>
                <c:pt idx="106">
                  <c:v>0.52839814809999996</c:v>
                </c:pt>
                <c:pt idx="107">
                  <c:v>0.58484256250000055</c:v>
                </c:pt>
                <c:pt idx="108">
                  <c:v>0.53902027240000172</c:v>
                </c:pt>
                <c:pt idx="109">
                  <c:v>0.54601754489999876</c:v>
                </c:pt>
                <c:pt idx="110">
                  <c:v>0.59371648089999918</c:v>
                </c:pt>
                <c:pt idx="111">
                  <c:v>0.58044589690000081</c:v>
                </c:pt>
                <c:pt idx="112">
                  <c:v>0.58368072009999949</c:v>
                </c:pt>
                <c:pt idx="113">
                  <c:v>0.61468736040000005</c:v>
                </c:pt>
                <c:pt idx="114">
                  <c:v>0.62338920250000174</c:v>
                </c:pt>
                <c:pt idx="115">
                  <c:v>0.61127378560000001</c:v>
                </c:pt>
                <c:pt idx="116">
                  <c:v>0.64245034089999997</c:v>
                </c:pt>
                <c:pt idx="117">
                  <c:v>0.65752637440000061</c:v>
                </c:pt>
                <c:pt idx="118">
                  <c:v>0.63477869290000233</c:v>
                </c:pt>
                <c:pt idx="119">
                  <c:v>0.67915729210000186</c:v>
                </c:pt>
                <c:pt idx="120">
                  <c:v>0.7602619249</c:v>
                </c:pt>
                <c:pt idx="121">
                  <c:v>0.76382356090000003</c:v>
                </c:pt>
                <c:pt idx="122">
                  <c:v>0.78742551690000062</c:v>
                </c:pt>
                <c:pt idx="124">
                  <c:v>0.5010091524000011</c:v>
                </c:pt>
                <c:pt idx="127">
                  <c:v>0.61183684000000005</c:v>
                </c:pt>
                <c:pt idx="137">
                  <c:v>0.45878947560000038</c:v>
                </c:pt>
                <c:pt idx="138">
                  <c:v>0.49377323610000007</c:v>
                </c:pt>
                <c:pt idx="139">
                  <c:v>0.42806923290000032</c:v>
                </c:pt>
                <c:pt idx="140">
                  <c:v>0.44406230440000022</c:v>
                </c:pt>
                <c:pt idx="141">
                  <c:v>0.52556700159999958</c:v>
                </c:pt>
                <c:pt idx="142">
                  <c:v>0.53526782440000009</c:v>
                </c:pt>
                <c:pt idx="143">
                  <c:v>0.40839768360000056</c:v>
                </c:pt>
                <c:pt idx="144">
                  <c:v>0.4538986384</c:v>
                </c:pt>
                <c:pt idx="145">
                  <c:v>0.51901938489999888</c:v>
                </c:pt>
                <c:pt idx="146">
                  <c:v>0.49523591289999996</c:v>
                </c:pt>
                <c:pt idx="147">
                  <c:v>0.46229120639999993</c:v>
                </c:pt>
                <c:pt idx="148">
                  <c:v>0.43632630250000093</c:v>
                </c:pt>
                <c:pt idx="149">
                  <c:v>0.41816915560000001</c:v>
                </c:pt>
                <c:pt idx="150">
                  <c:v>0.49319719840000004</c:v>
                </c:pt>
                <c:pt idx="151">
                  <c:v>0.52662597610000172</c:v>
                </c:pt>
                <c:pt idx="152">
                  <c:v>0.41943756960000061</c:v>
                </c:pt>
                <c:pt idx="153">
                  <c:v>0.50184472810000003</c:v>
                </c:pt>
                <c:pt idx="154">
                  <c:v>0.47392209640000038</c:v>
                </c:pt>
                <c:pt idx="155">
                  <c:v>0.5594591208999995</c:v>
                </c:pt>
                <c:pt idx="156">
                  <c:v>0.56214005760000174</c:v>
                </c:pt>
                <c:pt idx="157">
                  <c:v>0.50939623840000003</c:v>
                </c:pt>
              </c:numCache>
            </c:numRef>
          </c:val>
          <c:extLst>
            <c:ext xmlns:c16="http://schemas.microsoft.com/office/drawing/2014/chart" uri="{C3380CC4-5D6E-409C-BE32-E72D297353CC}">
              <c16:uniqueId val="{0000002F-DD10-409B-87F1-B2F8D6ACD275}"/>
            </c:ext>
          </c:extLst>
        </c:ser>
        <c:ser>
          <c:idx val="48"/>
          <c:order val="48"/>
          <c:tx>
            <c:strRef>
              <c:f>'[Copy of CorrNonLinearLog_TBVIs-Biowet.xlsx]Contour plot Cotton-Maize'!$AX$1</c:f>
              <c:strCache>
                <c:ptCount val="1"/>
                <c:pt idx="0">
                  <c:v>910</c:v>
                </c:pt>
              </c:strCache>
            </c:strRef>
          </c:tx>
          <c:cat>
            <c:numRef>
              <c:f>'[Copy of CorrNonLinearLog_TBVIs-Biowet.xlsx]Contour plot Cotton-Maize'!$A$2:$A$159</c:f>
              <c:numCache>
                <c:formatCode>General</c:formatCode>
                <c:ptCount val="158"/>
                <c:pt idx="0">
                  <c:v>422</c:v>
                </c:pt>
                <c:pt idx="1">
                  <c:v>432</c:v>
                </c:pt>
                <c:pt idx="2">
                  <c:v>442</c:v>
                </c:pt>
                <c:pt idx="3">
                  <c:v>452</c:v>
                </c:pt>
                <c:pt idx="4">
                  <c:v>463</c:v>
                </c:pt>
                <c:pt idx="5">
                  <c:v>473</c:v>
                </c:pt>
                <c:pt idx="6">
                  <c:v>483</c:v>
                </c:pt>
                <c:pt idx="7">
                  <c:v>493</c:v>
                </c:pt>
                <c:pt idx="8">
                  <c:v>503</c:v>
                </c:pt>
                <c:pt idx="9">
                  <c:v>513</c:v>
                </c:pt>
                <c:pt idx="10">
                  <c:v>524</c:v>
                </c:pt>
                <c:pt idx="11">
                  <c:v>534</c:v>
                </c:pt>
                <c:pt idx="12">
                  <c:v>544</c:v>
                </c:pt>
                <c:pt idx="13">
                  <c:v>554</c:v>
                </c:pt>
                <c:pt idx="14">
                  <c:v>564</c:v>
                </c:pt>
                <c:pt idx="15">
                  <c:v>574</c:v>
                </c:pt>
                <c:pt idx="16">
                  <c:v>585</c:v>
                </c:pt>
                <c:pt idx="17">
                  <c:v>595</c:v>
                </c:pt>
                <c:pt idx="18">
                  <c:v>605</c:v>
                </c:pt>
                <c:pt idx="19">
                  <c:v>615</c:v>
                </c:pt>
                <c:pt idx="20">
                  <c:v>625</c:v>
                </c:pt>
                <c:pt idx="21">
                  <c:v>635</c:v>
                </c:pt>
                <c:pt idx="22">
                  <c:v>646</c:v>
                </c:pt>
                <c:pt idx="23">
                  <c:v>656</c:v>
                </c:pt>
                <c:pt idx="24">
                  <c:v>666</c:v>
                </c:pt>
                <c:pt idx="25">
                  <c:v>676</c:v>
                </c:pt>
                <c:pt idx="26">
                  <c:v>686</c:v>
                </c:pt>
                <c:pt idx="27">
                  <c:v>697</c:v>
                </c:pt>
                <c:pt idx="28">
                  <c:v>707</c:v>
                </c:pt>
                <c:pt idx="29">
                  <c:v>717</c:v>
                </c:pt>
                <c:pt idx="30">
                  <c:v>727</c:v>
                </c:pt>
                <c:pt idx="31">
                  <c:v>737</c:v>
                </c:pt>
                <c:pt idx="32">
                  <c:v>747</c:v>
                </c:pt>
                <c:pt idx="33">
                  <c:v>758</c:v>
                </c:pt>
                <c:pt idx="34">
                  <c:v>768</c:v>
                </c:pt>
                <c:pt idx="35">
                  <c:v>778</c:v>
                </c:pt>
                <c:pt idx="36">
                  <c:v>788</c:v>
                </c:pt>
                <c:pt idx="37">
                  <c:v>798</c:v>
                </c:pt>
                <c:pt idx="38">
                  <c:v>808</c:v>
                </c:pt>
                <c:pt idx="39">
                  <c:v>819</c:v>
                </c:pt>
                <c:pt idx="40">
                  <c:v>829</c:v>
                </c:pt>
                <c:pt idx="41">
                  <c:v>839</c:v>
                </c:pt>
                <c:pt idx="42">
                  <c:v>849</c:v>
                </c:pt>
                <c:pt idx="43">
                  <c:v>859</c:v>
                </c:pt>
                <c:pt idx="44">
                  <c:v>870</c:v>
                </c:pt>
                <c:pt idx="45">
                  <c:v>880</c:v>
                </c:pt>
                <c:pt idx="46">
                  <c:v>890</c:v>
                </c:pt>
                <c:pt idx="47">
                  <c:v>900</c:v>
                </c:pt>
                <c:pt idx="48">
                  <c:v>910</c:v>
                </c:pt>
                <c:pt idx="49">
                  <c:v>920</c:v>
                </c:pt>
                <c:pt idx="50">
                  <c:v>929</c:v>
                </c:pt>
                <c:pt idx="51">
                  <c:v>939</c:v>
                </c:pt>
                <c:pt idx="52">
                  <c:v>949</c:v>
                </c:pt>
                <c:pt idx="53">
                  <c:v>959</c:v>
                </c:pt>
                <c:pt idx="54">
                  <c:v>969</c:v>
                </c:pt>
                <c:pt idx="55">
                  <c:v>979</c:v>
                </c:pt>
                <c:pt idx="56">
                  <c:v>989</c:v>
                </c:pt>
                <c:pt idx="57">
                  <c:v>999</c:v>
                </c:pt>
                <c:pt idx="58">
                  <c:v>1009</c:v>
                </c:pt>
                <c:pt idx="59">
                  <c:v>1019</c:v>
                </c:pt>
                <c:pt idx="60">
                  <c:v>1029</c:v>
                </c:pt>
                <c:pt idx="61">
                  <c:v>1040</c:v>
                </c:pt>
                <c:pt idx="62">
                  <c:v>1051</c:v>
                </c:pt>
                <c:pt idx="63">
                  <c:v>1061</c:v>
                </c:pt>
                <c:pt idx="64">
                  <c:v>1071</c:v>
                </c:pt>
                <c:pt idx="65">
                  <c:v>1081</c:v>
                </c:pt>
                <c:pt idx="66">
                  <c:v>1091</c:v>
                </c:pt>
                <c:pt idx="67">
                  <c:v>1101</c:v>
                </c:pt>
                <c:pt idx="68">
                  <c:v>1111</c:v>
                </c:pt>
                <c:pt idx="69">
                  <c:v>1121</c:v>
                </c:pt>
                <c:pt idx="70">
                  <c:v>1131</c:v>
                </c:pt>
                <c:pt idx="71">
                  <c:v>1141</c:v>
                </c:pt>
                <c:pt idx="72">
                  <c:v>1151</c:v>
                </c:pt>
                <c:pt idx="73">
                  <c:v>1161</c:v>
                </c:pt>
                <c:pt idx="74">
                  <c:v>1171</c:v>
                </c:pt>
                <c:pt idx="75">
                  <c:v>1181</c:v>
                </c:pt>
                <c:pt idx="76">
                  <c:v>1191</c:v>
                </c:pt>
                <c:pt idx="77">
                  <c:v>1201</c:v>
                </c:pt>
                <c:pt idx="78">
                  <c:v>1211</c:v>
                </c:pt>
                <c:pt idx="79">
                  <c:v>1221</c:v>
                </c:pt>
                <c:pt idx="80">
                  <c:v>1231</c:v>
                </c:pt>
                <c:pt idx="81">
                  <c:v>1241</c:v>
                </c:pt>
                <c:pt idx="82">
                  <c:v>1251</c:v>
                </c:pt>
                <c:pt idx="83">
                  <c:v>1261</c:v>
                </c:pt>
                <c:pt idx="84">
                  <c:v>1272</c:v>
                </c:pt>
                <c:pt idx="85">
                  <c:v>1282</c:v>
                </c:pt>
                <c:pt idx="86">
                  <c:v>1292</c:v>
                </c:pt>
                <c:pt idx="87">
                  <c:v>1302</c:v>
                </c:pt>
                <c:pt idx="88">
                  <c:v>1312</c:v>
                </c:pt>
                <c:pt idx="89">
                  <c:v>1322</c:v>
                </c:pt>
                <c:pt idx="90">
                  <c:v>1332</c:v>
                </c:pt>
                <c:pt idx="91">
                  <c:v>1472</c:v>
                </c:pt>
                <c:pt idx="92">
                  <c:v>1483</c:v>
                </c:pt>
                <c:pt idx="93">
                  <c:v>1493</c:v>
                </c:pt>
                <c:pt idx="94">
                  <c:v>1503</c:v>
                </c:pt>
                <c:pt idx="95">
                  <c:v>1513</c:v>
                </c:pt>
                <c:pt idx="96">
                  <c:v>1523</c:v>
                </c:pt>
                <c:pt idx="97">
                  <c:v>1533</c:v>
                </c:pt>
                <c:pt idx="98">
                  <c:v>1543</c:v>
                </c:pt>
                <c:pt idx="99">
                  <c:v>1553</c:v>
                </c:pt>
                <c:pt idx="100">
                  <c:v>1563</c:v>
                </c:pt>
                <c:pt idx="101">
                  <c:v>1573</c:v>
                </c:pt>
                <c:pt idx="102">
                  <c:v>1583</c:v>
                </c:pt>
                <c:pt idx="103">
                  <c:v>1594</c:v>
                </c:pt>
                <c:pt idx="104">
                  <c:v>1604</c:v>
                </c:pt>
                <c:pt idx="105">
                  <c:v>1614</c:v>
                </c:pt>
                <c:pt idx="106">
                  <c:v>1624</c:v>
                </c:pt>
                <c:pt idx="107">
                  <c:v>1634</c:v>
                </c:pt>
                <c:pt idx="108">
                  <c:v>1644</c:v>
                </c:pt>
                <c:pt idx="109">
                  <c:v>1654</c:v>
                </c:pt>
                <c:pt idx="110">
                  <c:v>1664</c:v>
                </c:pt>
                <c:pt idx="111">
                  <c:v>1674</c:v>
                </c:pt>
                <c:pt idx="112">
                  <c:v>1684</c:v>
                </c:pt>
                <c:pt idx="113">
                  <c:v>1694</c:v>
                </c:pt>
                <c:pt idx="114">
                  <c:v>1704</c:v>
                </c:pt>
                <c:pt idx="115">
                  <c:v>1715</c:v>
                </c:pt>
                <c:pt idx="116">
                  <c:v>1725</c:v>
                </c:pt>
                <c:pt idx="117">
                  <c:v>1735</c:v>
                </c:pt>
                <c:pt idx="118">
                  <c:v>1745</c:v>
                </c:pt>
                <c:pt idx="119">
                  <c:v>1755</c:v>
                </c:pt>
                <c:pt idx="120">
                  <c:v>1765</c:v>
                </c:pt>
                <c:pt idx="121">
                  <c:v>1775</c:v>
                </c:pt>
                <c:pt idx="122">
                  <c:v>1785</c:v>
                </c:pt>
                <c:pt idx="123">
                  <c:v>1977</c:v>
                </c:pt>
                <c:pt idx="124">
                  <c:v>1987</c:v>
                </c:pt>
                <c:pt idx="125">
                  <c:v>2027</c:v>
                </c:pt>
                <c:pt idx="126">
                  <c:v>2037</c:v>
                </c:pt>
                <c:pt idx="127">
                  <c:v>2047</c:v>
                </c:pt>
                <c:pt idx="128">
                  <c:v>2058</c:v>
                </c:pt>
                <c:pt idx="129">
                  <c:v>2068</c:v>
                </c:pt>
                <c:pt idx="130">
                  <c:v>2078</c:v>
                </c:pt>
                <c:pt idx="131">
                  <c:v>2088</c:v>
                </c:pt>
                <c:pt idx="132">
                  <c:v>2098</c:v>
                </c:pt>
                <c:pt idx="133">
                  <c:v>2108</c:v>
                </c:pt>
                <c:pt idx="134">
                  <c:v>2118</c:v>
                </c:pt>
                <c:pt idx="135">
                  <c:v>2128</c:v>
                </c:pt>
                <c:pt idx="136">
                  <c:v>2138</c:v>
                </c:pt>
                <c:pt idx="137">
                  <c:v>2148</c:v>
                </c:pt>
                <c:pt idx="138">
                  <c:v>2158</c:v>
                </c:pt>
                <c:pt idx="139">
                  <c:v>2169</c:v>
                </c:pt>
                <c:pt idx="140">
                  <c:v>2179</c:v>
                </c:pt>
                <c:pt idx="141">
                  <c:v>2189</c:v>
                </c:pt>
                <c:pt idx="142">
                  <c:v>2199</c:v>
                </c:pt>
                <c:pt idx="143">
                  <c:v>2209</c:v>
                </c:pt>
                <c:pt idx="144">
                  <c:v>2219</c:v>
                </c:pt>
                <c:pt idx="145">
                  <c:v>2229</c:v>
                </c:pt>
                <c:pt idx="146">
                  <c:v>2239</c:v>
                </c:pt>
                <c:pt idx="147">
                  <c:v>2249</c:v>
                </c:pt>
                <c:pt idx="148">
                  <c:v>2259</c:v>
                </c:pt>
                <c:pt idx="149">
                  <c:v>2269</c:v>
                </c:pt>
                <c:pt idx="150">
                  <c:v>2280</c:v>
                </c:pt>
                <c:pt idx="151">
                  <c:v>2290</c:v>
                </c:pt>
                <c:pt idx="152">
                  <c:v>2300</c:v>
                </c:pt>
                <c:pt idx="153">
                  <c:v>2310</c:v>
                </c:pt>
                <c:pt idx="154">
                  <c:v>2320</c:v>
                </c:pt>
                <c:pt idx="155">
                  <c:v>2330</c:v>
                </c:pt>
                <c:pt idx="156">
                  <c:v>2340</c:v>
                </c:pt>
                <c:pt idx="157">
                  <c:v>2350</c:v>
                </c:pt>
              </c:numCache>
            </c:numRef>
          </c:cat>
          <c:val>
            <c:numRef>
              <c:f>'[Copy of CorrNonLinearLog_TBVIs-Biowet.xlsx]Contour plot Cotton-Maize'!$AX$2:$AX$159</c:f>
              <c:numCache>
                <c:formatCode>General</c:formatCode>
                <c:ptCount val="158"/>
                <c:pt idx="0">
                  <c:v>0.64201758759999994</c:v>
                </c:pt>
                <c:pt idx="1">
                  <c:v>0.80692492410000005</c:v>
                </c:pt>
                <c:pt idx="2">
                  <c:v>0.65957137960000123</c:v>
                </c:pt>
                <c:pt idx="3">
                  <c:v>0.7697254756000026</c:v>
                </c:pt>
                <c:pt idx="4">
                  <c:v>0.64211374240000063</c:v>
                </c:pt>
                <c:pt idx="5">
                  <c:v>0.70903136160000002</c:v>
                </c:pt>
                <c:pt idx="6">
                  <c:v>0.74737754010000002</c:v>
                </c:pt>
                <c:pt idx="7">
                  <c:v>0.5897318436000013</c:v>
                </c:pt>
                <c:pt idx="8">
                  <c:v>0.67644045160000221</c:v>
                </c:pt>
                <c:pt idx="9">
                  <c:v>0.72668805160000138</c:v>
                </c:pt>
                <c:pt idx="10">
                  <c:v>0.66846976000000002</c:v>
                </c:pt>
                <c:pt idx="11">
                  <c:v>0.64720416010000004</c:v>
                </c:pt>
                <c:pt idx="12">
                  <c:v>0.62433702250000123</c:v>
                </c:pt>
                <c:pt idx="13">
                  <c:v>0.63029308809999995</c:v>
                </c:pt>
                <c:pt idx="14">
                  <c:v>0.66139182760000237</c:v>
                </c:pt>
                <c:pt idx="15">
                  <c:v>0.64791230490000007</c:v>
                </c:pt>
                <c:pt idx="16">
                  <c:v>0.68016307840000045</c:v>
                </c:pt>
                <c:pt idx="17">
                  <c:v>0.6993475129000013</c:v>
                </c:pt>
                <c:pt idx="18">
                  <c:v>0.68482245160000166</c:v>
                </c:pt>
                <c:pt idx="19">
                  <c:v>0.66766875210000198</c:v>
                </c:pt>
                <c:pt idx="20">
                  <c:v>0.70968830490000001</c:v>
                </c:pt>
                <c:pt idx="21">
                  <c:v>0.71448137289999991</c:v>
                </c:pt>
                <c:pt idx="22">
                  <c:v>0.7095366756</c:v>
                </c:pt>
                <c:pt idx="23">
                  <c:v>0.69625673640000108</c:v>
                </c:pt>
                <c:pt idx="24">
                  <c:v>0.72549509760000186</c:v>
                </c:pt>
                <c:pt idx="25">
                  <c:v>0.72530772250000064</c:v>
                </c:pt>
                <c:pt idx="26">
                  <c:v>0.72449036889999996</c:v>
                </c:pt>
                <c:pt idx="27">
                  <c:v>0.6790913649000011</c:v>
                </c:pt>
                <c:pt idx="28">
                  <c:v>0.67325307040000149</c:v>
                </c:pt>
                <c:pt idx="49">
                  <c:v>0.55708310440000008</c:v>
                </c:pt>
                <c:pt idx="50">
                  <c:v>0.87480479610000172</c:v>
                </c:pt>
                <c:pt idx="51">
                  <c:v>0.82850044840000003</c:v>
                </c:pt>
                <c:pt idx="52">
                  <c:v>0.84669442560000185</c:v>
                </c:pt>
                <c:pt idx="53">
                  <c:v>0.53494596000000005</c:v>
                </c:pt>
                <c:pt idx="54">
                  <c:v>0.78520865440000065</c:v>
                </c:pt>
                <c:pt idx="55">
                  <c:v>0.8806884025000018</c:v>
                </c:pt>
                <c:pt idx="56">
                  <c:v>0.87825012250000134</c:v>
                </c:pt>
                <c:pt idx="57">
                  <c:v>0.91833889000000013</c:v>
                </c:pt>
                <c:pt idx="58">
                  <c:v>0.91623184000000013</c:v>
                </c:pt>
                <c:pt idx="59">
                  <c:v>0.92238736809999888</c:v>
                </c:pt>
                <c:pt idx="60">
                  <c:v>0.92344412160000011</c:v>
                </c:pt>
                <c:pt idx="61">
                  <c:v>0.92970092410000005</c:v>
                </c:pt>
                <c:pt idx="62">
                  <c:v>0.92181121210000161</c:v>
                </c:pt>
                <c:pt idx="63">
                  <c:v>0.9161744088999999</c:v>
                </c:pt>
                <c:pt idx="64">
                  <c:v>0.9207362025000011</c:v>
                </c:pt>
                <c:pt idx="65">
                  <c:v>0.91114661160000121</c:v>
                </c:pt>
                <c:pt idx="66">
                  <c:v>0.90769445290000172</c:v>
                </c:pt>
                <c:pt idx="67">
                  <c:v>0.90897156000000001</c:v>
                </c:pt>
                <c:pt idx="68">
                  <c:v>0.91074574890000004</c:v>
                </c:pt>
                <c:pt idx="69">
                  <c:v>0.9120632004</c:v>
                </c:pt>
                <c:pt idx="70">
                  <c:v>0.86888497960000111</c:v>
                </c:pt>
                <c:pt idx="71">
                  <c:v>0.9085902400000001</c:v>
                </c:pt>
                <c:pt idx="72">
                  <c:v>0.77237732250000091</c:v>
                </c:pt>
                <c:pt idx="74">
                  <c:v>0.86991063610000208</c:v>
                </c:pt>
                <c:pt idx="75">
                  <c:v>0.89963328010000054</c:v>
                </c:pt>
                <c:pt idx="76">
                  <c:v>0.8783063524000011</c:v>
                </c:pt>
                <c:pt idx="77">
                  <c:v>0.90550449640000064</c:v>
                </c:pt>
                <c:pt idx="78">
                  <c:v>0.86677962010000198</c:v>
                </c:pt>
                <c:pt idx="79">
                  <c:v>0.8747486784000027</c:v>
                </c:pt>
                <c:pt idx="80">
                  <c:v>0.87637682250000148</c:v>
                </c:pt>
                <c:pt idx="81">
                  <c:v>0.89957637159999959</c:v>
                </c:pt>
                <c:pt idx="82">
                  <c:v>0.91162394410000003</c:v>
                </c:pt>
                <c:pt idx="83">
                  <c:v>0.91384040250000198</c:v>
                </c:pt>
                <c:pt idx="84">
                  <c:v>0.86436068410000011</c:v>
                </c:pt>
                <c:pt idx="85">
                  <c:v>0.88544336039999949</c:v>
                </c:pt>
                <c:pt idx="86">
                  <c:v>0.91145208999999827</c:v>
                </c:pt>
                <c:pt idx="87">
                  <c:v>0.91554278559999958</c:v>
                </c:pt>
                <c:pt idx="88">
                  <c:v>0.92169600250000161</c:v>
                </c:pt>
                <c:pt idx="89">
                  <c:v>0.91535142760000121</c:v>
                </c:pt>
                <c:pt idx="90">
                  <c:v>0.90153126009999951</c:v>
                </c:pt>
                <c:pt idx="91">
                  <c:v>0.41516114889999994</c:v>
                </c:pt>
                <c:pt idx="97">
                  <c:v>0.43466330410000031</c:v>
                </c:pt>
                <c:pt idx="98">
                  <c:v>0.46233200250000006</c:v>
                </c:pt>
                <c:pt idx="99">
                  <c:v>0.50935341610000062</c:v>
                </c:pt>
                <c:pt idx="100">
                  <c:v>0.58227582490000052</c:v>
                </c:pt>
                <c:pt idx="101">
                  <c:v>0.57591403210000125</c:v>
                </c:pt>
                <c:pt idx="102">
                  <c:v>0.50556366089999827</c:v>
                </c:pt>
                <c:pt idx="103">
                  <c:v>0.60790090240000161</c:v>
                </c:pt>
                <c:pt idx="104">
                  <c:v>0.60540848640000122</c:v>
                </c:pt>
                <c:pt idx="105">
                  <c:v>0.54868093290000064</c:v>
                </c:pt>
                <c:pt idx="106">
                  <c:v>0.6054551721000011</c:v>
                </c:pt>
                <c:pt idx="107">
                  <c:v>0.65529025000000174</c:v>
                </c:pt>
                <c:pt idx="108">
                  <c:v>0.61622500000000136</c:v>
                </c:pt>
                <c:pt idx="109">
                  <c:v>0.62361029610000174</c:v>
                </c:pt>
                <c:pt idx="110">
                  <c:v>0.66517073640000235</c:v>
                </c:pt>
                <c:pt idx="111">
                  <c:v>0.65257315240000136</c:v>
                </c:pt>
                <c:pt idx="112">
                  <c:v>0.65310642250000184</c:v>
                </c:pt>
                <c:pt idx="113">
                  <c:v>0.67802049640000295</c:v>
                </c:pt>
                <c:pt idx="114">
                  <c:v>0.68596493290000082</c:v>
                </c:pt>
                <c:pt idx="115">
                  <c:v>0.6736633929000011</c:v>
                </c:pt>
                <c:pt idx="116">
                  <c:v>0.69989956000000131</c:v>
                </c:pt>
                <c:pt idx="117">
                  <c:v>0.7121672099999995</c:v>
                </c:pt>
                <c:pt idx="118">
                  <c:v>0.69250690889999933</c:v>
                </c:pt>
                <c:pt idx="119">
                  <c:v>0.72653461690000065</c:v>
                </c:pt>
                <c:pt idx="120">
                  <c:v>0.79254506250000123</c:v>
                </c:pt>
                <c:pt idx="121">
                  <c:v>0.78946779039999959</c:v>
                </c:pt>
                <c:pt idx="122">
                  <c:v>0.80647584159999985</c:v>
                </c:pt>
                <c:pt idx="124">
                  <c:v>0.52768601640000112</c:v>
                </c:pt>
                <c:pt idx="127">
                  <c:v>0.64004800090000136</c:v>
                </c:pt>
                <c:pt idx="134">
                  <c:v>0.43397791290000093</c:v>
                </c:pt>
                <c:pt idx="137">
                  <c:v>0.50700096159999997</c:v>
                </c:pt>
                <c:pt idx="138">
                  <c:v>0.54068079610000064</c:v>
                </c:pt>
                <c:pt idx="139">
                  <c:v>0.47576885760000032</c:v>
                </c:pt>
                <c:pt idx="140">
                  <c:v>0.49701090010000093</c:v>
                </c:pt>
                <c:pt idx="141">
                  <c:v>0.57635427240000126</c:v>
                </c:pt>
                <c:pt idx="142">
                  <c:v>0.57956246409999956</c:v>
                </c:pt>
                <c:pt idx="143">
                  <c:v>0.45998236840000067</c:v>
                </c:pt>
                <c:pt idx="144">
                  <c:v>0.50768475040000005</c:v>
                </c:pt>
                <c:pt idx="145">
                  <c:v>0.57224686089999999</c:v>
                </c:pt>
                <c:pt idx="146">
                  <c:v>0.53809560250000232</c:v>
                </c:pt>
                <c:pt idx="147">
                  <c:v>0.50841178089999839</c:v>
                </c:pt>
                <c:pt idx="148">
                  <c:v>0.48511225000000002</c:v>
                </c:pt>
                <c:pt idx="149">
                  <c:v>0.46926610090000032</c:v>
                </c:pt>
                <c:pt idx="150">
                  <c:v>0.53636581690000062</c:v>
                </c:pt>
                <c:pt idx="151">
                  <c:v>0.56457190440000005</c:v>
                </c:pt>
                <c:pt idx="152">
                  <c:v>0.46370652160000031</c:v>
                </c:pt>
                <c:pt idx="153">
                  <c:v>0.5444078656000001</c:v>
                </c:pt>
                <c:pt idx="154">
                  <c:v>0.51644344959999988</c:v>
                </c:pt>
                <c:pt idx="155">
                  <c:v>0.59772999690000073</c:v>
                </c:pt>
                <c:pt idx="156">
                  <c:v>0.58651090559999908</c:v>
                </c:pt>
                <c:pt idx="157">
                  <c:v>0.54533794089999876</c:v>
                </c:pt>
              </c:numCache>
            </c:numRef>
          </c:val>
          <c:extLst>
            <c:ext xmlns:c16="http://schemas.microsoft.com/office/drawing/2014/chart" uri="{C3380CC4-5D6E-409C-BE32-E72D297353CC}">
              <c16:uniqueId val="{00000030-DD10-409B-87F1-B2F8D6ACD275}"/>
            </c:ext>
          </c:extLst>
        </c:ser>
        <c:ser>
          <c:idx val="49"/>
          <c:order val="49"/>
          <c:tx>
            <c:strRef>
              <c:f>'[Copy of CorrNonLinearLog_TBVIs-Biowet.xlsx]Contour plot Cotton-Maize'!$AY$1</c:f>
              <c:strCache>
                <c:ptCount val="1"/>
                <c:pt idx="0">
                  <c:v>920</c:v>
                </c:pt>
              </c:strCache>
            </c:strRef>
          </c:tx>
          <c:cat>
            <c:numRef>
              <c:f>'[Copy of CorrNonLinearLog_TBVIs-Biowet.xlsx]Contour plot Cotton-Maize'!$A$2:$A$159</c:f>
              <c:numCache>
                <c:formatCode>General</c:formatCode>
                <c:ptCount val="158"/>
                <c:pt idx="0">
                  <c:v>422</c:v>
                </c:pt>
                <c:pt idx="1">
                  <c:v>432</c:v>
                </c:pt>
                <c:pt idx="2">
                  <c:v>442</c:v>
                </c:pt>
                <c:pt idx="3">
                  <c:v>452</c:v>
                </c:pt>
                <c:pt idx="4">
                  <c:v>463</c:v>
                </c:pt>
                <c:pt idx="5">
                  <c:v>473</c:v>
                </c:pt>
                <c:pt idx="6">
                  <c:v>483</c:v>
                </c:pt>
                <c:pt idx="7">
                  <c:v>493</c:v>
                </c:pt>
                <c:pt idx="8">
                  <c:v>503</c:v>
                </c:pt>
                <c:pt idx="9">
                  <c:v>513</c:v>
                </c:pt>
                <c:pt idx="10">
                  <c:v>524</c:v>
                </c:pt>
                <c:pt idx="11">
                  <c:v>534</c:v>
                </c:pt>
                <c:pt idx="12">
                  <c:v>544</c:v>
                </c:pt>
                <c:pt idx="13">
                  <c:v>554</c:v>
                </c:pt>
                <c:pt idx="14">
                  <c:v>564</c:v>
                </c:pt>
                <c:pt idx="15">
                  <c:v>574</c:v>
                </c:pt>
                <c:pt idx="16">
                  <c:v>585</c:v>
                </c:pt>
                <c:pt idx="17">
                  <c:v>595</c:v>
                </c:pt>
                <c:pt idx="18">
                  <c:v>605</c:v>
                </c:pt>
                <c:pt idx="19">
                  <c:v>615</c:v>
                </c:pt>
                <c:pt idx="20">
                  <c:v>625</c:v>
                </c:pt>
                <c:pt idx="21">
                  <c:v>635</c:v>
                </c:pt>
                <c:pt idx="22">
                  <c:v>646</c:v>
                </c:pt>
                <c:pt idx="23">
                  <c:v>656</c:v>
                </c:pt>
                <c:pt idx="24">
                  <c:v>666</c:v>
                </c:pt>
                <c:pt idx="25">
                  <c:v>676</c:v>
                </c:pt>
                <c:pt idx="26">
                  <c:v>686</c:v>
                </c:pt>
                <c:pt idx="27">
                  <c:v>697</c:v>
                </c:pt>
                <c:pt idx="28">
                  <c:v>707</c:v>
                </c:pt>
                <c:pt idx="29">
                  <c:v>717</c:v>
                </c:pt>
                <c:pt idx="30">
                  <c:v>727</c:v>
                </c:pt>
                <c:pt idx="31">
                  <c:v>737</c:v>
                </c:pt>
                <c:pt idx="32">
                  <c:v>747</c:v>
                </c:pt>
                <c:pt idx="33">
                  <c:v>758</c:v>
                </c:pt>
                <c:pt idx="34">
                  <c:v>768</c:v>
                </c:pt>
                <c:pt idx="35">
                  <c:v>778</c:v>
                </c:pt>
                <c:pt idx="36">
                  <c:v>788</c:v>
                </c:pt>
                <c:pt idx="37">
                  <c:v>798</c:v>
                </c:pt>
                <c:pt idx="38">
                  <c:v>808</c:v>
                </c:pt>
                <c:pt idx="39">
                  <c:v>819</c:v>
                </c:pt>
                <c:pt idx="40">
                  <c:v>829</c:v>
                </c:pt>
                <c:pt idx="41">
                  <c:v>839</c:v>
                </c:pt>
                <c:pt idx="42">
                  <c:v>849</c:v>
                </c:pt>
                <c:pt idx="43">
                  <c:v>859</c:v>
                </c:pt>
                <c:pt idx="44">
                  <c:v>870</c:v>
                </c:pt>
                <c:pt idx="45">
                  <c:v>880</c:v>
                </c:pt>
                <c:pt idx="46">
                  <c:v>890</c:v>
                </c:pt>
                <c:pt idx="47">
                  <c:v>900</c:v>
                </c:pt>
                <c:pt idx="48">
                  <c:v>910</c:v>
                </c:pt>
                <c:pt idx="49">
                  <c:v>920</c:v>
                </c:pt>
                <c:pt idx="50">
                  <c:v>929</c:v>
                </c:pt>
                <c:pt idx="51">
                  <c:v>939</c:v>
                </c:pt>
                <c:pt idx="52">
                  <c:v>949</c:v>
                </c:pt>
                <c:pt idx="53">
                  <c:v>959</c:v>
                </c:pt>
                <c:pt idx="54">
                  <c:v>969</c:v>
                </c:pt>
                <c:pt idx="55">
                  <c:v>979</c:v>
                </c:pt>
                <c:pt idx="56">
                  <c:v>989</c:v>
                </c:pt>
                <c:pt idx="57">
                  <c:v>999</c:v>
                </c:pt>
                <c:pt idx="58">
                  <c:v>1009</c:v>
                </c:pt>
                <c:pt idx="59">
                  <c:v>1019</c:v>
                </c:pt>
                <c:pt idx="60">
                  <c:v>1029</c:v>
                </c:pt>
                <c:pt idx="61">
                  <c:v>1040</c:v>
                </c:pt>
                <c:pt idx="62">
                  <c:v>1051</c:v>
                </c:pt>
                <c:pt idx="63">
                  <c:v>1061</c:v>
                </c:pt>
                <c:pt idx="64">
                  <c:v>1071</c:v>
                </c:pt>
                <c:pt idx="65">
                  <c:v>1081</c:v>
                </c:pt>
                <c:pt idx="66">
                  <c:v>1091</c:v>
                </c:pt>
                <c:pt idx="67">
                  <c:v>1101</c:v>
                </c:pt>
                <c:pt idx="68">
                  <c:v>1111</c:v>
                </c:pt>
                <c:pt idx="69">
                  <c:v>1121</c:v>
                </c:pt>
                <c:pt idx="70">
                  <c:v>1131</c:v>
                </c:pt>
                <c:pt idx="71">
                  <c:v>1141</c:v>
                </c:pt>
                <c:pt idx="72">
                  <c:v>1151</c:v>
                </c:pt>
                <c:pt idx="73">
                  <c:v>1161</c:v>
                </c:pt>
                <c:pt idx="74">
                  <c:v>1171</c:v>
                </c:pt>
                <c:pt idx="75">
                  <c:v>1181</c:v>
                </c:pt>
                <c:pt idx="76">
                  <c:v>1191</c:v>
                </c:pt>
                <c:pt idx="77">
                  <c:v>1201</c:v>
                </c:pt>
                <c:pt idx="78">
                  <c:v>1211</c:v>
                </c:pt>
                <c:pt idx="79">
                  <c:v>1221</c:v>
                </c:pt>
                <c:pt idx="80">
                  <c:v>1231</c:v>
                </c:pt>
                <c:pt idx="81">
                  <c:v>1241</c:v>
                </c:pt>
                <c:pt idx="82">
                  <c:v>1251</c:v>
                </c:pt>
                <c:pt idx="83">
                  <c:v>1261</c:v>
                </c:pt>
                <c:pt idx="84">
                  <c:v>1272</c:v>
                </c:pt>
                <c:pt idx="85">
                  <c:v>1282</c:v>
                </c:pt>
                <c:pt idx="86">
                  <c:v>1292</c:v>
                </c:pt>
                <c:pt idx="87">
                  <c:v>1302</c:v>
                </c:pt>
                <c:pt idx="88">
                  <c:v>1312</c:v>
                </c:pt>
                <c:pt idx="89">
                  <c:v>1322</c:v>
                </c:pt>
                <c:pt idx="90">
                  <c:v>1332</c:v>
                </c:pt>
                <c:pt idx="91">
                  <c:v>1472</c:v>
                </c:pt>
                <c:pt idx="92">
                  <c:v>1483</c:v>
                </c:pt>
                <c:pt idx="93">
                  <c:v>1493</c:v>
                </c:pt>
                <c:pt idx="94">
                  <c:v>1503</c:v>
                </c:pt>
                <c:pt idx="95">
                  <c:v>1513</c:v>
                </c:pt>
                <c:pt idx="96">
                  <c:v>1523</c:v>
                </c:pt>
                <c:pt idx="97">
                  <c:v>1533</c:v>
                </c:pt>
                <c:pt idx="98">
                  <c:v>1543</c:v>
                </c:pt>
                <c:pt idx="99">
                  <c:v>1553</c:v>
                </c:pt>
                <c:pt idx="100">
                  <c:v>1563</c:v>
                </c:pt>
                <c:pt idx="101">
                  <c:v>1573</c:v>
                </c:pt>
                <c:pt idx="102">
                  <c:v>1583</c:v>
                </c:pt>
                <c:pt idx="103">
                  <c:v>1594</c:v>
                </c:pt>
                <c:pt idx="104">
                  <c:v>1604</c:v>
                </c:pt>
                <c:pt idx="105">
                  <c:v>1614</c:v>
                </c:pt>
                <c:pt idx="106">
                  <c:v>1624</c:v>
                </c:pt>
                <c:pt idx="107">
                  <c:v>1634</c:v>
                </c:pt>
                <c:pt idx="108">
                  <c:v>1644</c:v>
                </c:pt>
                <c:pt idx="109">
                  <c:v>1654</c:v>
                </c:pt>
                <c:pt idx="110">
                  <c:v>1664</c:v>
                </c:pt>
                <c:pt idx="111">
                  <c:v>1674</c:v>
                </c:pt>
                <c:pt idx="112">
                  <c:v>1684</c:v>
                </c:pt>
                <c:pt idx="113">
                  <c:v>1694</c:v>
                </c:pt>
                <c:pt idx="114">
                  <c:v>1704</c:v>
                </c:pt>
                <c:pt idx="115">
                  <c:v>1715</c:v>
                </c:pt>
                <c:pt idx="116">
                  <c:v>1725</c:v>
                </c:pt>
                <c:pt idx="117">
                  <c:v>1735</c:v>
                </c:pt>
                <c:pt idx="118">
                  <c:v>1745</c:v>
                </c:pt>
                <c:pt idx="119">
                  <c:v>1755</c:v>
                </c:pt>
                <c:pt idx="120">
                  <c:v>1765</c:v>
                </c:pt>
                <c:pt idx="121">
                  <c:v>1775</c:v>
                </c:pt>
                <c:pt idx="122">
                  <c:v>1785</c:v>
                </c:pt>
                <c:pt idx="123">
                  <c:v>1977</c:v>
                </c:pt>
                <c:pt idx="124">
                  <c:v>1987</c:v>
                </c:pt>
                <c:pt idx="125">
                  <c:v>2027</c:v>
                </c:pt>
                <c:pt idx="126">
                  <c:v>2037</c:v>
                </c:pt>
                <c:pt idx="127">
                  <c:v>2047</c:v>
                </c:pt>
                <c:pt idx="128">
                  <c:v>2058</c:v>
                </c:pt>
                <c:pt idx="129">
                  <c:v>2068</c:v>
                </c:pt>
                <c:pt idx="130">
                  <c:v>2078</c:v>
                </c:pt>
                <c:pt idx="131">
                  <c:v>2088</c:v>
                </c:pt>
                <c:pt idx="132">
                  <c:v>2098</c:v>
                </c:pt>
                <c:pt idx="133">
                  <c:v>2108</c:v>
                </c:pt>
                <c:pt idx="134">
                  <c:v>2118</c:v>
                </c:pt>
                <c:pt idx="135">
                  <c:v>2128</c:v>
                </c:pt>
                <c:pt idx="136">
                  <c:v>2138</c:v>
                </c:pt>
                <c:pt idx="137">
                  <c:v>2148</c:v>
                </c:pt>
                <c:pt idx="138">
                  <c:v>2158</c:v>
                </c:pt>
                <c:pt idx="139">
                  <c:v>2169</c:v>
                </c:pt>
                <c:pt idx="140">
                  <c:v>2179</c:v>
                </c:pt>
                <c:pt idx="141">
                  <c:v>2189</c:v>
                </c:pt>
                <c:pt idx="142">
                  <c:v>2199</c:v>
                </c:pt>
                <c:pt idx="143">
                  <c:v>2209</c:v>
                </c:pt>
                <c:pt idx="144">
                  <c:v>2219</c:v>
                </c:pt>
                <c:pt idx="145">
                  <c:v>2229</c:v>
                </c:pt>
                <c:pt idx="146">
                  <c:v>2239</c:v>
                </c:pt>
                <c:pt idx="147">
                  <c:v>2249</c:v>
                </c:pt>
                <c:pt idx="148">
                  <c:v>2259</c:v>
                </c:pt>
                <c:pt idx="149">
                  <c:v>2269</c:v>
                </c:pt>
                <c:pt idx="150">
                  <c:v>2280</c:v>
                </c:pt>
                <c:pt idx="151">
                  <c:v>2290</c:v>
                </c:pt>
                <c:pt idx="152">
                  <c:v>2300</c:v>
                </c:pt>
                <c:pt idx="153">
                  <c:v>2310</c:v>
                </c:pt>
                <c:pt idx="154">
                  <c:v>2320</c:v>
                </c:pt>
                <c:pt idx="155">
                  <c:v>2330</c:v>
                </c:pt>
                <c:pt idx="156">
                  <c:v>2340</c:v>
                </c:pt>
                <c:pt idx="157">
                  <c:v>2350</c:v>
                </c:pt>
              </c:numCache>
            </c:numRef>
          </c:cat>
          <c:val>
            <c:numRef>
              <c:f>'[Copy of CorrNonLinearLog_TBVIs-Biowet.xlsx]Contour plot Cotton-Maize'!$AY$2:$AY$159</c:f>
              <c:numCache>
                <c:formatCode>General</c:formatCode>
                <c:ptCount val="158"/>
                <c:pt idx="0">
                  <c:v>0.53881472159999999</c:v>
                </c:pt>
                <c:pt idx="1">
                  <c:v>0.5814367503999992</c:v>
                </c:pt>
                <c:pt idx="2">
                  <c:v>0.65058742810000003</c:v>
                </c:pt>
                <c:pt idx="3">
                  <c:v>0.60202081000000185</c:v>
                </c:pt>
                <c:pt idx="4">
                  <c:v>0.6009815529000011</c:v>
                </c:pt>
                <c:pt idx="5">
                  <c:v>0.65134584360000247</c:v>
                </c:pt>
                <c:pt idx="6">
                  <c:v>0.69590632410000042</c:v>
                </c:pt>
                <c:pt idx="7">
                  <c:v>0.60079551210000237</c:v>
                </c:pt>
                <c:pt idx="8">
                  <c:v>0.6970079169000013</c:v>
                </c:pt>
                <c:pt idx="9">
                  <c:v>0.71879875240000246</c:v>
                </c:pt>
                <c:pt idx="10">
                  <c:v>0.67515802240000233</c:v>
                </c:pt>
                <c:pt idx="11">
                  <c:v>0.66424130010000149</c:v>
                </c:pt>
                <c:pt idx="12">
                  <c:v>0.64923306250000112</c:v>
                </c:pt>
                <c:pt idx="13">
                  <c:v>0.6440544009000011</c:v>
                </c:pt>
                <c:pt idx="14">
                  <c:v>0.71242040250000138</c:v>
                </c:pt>
                <c:pt idx="15">
                  <c:v>0.6825899161000013</c:v>
                </c:pt>
                <c:pt idx="16">
                  <c:v>0.7222110289</c:v>
                </c:pt>
                <c:pt idx="17">
                  <c:v>0.7526430025000026</c:v>
                </c:pt>
                <c:pt idx="18">
                  <c:v>0.71693475840000065</c:v>
                </c:pt>
                <c:pt idx="19">
                  <c:v>0.72655166440000063</c:v>
                </c:pt>
                <c:pt idx="20">
                  <c:v>0.78138528159999998</c:v>
                </c:pt>
                <c:pt idx="21">
                  <c:v>0.77332677210000078</c:v>
                </c:pt>
                <c:pt idx="22">
                  <c:v>0.767305921600001</c:v>
                </c:pt>
                <c:pt idx="23">
                  <c:v>0.76459284810000061</c:v>
                </c:pt>
                <c:pt idx="24">
                  <c:v>0.79553912489999956</c:v>
                </c:pt>
                <c:pt idx="25">
                  <c:v>0.79489706490000001</c:v>
                </c:pt>
                <c:pt idx="26">
                  <c:v>0.77330918440000063</c:v>
                </c:pt>
                <c:pt idx="27">
                  <c:v>0.72261900490000064</c:v>
                </c:pt>
                <c:pt idx="28">
                  <c:v>0.66223788840000064</c:v>
                </c:pt>
                <c:pt idx="50">
                  <c:v>0.86826987610000184</c:v>
                </c:pt>
                <c:pt idx="51">
                  <c:v>0.82406452840000011</c:v>
                </c:pt>
                <c:pt idx="52">
                  <c:v>0.84094402090000064</c:v>
                </c:pt>
                <c:pt idx="53">
                  <c:v>0.67947049000000148</c:v>
                </c:pt>
                <c:pt idx="54">
                  <c:v>0.83241901690000064</c:v>
                </c:pt>
                <c:pt idx="55">
                  <c:v>0.87265490560000136</c:v>
                </c:pt>
                <c:pt idx="56">
                  <c:v>0.88018171240000143</c:v>
                </c:pt>
                <c:pt idx="57">
                  <c:v>0.90386851840000004</c:v>
                </c:pt>
                <c:pt idx="58">
                  <c:v>0.89618408889999956</c:v>
                </c:pt>
                <c:pt idx="59">
                  <c:v>0.89955740250000082</c:v>
                </c:pt>
                <c:pt idx="60">
                  <c:v>0.90474339240000123</c:v>
                </c:pt>
                <c:pt idx="61">
                  <c:v>0.90891435690000011</c:v>
                </c:pt>
                <c:pt idx="62">
                  <c:v>0.89980401640000218</c:v>
                </c:pt>
                <c:pt idx="63">
                  <c:v>0.89739623610000108</c:v>
                </c:pt>
                <c:pt idx="64">
                  <c:v>0.90073386489999996</c:v>
                </c:pt>
                <c:pt idx="65">
                  <c:v>0.89051306889999915</c:v>
                </c:pt>
                <c:pt idx="66">
                  <c:v>0.8881366080999995</c:v>
                </c:pt>
                <c:pt idx="67">
                  <c:v>0.89332742560000045</c:v>
                </c:pt>
                <c:pt idx="68">
                  <c:v>0.9033361935999995</c:v>
                </c:pt>
                <c:pt idx="69">
                  <c:v>0.90916225000000006</c:v>
                </c:pt>
                <c:pt idx="70">
                  <c:v>0.8675432164000022</c:v>
                </c:pt>
                <c:pt idx="71">
                  <c:v>0.90301307289999988</c:v>
                </c:pt>
                <c:pt idx="72">
                  <c:v>0.81259407360000135</c:v>
                </c:pt>
                <c:pt idx="73">
                  <c:v>0.55499520040000139</c:v>
                </c:pt>
                <c:pt idx="74">
                  <c:v>0.88548099999999896</c:v>
                </c:pt>
                <c:pt idx="75">
                  <c:v>0.90307009000000005</c:v>
                </c:pt>
                <c:pt idx="76">
                  <c:v>0.88996582440000072</c:v>
                </c:pt>
                <c:pt idx="77">
                  <c:v>0.90752296959999956</c:v>
                </c:pt>
                <c:pt idx="78">
                  <c:v>0.88125156250000047</c:v>
                </c:pt>
                <c:pt idx="79">
                  <c:v>0.88540572160000053</c:v>
                </c:pt>
                <c:pt idx="80">
                  <c:v>0.88791044410000042</c:v>
                </c:pt>
                <c:pt idx="81">
                  <c:v>0.90398260839999989</c:v>
                </c:pt>
                <c:pt idx="82">
                  <c:v>0.91055489290000002</c:v>
                </c:pt>
                <c:pt idx="83">
                  <c:v>0.91412720999999986</c:v>
                </c:pt>
                <c:pt idx="84">
                  <c:v>0.88540572160000053</c:v>
                </c:pt>
                <c:pt idx="85">
                  <c:v>0.8949538404000007</c:v>
                </c:pt>
                <c:pt idx="86">
                  <c:v>0.91277005210000173</c:v>
                </c:pt>
                <c:pt idx="87">
                  <c:v>0.9109938916000011</c:v>
                </c:pt>
                <c:pt idx="88">
                  <c:v>0.91977690250000099</c:v>
                </c:pt>
                <c:pt idx="89">
                  <c:v>0.91416545440000063</c:v>
                </c:pt>
                <c:pt idx="90">
                  <c:v>0.89764255360000156</c:v>
                </c:pt>
                <c:pt idx="91">
                  <c:v>0.45530105760000006</c:v>
                </c:pt>
                <c:pt idx="95">
                  <c:v>0.4438224400000006</c:v>
                </c:pt>
                <c:pt idx="96">
                  <c:v>0.45727348840000004</c:v>
                </c:pt>
                <c:pt idx="97">
                  <c:v>0.51876006249999995</c:v>
                </c:pt>
                <c:pt idx="98">
                  <c:v>0.54567768999999999</c:v>
                </c:pt>
                <c:pt idx="99">
                  <c:v>0.58965505210000169</c:v>
                </c:pt>
                <c:pt idx="100">
                  <c:v>0.65284784010000174</c:v>
                </c:pt>
                <c:pt idx="101">
                  <c:v>0.64631952360000122</c:v>
                </c:pt>
                <c:pt idx="102">
                  <c:v>0.59482656250000043</c:v>
                </c:pt>
                <c:pt idx="103">
                  <c:v>0.68257339240000081</c:v>
                </c:pt>
                <c:pt idx="104">
                  <c:v>0.67742776360000123</c:v>
                </c:pt>
                <c:pt idx="105">
                  <c:v>0.63737868960000099</c:v>
                </c:pt>
                <c:pt idx="106">
                  <c:v>0.68171443560000156</c:v>
                </c:pt>
                <c:pt idx="107">
                  <c:v>0.72122556250000125</c:v>
                </c:pt>
                <c:pt idx="108">
                  <c:v>0.68929845760000241</c:v>
                </c:pt>
                <c:pt idx="109">
                  <c:v>0.6936724369000018</c:v>
                </c:pt>
                <c:pt idx="110">
                  <c:v>0.73005062490000061</c:v>
                </c:pt>
                <c:pt idx="111">
                  <c:v>0.72025774240000062</c:v>
                </c:pt>
                <c:pt idx="112">
                  <c:v>0.71634217689999991</c:v>
                </c:pt>
                <c:pt idx="113">
                  <c:v>0.73695357160000063</c:v>
                </c:pt>
                <c:pt idx="114">
                  <c:v>0.73884339360000173</c:v>
                </c:pt>
                <c:pt idx="115">
                  <c:v>0.73150387840000064</c:v>
                </c:pt>
                <c:pt idx="116">
                  <c:v>0.75118622409999991</c:v>
                </c:pt>
                <c:pt idx="117">
                  <c:v>0.76034912040000124</c:v>
                </c:pt>
                <c:pt idx="118">
                  <c:v>0.74561498009999994</c:v>
                </c:pt>
                <c:pt idx="119">
                  <c:v>0.76739352009999995</c:v>
                </c:pt>
                <c:pt idx="120">
                  <c:v>0.81761380840000064</c:v>
                </c:pt>
                <c:pt idx="121">
                  <c:v>0.80924417640000135</c:v>
                </c:pt>
                <c:pt idx="122">
                  <c:v>0.81810216009999959</c:v>
                </c:pt>
                <c:pt idx="124">
                  <c:v>0.56262000640000198</c:v>
                </c:pt>
                <c:pt idx="126">
                  <c:v>0.44944956810000031</c:v>
                </c:pt>
                <c:pt idx="127">
                  <c:v>0.67113779290000064</c:v>
                </c:pt>
                <c:pt idx="128">
                  <c:v>0.40153766889999992</c:v>
                </c:pt>
                <c:pt idx="131">
                  <c:v>0.44100224639999996</c:v>
                </c:pt>
                <c:pt idx="133">
                  <c:v>0.4426773156000004</c:v>
                </c:pt>
                <c:pt idx="134">
                  <c:v>0.49570048360000074</c:v>
                </c:pt>
                <c:pt idx="135">
                  <c:v>0.42475199290000032</c:v>
                </c:pt>
                <c:pt idx="136">
                  <c:v>0.46018585690000002</c:v>
                </c:pt>
                <c:pt idx="137">
                  <c:v>0.56601547560000065</c:v>
                </c:pt>
                <c:pt idx="138">
                  <c:v>0.59700347560000044</c:v>
                </c:pt>
                <c:pt idx="139">
                  <c:v>0.53196600960000007</c:v>
                </c:pt>
                <c:pt idx="140">
                  <c:v>0.56139054760000062</c:v>
                </c:pt>
                <c:pt idx="141">
                  <c:v>0.63659653689999995</c:v>
                </c:pt>
                <c:pt idx="142">
                  <c:v>0.62973747360000221</c:v>
                </c:pt>
                <c:pt idx="143">
                  <c:v>0.52170284410000001</c:v>
                </c:pt>
                <c:pt idx="144">
                  <c:v>0.56859140250000173</c:v>
                </c:pt>
                <c:pt idx="145">
                  <c:v>0.63215220640000136</c:v>
                </c:pt>
                <c:pt idx="146">
                  <c:v>0.58927116959999959</c:v>
                </c:pt>
                <c:pt idx="147">
                  <c:v>0.56079129960000174</c:v>
                </c:pt>
                <c:pt idx="148">
                  <c:v>0.54041611689999958</c:v>
                </c:pt>
                <c:pt idx="149">
                  <c:v>0.52738096409999957</c:v>
                </c:pt>
                <c:pt idx="150">
                  <c:v>0.5862964900000005</c:v>
                </c:pt>
                <c:pt idx="151">
                  <c:v>0.60957056250000063</c:v>
                </c:pt>
                <c:pt idx="152">
                  <c:v>0.52121180250000065</c:v>
                </c:pt>
                <c:pt idx="153">
                  <c:v>0.59604576160000033</c:v>
                </c:pt>
                <c:pt idx="154">
                  <c:v>0.57017600999999996</c:v>
                </c:pt>
                <c:pt idx="155">
                  <c:v>0.64121657760000061</c:v>
                </c:pt>
                <c:pt idx="156">
                  <c:v>0.62037676959999999</c:v>
                </c:pt>
                <c:pt idx="157">
                  <c:v>0.5901312399999995</c:v>
                </c:pt>
              </c:numCache>
            </c:numRef>
          </c:val>
          <c:extLst>
            <c:ext xmlns:c16="http://schemas.microsoft.com/office/drawing/2014/chart" uri="{C3380CC4-5D6E-409C-BE32-E72D297353CC}">
              <c16:uniqueId val="{00000031-DD10-409B-87F1-B2F8D6ACD275}"/>
            </c:ext>
          </c:extLst>
        </c:ser>
        <c:ser>
          <c:idx val="50"/>
          <c:order val="50"/>
          <c:tx>
            <c:strRef>
              <c:f>'[Copy of CorrNonLinearLog_TBVIs-Biowet.xlsx]Contour plot Cotton-Maize'!$AZ$1</c:f>
              <c:strCache>
                <c:ptCount val="1"/>
                <c:pt idx="0">
                  <c:v>929</c:v>
                </c:pt>
              </c:strCache>
            </c:strRef>
          </c:tx>
          <c:cat>
            <c:numRef>
              <c:f>'[Copy of CorrNonLinearLog_TBVIs-Biowet.xlsx]Contour plot Cotton-Maize'!$A$2:$A$159</c:f>
              <c:numCache>
                <c:formatCode>General</c:formatCode>
                <c:ptCount val="158"/>
                <c:pt idx="0">
                  <c:v>422</c:v>
                </c:pt>
                <c:pt idx="1">
                  <c:v>432</c:v>
                </c:pt>
                <c:pt idx="2">
                  <c:v>442</c:v>
                </c:pt>
                <c:pt idx="3">
                  <c:v>452</c:v>
                </c:pt>
                <c:pt idx="4">
                  <c:v>463</c:v>
                </c:pt>
                <c:pt idx="5">
                  <c:v>473</c:v>
                </c:pt>
                <c:pt idx="6">
                  <c:v>483</c:v>
                </c:pt>
                <c:pt idx="7">
                  <c:v>493</c:v>
                </c:pt>
                <c:pt idx="8">
                  <c:v>503</c:v>
                </c:pt>
                <c:pt idx="9">
                  <c:v>513</c:v>
                </c:pt>
                <c:pt idx="10">
                  <c:v>524</c:v>
                </c:pt>
                <c:pt idx="11">
                  <c:v>534</c:v>
                </c:pt>
                <c:pt idx="12">
                  <c:v>544</c:v>
                </c:pt>
                <c:pt idx="13">
                  <c:v>554</c:v>
                </c:pt>
                <c:pt idx="14">
                  <c:v>564</c:v>
                </c:pt>
                <c:pt idx="15">
                  <c:v>574</c:v>
                </c:pt>
                <c:pt idx="16">
                  <c:v>585</c:v>
                </c:pt>
                <c:pt idx="17">
                  <c:v>595</c:v>
                </c:pt>
                <c:pt idx="18">
                  <c:v>605</c:v>
                </c:pt>
                <c:pt idx="19">
                  <c:v>615</c:v>
                </c:pt>
                <c:pt idx="20">
                  <c:v>625</c:v>
                </c:pt>
                <c:pt idx="21">
                  <c:v>635</c:v>
                </c:pt>
                <c:pt idx="22">
                  <c:v>646</c:v>
                </c:pt>
                <c:pt idx="23">
                  <c:v>656</c:v>
                </c:pt>
                <c:pt idx="24">
                  <c:v>666</c:v>
                </c:pt>
                <c:pt idx="25">
                  <c:v>676</c:v>
                </c:pt>
                <c:pt idx="26">
                  <c:v>686</c:v>
                </c:pt>
                <c:pt idx="27">
                  <c:v>697</c:v>
                </c:pt>
                <c:pt idx="28">
                  <c:v>707</c:v>
                </c:pt>
                <c:pt idx="29">
                  <c:v>717</c:v>
                </c:pt>
                <c:pt idx="30">
                  <c:v>727</c:v>
                </c:pt>
                <c:pt idx="31">
                  <c:v>737</c:v>
                </c:pt>
                <c:pt idx="32">
                  <c:v>747</c:v>
                </c:pt>
                <c:pt idx="33">
                  <c:v>758</c:v>
                </c:pt>
                <c:pt idx="34">
                  <c:v>768</c:v>
                </c:pt>
                <c:pt idx="35">
                  <c:v>778</c:v>
                </c:pt>
                <c:pt idx="36">
                  <c:v>788</c:v>
                </c:pt>
                <c:pt idx="37">
                  <c:v>798</c:v>
                </c:pt>
                <c:pt idx="38">
                  <c:v>808</c:v>
                </c:pt>
                <c:pt idx="39">
                  <c:v>819</c:v>
                </c:pt>
                <c:pt idx="40">
                  <c:v>829</c:v>
                </c:pt>
                <c:pt idx="41">
                  <c:v>839</c:v>
                </c:pt>
                <c:pt idx="42">
                  <c:v>849</c:v>
                </c:pt>
                <c:pt idx="43">
                  <c:v>859</c:v>
                </c:pt>
                <c:pt idx="44">
                  <c:v>870</c:v>
                </c:pt>
                <c:pt idx="45">
                  <c:v>880</c:v>
                </c:pt>
                <c:pt idx="46">
                  <c:v>890</c:v>
                </c:pt>
                <c:pt idx="47">
                  <c:v>900</c:v>
                </c:pt>
                <c:pt idx="48">
                  <c:v>910</c:v>
                </c:pt>
                <c:pt idx="49">
                  <c:v>920</c:v>
                </c:pt>
                <c:pt idx="50">
                  <c:v>929</c:v>
                </c:pt>
                <c:pt idx="51">
                  <c:v>939</c:v>
                </c:pt>
                <c:pt idx="52">
                  <c:v>949</c:v>
                </c:pt>
                <c:pt idx="53">
                  <c:v>959</c:v>
                </c:pt>
                <c:pt idx="54">
                  <c:v>969</c:v>
                </c:pt>
                <c:pt idx="55">
                  <c:v>979</c:v>
                </c:pt>
                <c:pt idx="56">
                  <c:v>989</c:v>
                </c:pt>
                <c:pt idx="57">
                  <c:v>999</c:v>
                </c:pt>
                <c:pt idx="58">
                  <c:v>1009</c:v>
                </c:pt>
                <c:pt idx="59">
                  <c:v>1019</c:v>
                </c:pt>
                <c:pt idx="60">
                  <c:v>1029</c:v>
                </c:pt>
                <c:pt idx="61">
                  <c:v>1040</c:v>
                </c:pt>
                <c:pt idx="62">
                  <c:v>1051</c:v>
                </c:pt>
                <c:pt idx="63">
                  <c:v>1061</c:v>
                </c:pt>
                <c:pt idx="64">
                  <c:v>1071</c:v>
                </c:pt>
                <c:pt idx="65">
                  <c:v>1081</c:v>
                </c:pt>
                <c:pt idx="66">
                  <c:v>1091</c:v>
                </c:pt>
                <c:pt idx="67">
                  <c:v>1101</c:v>
                </c:pt>
                <c:pt idx="68">
                  <c:v>1111</c:v>
                </c:pt>
                <c:pt idx="69">
                  <c:v>1121</c:v>
                </c:pt>
                <c:pt idx="70">
                  <c:v>1131</c:v>
                </c:pt>
                <c:pt idx="71">
                  <c:v>1141</c:v>
                </c:pt>
                <c:pt idx="72">
                  <c:v>1151</c:v>
                </c:pt>
                <c:pt idx="73">
                  <c:v>1161</c:v>
                </c:pt>
                <c:pt idx="74">
                  <c:v>1171</c:v>
                </c:pt>
                <c:pt idx="75">
                  <c:v>1181</c:v>
                </c:pt>
                <c:pt idx="76">
                  <c:v>1191</c:v>
                </c:pt>
                <c:pt idx="77">
                  <c:v>1201</c:v>
                </c:pt>
                <c:pt idx="78">
                  <c:v>1211</c:v>
                </c:pt>
                <c:pt idx="79">
                  <c:v>1221</c:v>
                </c:pt>
                <c:pt idx="80">
                  <c:v>1231</c:v>
                </c:pt>
                <c:pt idx="81">
                  <c:v>1241</c:v>
                </c:pt>
                <c:pt idx="82">
                  <c:v>1251</c:v>
                </c:pt>
                <c:pt idx="83">
                  <c:v>1261</c:v>
                </c:pt>
                <c:pt idx="84">
                  <c:v>1272</c:v>
                </c:pt>
                <c:pt idx="85">
                  <c:v>1282</c:v>
                </c:pt>
                <c:pt idx="86">
                  <c:v>1292</c:v>
                </c:pt>
                <c:pt idx="87">
                  <c:v>1302</c:v>
                </c:pt>
                <c:pt idx="88">
                  <c:v>1312</c:v>
                </c:pt>
                <c:pt idx="89">
                  <c:v>1322</c:v>
                </c:pt>
                <c:pt idx="90">
                  <c:v>1332</c:v>
                </c:pt>
                <c:pt idx="91">
                  <c:v>1472</c:v>
                </c:pt>
                <c:pt idx="92">
                  <c:v>1483</c:v>
                </c:pt>
                <c:pt idx="93">
                  <c:v>1493</c:v>
                </c:pt>
                <c:pt idx="94">
                  <c:v>1503</c:v>
                </c:pt>
                <c:pt idx="95">
                  <c:v>1513</c:v>
                </c:pt>
                <c:pt idx="96">
                  <c:v>1523</c:v>
                </c:pt>
                <c:pt idx="97">
                  <c:v>1533</c:v>
                </c:pt>
                <c:pt idx="98">
                  <c:v>1543</c:v>
                </c:pt>
                <c:pt idx="99">
                  <c:v>1553</c:v>
                </c:pt>
                <c:pt idx="100">
                  <c:v>1563</c:v>
                </c:pt>
                <c:pt idx="101">
                  <c:v>1573</c:v>
                </c:pt>
                <c:pt idx="102">
                  <c:v>1583</c:v>
                </c:pt>
                <c:pt idx="103">
                  <c:v>1594</c:v>
                </c:pt>
                <c:pt idx="104">
                  <c:v>1604</c:v>
                </c:pt>
                <c:pt idx="105">
                  <c:v>1614</c:v>
                </c:pt>
                <c:pt idx="106">
                  <c:v>1624</c:v>
                </c:pt>
                <c:pt idx="107">
                  <c:v>1634</c:v>
                </c:pt>
                <c:pt idx="108">
                  <c:v>1644</c:v>
                </c:pt>
                <c:pt idx="109">
                  <c:v>1654</c:v>
                </c:pt>
                <c:pt idx="110">
                  <c:v>1664</c:v>
                </c:pt>
                <c:pt idx="111">
                  <c:v>1674</c:v>
                </c:pt>
                <c:pt idx="112">
                  <c:v>1684</c:v>
                </c:pt>
                <c:pt idx="113">
                  <c:v>1694</c:v>
                </c:pt>
                <c:pt idx="114">
                  <c:v>1704</c:v>
                </c:pt>
                <c:pt idx="115">
                  <c:v>1715</c:v>
                </c:pt>
                <c:pt idx="116">
                  <c:v>1725</c:v>
                </c:pt>
                <c:pt idx="117">
                  <c:v>1735</c:v>
                </c:pt>
                <c:pt idx="118">
                  <c:v>1745</c:v>
                </c:pt>
                <c:pt idx="119">
                  <c:v>1755</c:v>
                </c:pt>
                <c:pt idx="120">
                  <c:v>1765</c:v>
                </c:pt>
                <c:pt idx="121">
                  <c:v>1775</c:v>
                </c:pt>
                <c:pt idx="122">
                  <c:v>1785</c:v>
                </c:pt>
                <c:pt idx="123">
                  <c:v>1977</c:v>
                </c:pt>
                <c:pt idx="124">
                  <c:v>1987</c:v>
                </c:pt>
                <c:pt idx="125">
                  <c:v>2027</c:v>
                </c:pt>
                <c:pt idx="126">
                  <c:v>2037</c:v>
                </c:pt>
                <c:pt idx="127">
                  <c:v>2047</c:v>
                </c:pt>
                <c:pt idx="128">
                  <c:v>2058</c:v>
                </c:pt>
                <c:pt idx="129">
                  <c:v>2068</c:v>
                </c:pt>
                <c:pt idx="130">
                  <c:v>2078</c:v>
                </c:pt>
                <c:pt idx="131">
                  <c:v>2088</c:v>
                </c:pt>
                <c:pt idx="132">
                  <c:v>2098</c:v>
                </c:pt>
                <c:pt idx="133">
                  <c:v>2108</c:v>
                </c:pt>
                <c:pt idx="134">
                  <c:v>2118</c:v>
                </c:pt>
                <c:pt idx="135">
                  <c:v>2128</c:v>
                </c:pt>
                <c:pt idx="136">
                  <c:v>2138</c:v>
                </c:pt>
                <c:pt idx="137">
                  <c:v>2148</c:v>
                </c:pt>
                <c:pt idx="138">
                  <c:v>2158</c:v>
                </c:pt>
                <c:pt idx="139">
                  <c:v>2169</c:v>
                </c:pt>
                <c:pt idx="140">
                  <c:v>2179</c:v>
                </c:pt>
                <c:pt idx="141">
                  <c:v>2189</c:v>
                </c:pt>
                <c:pt idx="142">
                  <c:v>2199</c:v>
                </c:pt>
                <c:pt idx="143">
                  <c:v>2209</c:v>
                </c:pt>
                <c:pt idx="144">
                  <c:v>2219</c:v>
                </c:pt>
                <c:pt idx="145">
                  <c:v>2229</c:v>
                </c:pt>
                <c:pt idx="146">
                  <c:v>2239</c:v>
                </c:pt>
                <c:pt idx="147">
                  <c:v>2249</c:v>
                </c:pt>
                <c:pt idx="148">
                  <c:v>2259</c:v>
                </c:pt>
                <c:pt idx="149">
                  <c:v>2269</c:v>
                </c:pt>
                <c:pt idx="150">
                  <c:v>2280</c:v>
                </c:pt>
                <c:pt idx="151">
                  <c:v>2290</c:v>
                </c:pt>
                <c:pt idx="152">
                  <c:v>2300</c:v>
                </c:pt>
                <c:pt idx="153">
                  <c:v>2310</c:v>
                </c:pt>
                <c:pt idx="154">
                  <c:v>2320</c:v>
                </c:pt>
                <c:pt idx="155">
                  <c:v>2330</c:v>
                </c:pt>
                <c:pt idx="156">
                  <c:v>2340</c:v>
                </c:pt>
                <c:pt idx="157">
                  <c:v>2350</c:v>
                </c:pt>
              </c:numCache>
            </c:numRef>
          </c:cat>
          <c:val>
            <c:numRef>
              <c:f>'[Copy of CorrNonLinearLog_TBVIs-Biowet.xlsx]Contour plot Cotton-Maize'!$AZ$2:$AZ$159</c:f>
              <c:numCache>
                <c:formatCode>General</c:formatCode>
                <c:ptCount val="158"/>
                <c:pt idx="15">
                  <c:v>0.44065699240000022</c:v>
                </c:pt>
                <c:pt idx="16">
                  <c:v>0.45075110439999999</c:v>
                </c:pt>
                <c:pt idx="17">
                  <c:v>0.48562779690000063</c:v>
                </c:pt>
                <c:pt idx="18">
                  <c:v>0.47790951610000032</c:v>
                </c:pt>
                <c:pt idx="19">
                  <c:v>0.44328964000000021</c:v>
                </c:pt>
                <c:pt idx="20">
                  <c:v>0.51299973760000173</c:v>
                </c:pt>
                <c:pt idx="21">
                  <c:v>0.48617150760000055</c:v>
                </c:pt>
                <c:pt idx="22">
                  <c:v>0.49321124409999995</c:v>
                </c:pt>
                <c:pt idx="23">
                  <c:v>0.49135894090000093</c:v>
                </c:pt>
                <c:pt idx="24">
                  <c:v>0.52255549439999993</c:v>
                </c:pt>
                <c:pt idx="25">
                  <c:v>0.52558150089999889</c:v>
                </c:pt>
                <c:pt idx="26">
                  <c:v>0.50535037439999997</c:v>
                </c:pt>
                <c:pt idx="27">
                  <c:v>0.44571646440000029</c:v>
                </c:pt>
                <c:pt idx="51">
                  <c:v>0.86581164010000133</c:v>
                </c:pt>
                <c:pt idx="52">
                  <c:v>0.84259548490000002</c:v>
                </c:pt>
                <c:pt idx="53">
                  <c:v>0.85925484160000065</c:v>
                </c:pt>
                <c:pt idx="54">
                  <c:v>0.8487936900000016</c:v>
                </c:pt>
                <c:pt idx="55">
                  <c:v>0.84046723289999992</c:v>
                </c:pt>
                <c:pt idx="56">
                  <c:v>0.84090734010000001</c:v>
                </c:pt>
                <c:pt idx="57">
                  <c:v>0.83136100410000002</c:v>
                </c:pt>
                <c:pt idx="58">
                  <c:v>0.83523148810000003</c:v>
                </c:pt>
                <c:pt idx="59">
                  <c:v>0.83563365690000124</c:v>
                </c:pt>
                <c:pt idx="60">
                  <c:v>0.83340466810000002</c:v>
                </c:pt>
                <c:pt idx="61">
                  <c:v>0.82950199289999993</c:v>
                </c:pt>
                <c:pt idx="62">
                  <c:v>0.83278400490000004</c:v>
                </c:pt>
                <c:pt idx="63">
                  <c:v>0.82439136159999993</c:v>
                </c:pt>
                <c:pt idx="64">
                  <c:v>0.82215929290000134</c:v>
                </c:pt>
                <c:pt idx="65">
                  <c:v>0.82568116889999998</c:v>
                </c:pt>
                <c:pt idx="66">
                  <c:v>0.79675261210000148</c:v>
                </c:pt>
                <c:pt idx="67">
                  <c:v>0.72984557610000234</c:v>
                </c:pt>
                <c:pt idx="69">
                  <c:v>0.74340608410000009</c:v>
                </c:pt>
                <c:pt idx="70">
                  <c:v>0.75002528160000148</c:v>
                </c:pt>
                <c:pt idx="71">
                  <c:v>0.65575984410000221</c:v>
                </c:pt>
                <c:pt idx="72">
                  <c:v>0.81336949689999993</c:v>
                </c:pt>
                <c:pt idx="73">
                  <c:v>0.82822740490000013</c:v>
                </c:pt>
                <c:pt idx="74">
                  <c:v>0.78287104000000063</c:v>
                </c:pt>
                <c:pt idx="75">
                  <c:v>0.7515502864000011</c:v>
                </c:pt>
                <c:pt idx="76">
                  <c:v>0.76818213160000004</c:v>
                </c:pt>
                <c:pt idx="77">
                  <c:v>0.74895177640000221</c:v>
                </c:pt>
                <c:pt idx="78">
                  <c:v>0.77822390889999971</c:v>
                </c:pt>
                <c:pt idx="79">
                  <c:v>0.78241101160000004</c:v>
                </c:pt>
                <c:pt idx="80">
                  <c:v>0.77216641290000065</c:v>
                </c:pt>
                <c:pt idx="81">
                  <c:v>0.76007011240000233</c:v>
                </c:pt>
                <c:pt idx="82">
                  <c:v>0.7546744384000027</c:v>
                </c:pt>
                <c:pt idx="83">
                  <c:v>0.71253857440000001</c:v>
                </c:pt>
                <c:pt idx="84">
                  <c:v>0.78517320999999951</c:v>
                </c:pt>
                <c:pt idx="85">
                  <c:v>0.77090156010000055</c:v>
                </c:pt>
                <c:pt idx="86">
                  <c:v>0.72166724009999994</c:v>
                </c:pt>
                <c:pt idx="87">
                  <c:v>0.67912432810000123</c:v>
                </c:pt>
                <c:pt idx="88">
                  <c:v>0.62217388840000065</c:v>
                </c:pt>
                <c:pt idx="89">
                  <c:v>0.41639918410000032</c:v>
                </c:pt>
                <c:pt idx="92">
                  <c:v>0.44694573160000028</c:v>
                </c:pt>
                <c:pt idx="93">
                  <c:v>0.56750608889999887</c:v>
                </c:pt>
                <c:pt idx="94">
                  <c:v>0.49610892250000038</c:v>
                </c:pt>
                <c:pt idx="95">
                  <c:v>0.45298284160000063</c:v>
                </c:pt>
                <c:pt idx="96">
                  <c:v>0.46170666010000061</c:v>
                </c:pt>
                <c:pt idx="97">
                  <c:v>0.4548962916000005</c:v>
                </c:pt>
                <c:pt idx="98">
                  <c:v>0.46826649000000031</c:v>
                </c:pt>
                <c:pt idx="99">
                  <c:v>0.45366960249999999</c:v>
                </c:pt>
                <c:pt idx="100">
                  <c:v>0.43528325760000008</c:v>
                </c:pt>
                <c:pt idx="101">
                  <c:v>0.44187926760000096</c:v>
                </c:pt>
                <c:pt idx="102">
                  <c:v>0.51965355690000004</c:v>
                </c:pt>
                <c:pt idx="103">
                  <c:v>0.48340037290000104</c:v>
                </c:pt>
                <c:pt idx="104">
                  <c:v>0.49845012010000067</c:v>
                </c:pt>
                <c:pt idx="105">
                  <c:v>0.54706732959999949</c:v>
                </c:pt>
                <c:pt idx="106">
                  <c:v>0.51236963999999996</c:v>
                </c:pt>
                <c:pt idx="107">
                  <c:v>0.47916852840000002</c:v>
                </c:pt>
                <c:pt idx="108">
                  <c:v>0.5093391424</c:v>
                </c:pt>
                <c:pt idx="109">
                  <c:v>0.5254075225</c:v>
                </c:pt>
                <c:pt idx="110">
                  <c:v>0.51897615999999958</c:v>
                </c:pt>
                <c:pt idx="111">
                  <c:v>0.51437583999999992</c:v>
                </c:pt>
                <c:pt idx="112">
                  <c:v>0.49694040360000075</c:v>
                </c:pt>
                <c:pt idx="113">
                  <c:v>0.47302757290000086</c:v>
                </c:pt>
                <c:pt idx="114">
                  <c:v>0.46975945210000009</c:v>
                </c:pt>
                <c:pt idx="115">
                  <c:v>0.45187972840000007</c:v>
                </c:pt>
                <c:pt idx="116">
                  <c:v>0.42270802559999998</c:v>
                </c:pt>
                <c:pt idx="117">
                  <c:v>0.43104477160000104</c:v>
                </c:pt>
                <c:pt idx="118">
                  <c:v>0.42480413290000063</c:v>
                </c:pt>
                <c:pt idx="125">
                  <c:v>0.43593006250000038</c:v>
                </c:pt>
              </c:numCache>
            </c:numRef>
          </c:val>
          <c:extLst>
            <c:ext xmlns:c16="http://schemas.microsoft.com/office/drawing/2014/chart" uri="{C3380CC4-5D6E-409C-BE32-E72D297353CC}">
              <c16:uniqueId val="{00000032-DD10-409B-87F1-B2F8D6ACD275}"/>
            </c:ext>
          </c:extLst>
        </c:ser>
        <c:ser>
          <c:idx val="51"/>
          <c:order val="51"/>
          <c:tx>
            <c:strRef>
              <c:f>'[Copy of CorrNonLinearLog_TBVIs-Biowet.xlsx]Contour plot Cotton-Maize'!$BA$1</c:f>
              <c:strCache>
                <c:ptCount val="1"/>
                <c:pt idx="0">
                  <c:v>939</c:v>
                </c:pt>
              </c:strCache>
            </c:strRef>
          </c:tx>
          <c:cat>
            <c:numRef>
              <c:f>'[Copy of CorrNonLinearLog_TBVIs-Biowet.xlsx]Contour plot Cotton-Maize'!$A$2:$A$159</c:f>
              <c:numCache>
                <c:formatCode>General</c:formatCode>
                <c:ptCount val="158"/>
                <c:pt idx="0">
                  <c:v>422</c:v>
                </c:pt>
                <c:pt idx="1">
                  <c:v>432</c:v>
                </c:pt>
                <c:pt idx="2">
                  <c:v>442</c:v>
                </c:pt>
                <c:pt idx="3">
                  <c:v>452</c:v>
                </c:pt>
                <c:pt idx="4">
                  <c:v>463</c:v>
                </c:pt>
                <c:pt idx="5">
                  <c:v>473</c:v>
                </c:pt>
                <c:pt idx="6">
                  <c:v>483</c:v>
                </c:pt>
                <c:pt idx="7">
                  <c:v>493</c:v>
                </c:pt>
                <c:pt idx="8">
                  <c:v>503</c:v>
                </c:pt>
                <c:pt idx="9">
                  <c:v>513</c:v>
                </c:pt>
                <c:pt idx="10">
                  <c:v>524</c:v>
                </c:pt>
                <c:pt idx="11">
                  <c:v>534</c:v>
                </c:pt>
                <c:pt idx="12">
                  <c:v>544</c:v>
                </c:pt>
                <c:pt idx="13">
                  <c:v>554</c:v>
                </c:pt>
                <c:pt idx="14">
                  <c:v>564</c:v>
                </c:pt>
                <c:pt idx="15">
                  <c:v>574</c:v>
                </c:pt>
                <c:pt idx="16">
                  <c:v>585</c:v>
                </c:pt>
                <c:pt idx="17">
                  <c:v>595</c:v>
                </c:pt>
                <c:pt idx="18">
                  <c:v>605</c:v>
                </c:pt>
                <c:pt idx="19">
                  <c:v>615</c:v>
                </c:pt>
                <c:pt idx="20">
                  <c:v>625</c:v>
                </c:pt>
                <c:pt idx="21">
                  <c:v>635</c:v>
                </c:pt>
                <c:pt idx="22">
                  <c:v>646</c:v>
                </c:pt>
                <c:pt idx="23">
                  <c:v>656</c:v>
                </c:pt>
                <c:pt idx="24">
                  <c:v>666</c:v>
                </c:pt>
                <c:pt idx="25">
                  <c:v>676</c:v>
                </c:pt>
                <c:pt idx="26">
                  <c:v>686</c:v>
                </c:pt>
                <c:pt idx="27">
                  <c:v>697</c:v>
                </c:pt>
                <c:pt idx="28">
                  <c:v>707</c:v>
                </c:pt>
                <c:pt idx="29">
                  <c:v>717</c:v>
                </c:pt>
                <c:pt idx="30">
                  <c:v>727</c:v>
                </c:pt>
                <c:pt idx="31">
                  <c:v>737</c:v>
                </c:pt>
                <c:pt idx="32">
                  <c:v>747</c:v>
                </c:pt>
                <c:pt idx="33">
                  <c:v>758</c:v>
                </c:pt>
                <c:pt idx="34">
                  <c:v>768</c:v>
                </c:pt>
                <c:pt idx="35">
                  <c:v>778</c:v>
                </c:pt>
                <c:pt idx="36">
                  <c:v>788</c:v>
                </c:pt>
                <c:pt idx="37">
                  <c:v>798</c:v>
                </c:pt>
                <c:pt idx="38">
                  <c:v>808</c:v>
                </c:pt>
                <c:pt idx="39">
                  <c:v>819</c:v>
                </c:pt>
                <c:pt idx="40">
                  <c:v>829</c:v>
                </c:pt>
                <c:pt idx="41">
                  <c:v>839</c:v>
                </c:pt>
                <c:pt idx="42">
                  <c:v>849</c:v>
                </c:pt>
                <c:pt idx="43">
                  <c:v>859</c:v>
                </c:pt>
                <c:pt idx="44">
                  <c:v>870</c:v>
                </c:pt>
                <c:pt idx="45">
                  <c:v>880</c:v>
                </c:pt>
                <c:pt idx="46">
                  <c:v>890</c:v>
                </c:pt>
                <c:pt idx="47">
                  <c:v>900</c:v>
                </c:pt>
                <c:pt idx="48">
                  <c:v>910</c:v>
                </c:pt>
                <c:pt idx="49">
                  <c:v>920</c:v>
                </c:pt>
                <c:pt idx="50">
                  <c:v>929</c:v>
                </c:pt>
                <c:pt idx="51">
                  <c:v>939</c:v>
                </c:pt>
                <c:pt idx="52">
                  <c:v>949</c:v>
                </c:pt>
                <c:pt idx="53">
                  <c:v>959</c:v>
                </c:pt>
                <c:pt idx="54">
                  <c:v>969</c:v>
                </c:pt>
                <c:pt idx="55">
                  <c:v>979</c:v>
                </c:pt>
                <c:pt idx="56">
                  <c:v>989</c:v>
                </c:pt>
                <c:pt idx="57">
                  <c:v>999</c:v>
                </c:pt>
                <c:pt idx="58">
                  <c:v>1009</c:v>
                </c:pt>
                <c:pt idx="59">
                  <c:v>1019</c:v>
                </c:pt>
                <c:pt idx="60">
                  <c:v>1029</c:v>
                </c:pt>
                <c:pt idx="61">
                  <c:v>1040</c:v>
                </c:pt>
                <c:pt idx="62">
                  <c:v>1051</c:v>
                </c:pt>
                <c:pt idx="63">
                  <c:v>1061</c:v>
                </c:pt>
                <c:pt idx="64">
                  <c:v>1071</c:v>
                </c:pt>
                <c:pt idx="65">
                  <c:v>1081</c:v>
                </c:pt>
                <c:pt idx="66">
                  <c:v>1091</c:v>
                </c:pt>
                <c:pt idx="67">
                  <c:v>1101</c:v>
                </c:pt>
                <c:pt idx="68">
                  <c:v>1111</c:v>
                </c:pt>
                <c:pt idx="69">
                  <c:v>1121</c:v>
                </c:pt>
                <c:pt idx="70">
                  <c:v>1131</c:v>
                </c:pt>
                <c:pt idx="71">
                  <c:v>1141</c:v>
                </c:pt>
                <c:pt idx="72">
                  <c:v>1151</c:v>
                </c:pt>
                <c:pt idx="73">
                  <c:v>1161</c:v>
                </c:pt>
                <c:pt idx="74">
                  <c:v>1171</c:v>
                </c:pt>
                <c:pt idx="75">
                  <c:v>1181</c:v>
                </c:pt>
                <c:pt idx="76">
                  <c:v>1191</c:v>
                </c:pt>
                <c:pt idx="77">
                  <c:v>1201</c:v>
                </c:pt>
                <c:pt idx="78">
                  <c:v>1211</c:v>
                </c:pt>
                <c:pt idx="79">
                  <c:v>1221</c:v>
                </c:pt>
                <c:pt idx="80">
                  <c:v>1231</c:v>
                </c:pt>
                <c:pt idx="81">
                  <c:v>1241</c:v>
                </c:pt>
                <c:pt idx="82">
                  <c:v>1251</c:v>
                </c:pt>
                <c:pt idx="83">
                  <c:v>1261</c:v>
                </c:pt>
                <c:pt idx="84">
                  <c:v>1272</c:v>
                </c:pt>
                <c:pt idx="85">
                  <c:v>1282</c:v>
                </c:pt>
                <c:pt idx="86">
                  <c:v>1292</c:v>
                </c:pt>
                <c:pt idx="87">
                  <c:v>1302</c:v>
                </c:pt>
                <c:pt idx="88">
                  <c:v>1312</c:v>
                </c:pt>
                <c:pt idx="89">
                  <c:v>1322</c:v>
                </c:pt>
                <c:pt idx="90">
                  <c:v>1332</c:v>
                </c:pt>
                <c:pt idx="91">
                  <c:v>1472</c:v>
                </c:pt>
                <c:pt idx="92">
                  <c:v>1483</c:v>
                </c:pt>
                <c:pt idx="93">
                  <c:v>1493</c:v>
                </c:pt>
                <c:pt idx="94">
                  <c:v>1503</c:v>
                </c:pt>
                <c:pt idx="95">
                  <c:v>1513</c:v>
                </c:pt>
                <c:pt idx="96">
                  <c:v>1523</c:v>
                </c:pt>
                <c:pt idx="97">
                  <c:v>1533</c:v>
                </c:pt>
                <c:pt idx="98">
                  <c:v>1543</c:v>
                </c:pt>
                <c:pt idx="99">
                  <c:v>1553</c:v>
                </c:pt>
                <c:pt idx="100">
                  <c:v>1563</c:v>
                </c:pt>
                <c:pt idx="101">
                  <c:v>1573</c:v>
                </c:pt>
                <c:pt idx="102">
                  <c:v>1583</c:v>
                </c:pt>
                <c:pt idx="103">
                  <c:v>1594</c:v>
                </c:pt>
                <c:pt idx="104">
                  <c:v>1604</c:v>
                </c:pt>
                <c:pt idx="105">
                  <c:v>1614</c:v>
                </c:pt>
                <c:pt idx="106">
                  <c:v>1624</c:v>
                </c:pt>
                <c:pt idx="107">
                  <c:v>1634</c:v>
                </c:pt>
                <c:pt idx="108">
                  <c:v>1644</c:v>
                </c:pt>
                <c:pt idx="109">
                  <c:v>1654</c:v>
                </c:pt>
                <c:pt idx="110">
                  <c:v>1664</c:v>
                </c:pt>
                <c:pt idx="111">
                  <c:v>1674</c:v>
                </c:pt>
                <c:pt idx="112">
                  <c:v>1684</c:v>
                </c:pt>
                <c:pt idx="113">
                  <c:v>1694</c:v>
                </c:pt>
                <c:pt idx="114">
                  <c:v>1704</c:v>
                </c:pt>
                <c:pt idx="115">
                  <c:v>1715</c:v>
                </c:pt>
                <c:pt idx="116">
                  <c:v>1725</c:v>
                </c:pt>
                <c:pt idx="117">
                  <c:v>1735</c:v>
                </c:pt>
                <c:pt idx="118">
                  <c:v>1745</c:v>
                </c:pt>
                <c:pt idx="119">
                  <c:v>1755</c:v>
                </c:pt>
                <c:pt idx="120">
                  <c:v>1765</c:v>
                </c:pt>
                <c:pt idx="121">
                  <c:v>1775</c:v>
                </c:pt>
                <c:pt idx="122">
                  <c:v>1785</c:v>
                </c:pt>
                <c:pt idx="123">
                  <c:v>1977</c:v>
                </c:pt>
                <c:pt idx="124">
                  <c:v>1987</c:v>
                </c:pt>
                <c:pt idx="125">
                  <c:v>2027</c:v>
                </c:pt>
                <c:pt idx="126">
                  <c:v>2037</c:v>
                </c:pt>
                <c:pt idx="127">
                  <c:v>2047</c:v>
                </c:pt>
                <c:pt idx="128">
                  <c:v>2058</c:v>
                </c:pt>
                <c:pt idx="129">
                  <c:v>2068</c:v>
                </c:pt>
                <c:pt idx="130">
                  <c:v>2078</c:v>
                </c:pt>
                <c:pt idx="131">
                  <c:v>2088</c:v>
                </c:pt>
                <c:pt idx="132">
                  <c:v>2098</c:v>
                </c:pt>
                <c:pt idx="133">
                  <c:v>2108</c:v>
                </c:pt>
                <c:pt idx="134">
                  <c:v>2118</c:v>
                </c:pt>
                <c:pt idx="135">
                  <c:v>2128</c:v>
                </c:pt>
                <c:pt idx="136">
                  <c:v>2138</c:v>
                </c:pt>
                <c:pt idx="137">
                  <c:v>2148</c:v>
                </c:pt>
                <c:pt idx="138">
                  <c:v>2158</c:v>
                </c:pt>
                <c:pt idx="139">
                  <c:v>2169</c:v>
                </c:pt>
                <c:pt idx="140">
                  <c:v>2179</c:v>
                </c:pt>
                <c:pt idx="141">
                  <c:v>2189</c:v>
                </c:pt>
                <c:pt idx="142">
                  <c:v>2199</c:v>
                </c:pt>
                <c:pt idx="143">
                  <c:v>2209</c:v>
                </c:pt>
                <c:pt idx="144">
                  <c:v>2219</c:v>
                </c:pt>
                <c:pt idx="145">
                  <c:v>2229</c:v>
                </c:pt>
                <c:pt idx="146">
                  <c:v>2239</c:v>
                </c:pt>
                <c:pt idx="147">
                  <c:v>2249</c:v>
                </c:pt>
                <c:pt idx="148">
                  <c:v>2259</c:v>
                </c:pt>
                <c:pt idx="149">
                  <c:v>2269</c:v>
                </c:pt>
                <c:pt idx="150">
                  <c:v>2280</c:v>
                </c:pt>
                <c:pt idx="151">
                  <c:v>2290</c:v>
                </c:pt>
                <c:pt idx="152">
                  <c:v>2300</c:v>
                </c:pt>
                <c:pt idx="153">
                  <c:v>2310</c:v>
                </c:pt>
                <c:pt idx="154">
                  <c:v>2320</c:v>
                </c:pt>
                <c:pt idx="155">
                  <c:v>2330</c:v>
                </c:pt>
                <c:pt idx="156">
                  <c:v>2340</c:v>
                </c:pt>
                <c:pt idx="157">
                  <c:v>2350</c:v>
                </c:pt>
              </c:numCache>
            </c:numRef>
          </c:cat>
          <c:val>
            <c:numRef>
              <c:f>'[Copy of CorrNonLinearLog_TBVIs-Biowet.xlsx]Contour plot Cotton-Maize'!$BA$2:$BA$159</c:f>
              <c:numCache>
                <c:formatCode>General</c:formatCode>
                <c:ptCount val="158"/>
                <c:pt idx="52">
                  <c:v>0.54724485760000185</c:v>
                </c:pt>
                <c:pt idx="53">
                  <c:v>0.73390062240000198</c:v>
                </c:pt>
                <c:pt idx="54">
                  <c:v>0.68531906560000044</c:v>
                </c:pt>
                <c:pt idx="55">
                  <c:v>0.62066035240000172</c:v>
                </c:pt>
                <c:pt idx="56">
                  <c:v>0.60425747560000065</c:v>
                </c:pt>
                <c:pt idx="57">
                  <c:v>0.47499664000000008</c:v>
                </c:pt>
                <c:pt idx="58">
                  <c:v>0.47694217210000056</c:v>
                </c:pt>
                <c:pt idx="59">
                  <c:v>0.47130971040000008</c:v>
                </c:pt>
                <c:pt idx="60">
                  <c:v>0.43355640250000038</c:v>
                </c:pt>
                <c:pt idx="61">
                  <c:v>0.41449131610000001</c:v>
                </c:pt>
                <c:pt idx="67">
                  <c:v>0.4553415441</c:v>
                </c:pt>
                <c:pt idx="68">
                  <c:v>0.90660866560000064</c:v>
                </c:pt>
                <c:pt idx="69">
                  <c:v>0.90075284640000064</c:v>
                </c:pt>
                <c:pt idx="72">
                  <c:v>0.6191958721000026</c:v>
                </c:pt>
                <c:pt idx="73">
                  <c:v>0.6830526608999995</c:v>
                </c:pt>
                <c:pt idx="89">
                  <c:v>0.45995524000000004</c:v>
                </c:pt>
                <c:pt idx="90">
                  <c:v>0.71737512039999995</c:v>
                </c:pt>
                <c:pt idx="122">
                  <c:v>0.54749640489999996</c:v>
                </c:pt>
              </c:numCache>
            </c:numRef>
          </c:val>
          <c:extLst>
            <c:ext xmlns:c16="http://schemas.microsoft.com/office/drawing/2014/chart" uri="{C3380CC4-5D6E-409C-BE32-E72D297353CC}">
              <c16:uniqueId val="{00000033-DD10-409B-87F1-B2F8D6ACD275}"/>
            </c:ext>
          </c:extLst>
        </c:ser>
        <c:ser>
          <c:idx val="52"/>
          <c:order val="52"/>
          <c:tx>
            <c:strRef>
              <c:f>'[Copy of CorrNonLinearLog_TBVIs-Biowet.xlsx]Contour plot Cotton-Maize'!$BB$1</c:f>
              <c:strCache>
                <c:ptCount val="1"/>
                <c:pt idx="0">
                  <c:v>949</c:v>
                </c:pt>
              </c:strCache>
            </c:strRef>
          </c:tx>
          <c:cat>
            <c:numRef>
              <c:f>'[Copy of CorrNonLinearLog_TBVIs-Biowet.xlsx]Contour plot Cotton-Maize'!$A$2:$A$159</c:f>
              <c:numCache>
                <c:formatCode>General</c:formatCode>
                <c:ptCount val="158"/>
                <c:pt idx="0">
                  <c:v>422</c:v>
                </c:pt>
                <c:pt idx="1">
                  <c:v>432</c:v>
                </c:pt>
                <c:pt idx="2">
                  <c:v>442</c:v>
                </c:pt>
                <c:pt idx="3">
                  <c:v>452</c:v>
                </c:pt>
                <c:pt idx="4">
                  <c:v>463</c:v>
                </c:pt>
                <c:pt idx="5">
                  <c:v>473</c:v>
                </c:pt>
                <c:pt idx="6">
                  <c:v>483</c:v>
                </c:pt>
                <c:pt idx="7">
                  <c:v>493</c:v>
                </c:pt>
                <c:pt idx="8">
                  <c:v>503</c:v>
                </c:pt>
                <c:pt idx="9">
                  <c:v>513</c:v>
                </c:pt>
                <c:pt idx="10">
                  <c:v>524</c:v>
                </c:pt>
                <c:pt idx="11">
                  <c:v>534</c:v>
                </c:pt>
                <c:pt idx="12">
                  <c:v>544</c:v>
                </c:pt>
                <c:pt idx="13">
                  <c:v>554</c:v>
                </c:pt>
                <c:pt idx="14">
                  <c:v>564</c:v>
                </c:pt>
                <c:pt idx="15">
                  <c:v>574</c:v>
                </c:pt>
                <c:pt idx="16">
                  <c:v>585</c:v>
                </c:pt>
                <c:pt idx="17">
                  <c:v>595</c:v>
                </c:pt>
                <c:pt idx="18">
                  <c:v>605</c:v>
                </c:pt>
                <c:pt idx="19">
                  <c:v>615</c:v>
                </c:pt>
                <c:pt idx="20">
                  <c:v>625</c:v>
                </c:pt>
                <c:pt idx="21">
                  <c:v>635</c:v>
                </c:pt>
                <c:pt idx="22">
                  <c:v>646</c:v>
                </c:pt>
                <c:pt idx="23">
                  <c:v>656</c:v>
                </c:pt>
                <c:pt idx="24">
                  <c:v>666</c:v>
                </c:pt>
                <c:pt idx="25">
                  <c:v>676</c:v>
                </c:pt>
                <c:pt idx="26">
                  <c:v>686</c:v>
                </c:pt>
                <c:pt idx="27">
                  <c:v>697</c:v>
                </c:pt>
                <c:pt idx="28">
                  <c:v>707</c:v>
                </c:pt>
                <c:pt idx="29">
                  <c:v>717</c:v>
                </c:pt>
                <c:pt idx="30">
                  <c:v>727</c:v>
                </c:pt>
                <c:pt idx="31">
                  <c:v>737</c:v>
                </c:pt>
                <c:pt idx="32">
                  <c:v>747</c:v>
                </c:pt>
                <c:pt idx="33">
                  <c:v>758</c:v>
                </c:pt>
                <c:pt idx="34">
                  <c:v>768</c:v>
                </c:pt>
                <c:pt idx="35">
                  <c:v>778</c:v>
                </c:pt>
                <c:pt idx="36">
                  <c:v>788</c:v>
                </c:pt>
                <c:pt idx="37">
                  <c:v>798</c:v>
                </c:pt>
                <c:pt idx="38">
                  <c:v>808</c:v>
                </c:pt>
                <c:pt idx="39">
                  <c:v>819</c:v>
                </c:pt>
                <c:pt idx="40">
                  <c:v>829</c:v>
                </c:pt>
                <c:pt idx="41">
                  <c:v>839</c:v>
                </c:pt>
                <c:pt idx="42">
                  <c:v>849</c:v>
                </c:pt>
                <c:pt idx="43">
                  <c:v>859</c:v>
                </c:pt>
                <c:pt idx="44">
                  <c:v>870</c:v>
                </c:pt>
                <c:pt idx="45">
                  <c:v>880</c:v>
                </c:pt>
                <c:pt idx="46">
                  <c:v>890</c:v>
                </c:pt>
                <c:pt idx="47">
                  <c:v>900</c:v>
                </c:pt>
                <c:pt idx="48">
                  <c:v>910</c:v>
                </c:pt>
                <c:pt idx="49">
                  <c:v>920</c:v>
                </c:pt>
                <c:pt idx="50">
                  <c:v>929</c:v>
                </c:pt>
                <c:pt idx="51">
                  <c:v>939</c:v>
                </c:pt>
                <c:pt idx="52">
                  <c:v>949</c:v>
                </c:pt>
                <c:pt idx="53">
                  <c:v>959</c:v>
                </c:pt>
                <c:pt idx="54">
                  <c:v>969</c:v>
                </c:pt>
                <c:pt idx="55">
                  <c:v>979</c:v>
                </c:pt>
                <c:pt idx="56">
                  <c:v>989</c:v>
                </c:pt>
                <c:pt idx="57">
                  <c:v>999</c:v>
                </c:pt>
                <c:pt idx="58">
                  <c:v>1009</c:v>
                </c:pt>
                <c:pt idx="59">
                  <c:v>1019</c:v>
                </c:pt>
                <c:pt idx="60">
                  <c:v>1029</c:v>
                </c:pt>
                <c:pt idx="61">
                  <c:v>1040</c:v>
                </c:pt>
                <c:pt idx="62">
                  <c:v>1051</c:v>
                </c:pt>
                <c:pt idx="63">
                  <c:v>1061</c:v>
                </c:pt>
                <c:pt idx="64">
                  <c:v>1071</c:v>
                </c:pt>
                <c:pt idx="65">
                  <c:v>1081</c:v>
                </c:pt>
                <c:pt idx="66">
                  <c:v>1091</c:v>
                </c:pt>
                <c:pt idx="67">
                  <c:v>1101</c:v>
                </c:pt>
                <c:pt idx="68">
                  <c:v>1111</c:v>
                </c:pt>
                <c:pt idx="69">
                  <c:v>1121</c:v>
                </c:pt>
                <c:pt idx="70">
                  <c:v>1131</c:v>
                </c:pt>
                <c:pt idx="71">
                  <c:v>1141</c:v>
                </c:pt>
                <c:pt idx="72">
                  <c:v>1151</c:v>
                </c:pt>
                <c:pt idx="73">
                  <c:v>1161</c:v>
                </c:pt>
                <c:pt idx="74">
                  <c:v>1171</c:v>
                </c:pt>
                <c:pt idx="75">
                  <c:v>1181</c:v>
                </c:pt>
                <c:pt idx="76">
                  <c:v>1191</c:v>
                </c:pt>
                <c:pt idx="77">
                  <c:v>1201</c:v>
                </c:pt>
                <c:pt idx="78">
                  <c:v>1211</c:v>
                </c:pt>
                <c:pt idx="79">
                  <c:v>1221</c:v>
                </c:pt>
                <c:pt idx="80">
                  <c:v>1231</c:v>
                </c:pt>
                <c:pt idx="81">
                  <c:v>1241</c:v>
                </c:pt>
                <c:pt idx="82">
                  <c:v>1251</c:v>
                </c:pt>
                <c:pt idx="83">
                  <c:v>1261</c:v>
                </c:pt>
                <c:pt idx="84">
                  <c:v>1272</c:v>
                </c:pt>
                <c:pt idx="85">
                  <c:v>1282</c:v>
                </c:pt>
                <c:pt idx="86">
                  <c:v>1292</c:v>
                </c:pt>
                <c:pt idx="87">
                  <c:v>1302</c:v>
                </c:pt>
                <c:pt idx="88">
                  <c:v>1312</c:v>
                </c:pt>
                <c:pt idx="89">
                  <c:v>1322</c:v>
                </c:pt>
                <c:pt idx="90">
                  <c:v>1332</c:v>
                </c:pt>
                <c:pt idx="91">
                  <c:v>1472</c:v>
                </c:pt>
                <c:pt idx="92">
                  <c:v>1483</c:v>
                </c:pt>
                <c:pt idx="93">
                  <c:v>1493</c:v>
                </c:pt>
                <c:pt idx="94">
                  <c:v>1503</c:v>
                </c:pt>
                <c:pt idx="95">
                  <c:v>1513</c:v>
                </c:pt>
                <c:pt idx="96">
                  <c:v>1523</c:v>
                </c:pt>
                <c:pt idx="97">
                  <c:v>1533</c:v>
                </c:pt>
                <c:pt idx="98">
                  <c:v>1543</c:v>
                </c:pt>
                <c:pt idx="99">
                  <c:v>1553</c:v>
                </c:pt>
                <c:pt idx="100">
                  <c:v>1563</c:v>
                </c:pt>
                <c:pt idx="101">
                  <c:v>1573</c:v>
                </c:pt>
                <c:pt idx="102">
                  <c:v>1583</c:v>
                </c:pt>
                <c:pt idx="103">
                  <c:v>1594</c:v>
                </c:pt>
                <c:pt idx="104">
                  <c:v>1604</c:v>
                </c:pt>
                <c:pt idx="105">
                  <c:v>1614</c:v>
                </c:pt>
                <c:pt idx="106">
                  <c:v>1624</c:v>
                </c:pt>
                <c:pt idx="107">
                  <c:v>1634</c:v>
                </c:pt>
                <c:pt idx="108">
                  <c:v>1644</c:v>
                </c:pt>
                <c:pt idx="109">
                  <c:v>1654</c:v>
                </c:pt>
                <c:pt idx="110">
                  <c:v>1664</c:v>
                </c:pt>
                <c:pt idx="111">
                  <c:v>1674</c:v>
                </c:pt>
                <c:pt idx="112">
                  <c:v>1684</c:v>
                </c:pt>
                <c:pt idx="113">
                  <c:v>1694</c:v>
                </c:pt>
                <c:pt idx="114">
                  <c:v>1704</c:v>
                </c:pt>
                <c:pt idx="115">
                  <c:v>1715</c:v>
                </c:pt>
                <c:pt idx="116">
                  <c:v>1725</c:v>
                </c:pt>
                <c:pt idx="117">
                  <c:v>1735</c:v>
                </c:pt>
                <c:pt idx="118">
                  <c:v>1745</c:v>
                </c:pt>
                <c:pt idx="119">
                  <c:v>1755</c:v>
                </c:pt>
                <c:pt idx="120">
                  <c:v>1765</c:v>
                </c:pt>
                <c:pt idx="121">
                  <c:v>1775</c:v>
                </c:pt>
                <c:pt idx="122">
                  <c:v>1785</c:v>
                </c:pt>
                <c:pt idx="123">
                  <c:v>1977</c:v>
                </c:pt>
                <c:pt idx="124">
                  <c:v>1987</c:v>
                </c:pt>
                <c:pt idx="125">
                  <c:v>2027</c:v>
                </c:pt>
                <c:pt idx="126">
                  <c:v>2037</c:v>
                </c:pt>
                <c:pt idx="127">
                  <c:v>2047</c:v>
                </c:pt>
                <c:pt idx="128">
                  <c:v>2058</c:v>
                </c:pt>
                <c:pt idx="129">
                  <c:v>2068</c:v>
                </c:pt>
                <c:pt idx="130">
                  <c:v>2078</c:v>
                </c:pt>
                <c:pt idx="131">
                  <c:v>2088</c:v>
                </c:pt>
                <c:pt idx="132">
                  <c:v>2098</c:v>
                </c:pt>
                <c:pt idx="133">
                  <c:v>2108</c:v>
                </c:pt>
                <c:pt idx="134">
                  <c:v>2118</c:v>
                </c:pt>
                <c:pt idx="135">
                  <c:v>2128</c:v>
                </c:pt>
                <c:pt idx="136">
                  <c:v>2138</c:v>
                </c:pt>
                <c:pt idx="137">
                  <c:v>2148</c:v>
                </c:pt>
                <c:pt idx="138">
                  <c:v>2158</c:v>
                </c:pt>
                <c:pt idx="139">
                  <c:v>2169</c:v>
                </c:pt>
                <c:pt idx="140">
                  <c:v>2179</c:v>
                </c:pt>
                <c:pt idx="141">
                  <c:v>2189</c:v>
                </c:pt>
                <c:pt idx="142">
                  <c:v>2199</c:v>
                </c:pt>
                <c:pt idx="143">
                  <c:v>2209</c:v>
                </c:pt>
                <c:pt idx="144">
                  <c:v>2219</c:v>
                </c:pt>
                <c:pt idx="145">
                  <c:v>2229</c:v>
                </c:pt>
                <c:pt idx="146">
                  <c:v>2239</c:v>
                </c:pt>
                <c:pt idx="147">
                  <c:v>2249</c:v>
                </c:pt>
                <c:pt idx="148">
                  <c:v>2259</c:v>
                </c:pt>
                <c:pt idx="149">
                  <c:v>2269</c:v>
                </c:pt>
                <c:pt idx="150">
                  <c:v>2280</c:v>
                </c:pt>
                <c:pt idx="151">
                  <c:v>2290</c:v>
                </c:pt>
                <c:pt idx="152">
                  <c:v>2300</c:v>
                </c:pt>
                <c:pt idx="153">
                  <c:v>2310</c:v>
                </c:pt>
                <c:pt idx="154">
                  <c:v>2320</c:v>
                </c:pt>
                <c:pt idx="155">
                  <c:v>2330</c:v>
                </c:pt>
                <c:pt idx="156">
                  <c:v>2340</c:v>
                </c:pt>
                <c:pt idx="157">
                  <c:v>2350</c:v>
                </c:pt>
              </c:numCache>
            </c:numRef>
          </c:cat>
          <c:val>
            <c:numRef>
              <c:f>'[Copy of CorrNonLinearLog_TBVIs-Biowet.xlsx]Contour plot Cotton-Maize'!$BB$2:$BB$159</c:f>
              <c:numCache>
                <c:formatCode>General</c:formatCode>
                <c:ptCount val="158"/>
                <c:pt idx="53">
                  <c:v>0.72808675840000003</c:v>
                </c:pt>
                <c:pt idx="54">
                  <c:v>0.65351055999999996</c:v>
                </c:pt>
                <c:pt idx="55">
                  <c:v>0.50095252839999949</c:v>
                </c:pt>
                <c:pt idx="56">
                  <c:v>0.43424146090000032</c:v>
                </c:pt>
                <c:pt idx="65">
                  <c:v>0.40052443690000061</c:v>
                </c:pt>
                <c:pt idx="66">
                  <c:v>0.68202822250000206</c:v>
                </c:pt>
                <c:pt idx="67">
                  <c:v>0.84024722250000172</c:v>
                </c:pt>
                <c:pt idx="68">
                  <c:v>0.90679910760000149</c:v>
                </c:pt>
                <c:pt idx="69">
                  <c:v>0.90098064000000011</c:v>
                </c:pt>
                <c:pt idx="71">
                  <c:v>0.67910784640000232</c:v>
                </c:pt>
                <c:pt idx="72">
                  <c:v>0.50341863040000001</c:v>
                </c:pt>
                <c:pt idx="73">
                  <c:v>0.63792169000000198</c:v>
                </c:pt>
                <c:pt idx="87">
                  <c:v>0.57099180960000173</c:v>
                </c:pt>
                <c:pt idx="88">
                  <c:v>0.64368529000000185</c:v>
                </c:pt>
                <c:pt idx="89">
                  <c:v>0.75712621690000126</c:v>
                </c:pt>
                <c:pt idx="90">
                  <c:v>0.83956903840000063</c:v>
                </c:pt>
                <c:pt idx="120">
                  <c:v>0.4767626304</c:v>
                </c:pt>
                <c:pt idx="121">
                  <c:v>0.56428641610000063</c:v>
                </c:pt>
                <c:pt idx="122">
                  <c:v>0.65461044640000221</c:v>
                </c:pt>
              </c:numCache>
            </c:numRef>
          </c:val>
          <c:extLst>
            <c:ext xmlns:c16="http://schemas.microsoft.com/office/drawing/2014/chart" uri="{C3380CC4-5D6E-409C-BE32-E72D297353CC}">
              <c16:uniqueId val="{00000034-DD10-409B-87F1-B2F8D6ACD275}"/>
            </c:ext>
          </c:extLst>
        </c:ser>
        <c:ser>
          <c:idx val="53"/>
          <c:order val="53"/>
          <c:tx>
            <c:strRef>
              <c:f>'[Copy of CorrNonLinearLog_TBVIs-Biowet.xlsx]Contour plot Cotton-Maize'!$BC$1</c:f>
              <c:strCache>
                <c:ptCount val="1"/>
                <c:pt idx="0">
                  <c:v>959</c:v>
                </c:pt>
              </c:strCache>
            </c:strRef>
          </c:tx>
          <c:cat>
            <c:numRef>
              <c:f>'[Copy of CorrNonLinearLog_TBVIs-Biowet.xlsx]Contour plot Cotton-Maize'!$A$2:$A$159</c:f>
              <c:numCache>
                <c:formatCode>General</c:formatCode>
                <c:ptCount val="158"/>
                <c:pt idx="0">
                  <c:v>422</c:v>
                </c:pt>
                <c:pt idx="1">
                  <c:v>432</c:v>
                </c:pt>
                <c:pt idx="2">
                  <c:v>442</c:v>
                </c:pt>
                <c:pt idx="3">
                  <c:v>452</c:v>
                </c:pt>
                <c:pt idx="4">
                  <c:v>463</c:v>
                </c:pt>
                <c:pt idx="5">
                  <c:v>473</c:v>
                </c:pt>
                <c:pt idx="6">
                  <c:v>483</c:v>
                </c:pt>
                <c:pt idx="7">
                  <c:v>493</c:v>
                </c:pt>
                <c:pt idx="8">
                  <c:v>503</c:v>
                </c:pt>
                <c:pt idx="9">
                  <c:v>513</c:v>
                </c:pt>
                <c:pt idx="10">
                  <c:v>524</c:v>
                </c:pt>
                <c:pt idx="11">
                  <c:v>534</c:v>
                </c:pt>
                <c:pt idx="12">
                  <c:v>544</c:v>
                </c:pt>
                <c:pt idx="13">
                  <c:v>554</c:v>
                </c:pt>
                <c:pt idx="14">
                  <c:v>564</c:v>
                </c:pt>
                <c:pt idx="15">
                  <c:v>574</c:v>
                </c:pt>
                <c:pt idx="16">
                  <c:v>585</c:v>
                </c:pt>
                <c:pt idx="17">
                  <c:v>595</c:v>
                </c:pt>
                <c:pt idx="18">
                  <c:v>605</c:v>
                </c:pt>
                <c:pt idx="19">
                  <c:v>615</c:v>
                </c:pt>
                <c:pt idx="20">
                  <c:v>625</c:v>
                </c:pt>
                <c:pt idx="21">
                  <c:v>635</c:v>
                </c:pt>
                <c:pt idx="22">
                  <c:v>646</c:v>
                </c:pt>
                <c:pt idx="23">
                  <c:v>656</c:v>
                </c:pt>
                <c:pt idx="24">
                  <c:v>666</c:v>
                </c:pt>
                <c:pt idx="25">
                  <c:v>676</c:v>
                </c:pt>
                <c:pt idx="26">
                  <c:v>686</c:v>
                </c:pt>
                <c:pt idx="27">
                  <c:v>697</c:v>
                </c:pt>
                <c:pt idx="28">
                  <c:v>707</c:v>
                </c:pt>
                <c:pt idx="29">
                  <c:v>717</c:v>
                </c:pt>
                <c:pt idx="30">
                  <c:v>727</c:v>
                </c:pt>
                <c:pt idx="31">
                  <c:v>737</c:v>
                </c:pt>
                <c:pt idx="32">
                  <c:v>747</c:v>
                </c:pt>
                <c:pt idx="33">
                  <c:v>758</c:v>
                </c:pt>
                <c:pt idx="34">
                  <c:v>768</c:v>
                </c:pt>
                <c:pt idx="35">
                  <c:v>778</c:v>
                </c:pt>
                <c:pt idx="36">
                  <c:v>788</c:v>
                </c:pt>
                <c:pt idx="37">
                  <c:v>798</c:v>
                </c:pt>
                <c:pt idx="38">
                  <c:v>808</c:v>
                </c:pt>
                <c:pt idx="39">
                  <c:v>819</c:v>
                </c:pt>
                <c:pt idx="40">
                  <c:v>829</c:v>
                </c:pt>
                <c:pt idx="41">
                  <c:v>839</c:v>
                </c:pt>
                <c:pt idx="42">
                  <c:v>849</c:v>
                </c:pt>
                <c:pt idx="43">
                  <c:v>859</c:v>
                </c:pt>
                <c:pt idx="44">
                  <c:v>870</c:v>
                </c:pt>
                <c:pt idx="45">
                  <c:v>880</c:v>
                </c:pt>
                <c:pt idx="46">
                  <c:v>890</c:v>
                </c:pt>
                <c:pt idx="47">
                  <c:v>900</c:v>
                </c:pt>
                <c:pt idx="48">
                  <c:v>910</c:v>
                </c:pt>
                <c:pt idx="49">
                  <c:v>920</c:v>
                </c:pt>
                <c:pt idx="50">
                  <c:v>929</c:v>
                </c:pt>
                <c:pt idx="51">
                  <c:v>939</c:v>
                </c:pt>
                <c:pt idx="52">
                  <c:v>949</c:v>
                </c:pt>
                <c:pt idx="53">
                  <c:v>959</c:v>
                </c:pt>
                <c:pt idx="54">
                  <c:v>969</c:v>
                </c:pt>
                <c:pt idx="55">
                  <c:v>979</c:v>
                </c:pt>
                <c:pt idx="56">
                  <c:v>989</c:v>
                </c:pt>
                <c:pt idx="57">
                  <c:v>999</c:v>
                </c:pt>
                <c:pt idx="58">
                  <c:v>1009</c:v>
                </c:pt>
                <c:pt idx="59">
                  <c:v>1019</c:v>
                </c:pt>
                <c:pt idx="60">
                  <c:v>1029</c:v>
                </c:pt>
                <c:pt idx="61">
                  <c:v>1040</c:v>
                </c:pt>
                <c:pt idx="62">
                  <c:v>1051</c:v>
                </c:pt>
                <c:pt idx="63">
                  <c:v>1061</c:v>
                </c:pt>
                <c:pt idx="64">
                  <c:v>1071</c:v>
                </c:pt>
                <c:pt idx="65">
                  <c:v>1081</c:v>
                </c:pt>
                <c:pt idx="66">
                  <c:v>1091</c:v>
                </c:pt>
                <c:pt idx="67">
                  <c:v>1101</c:v>
                </c:pt>
                <c:pt idx="68">
                  <c:v>1111</c:v>
                </c:pt>
                <c:pt idx="69">
                  <c:v>1121</c:v>
                </c:pt>
                <c:pt idx="70">
                  <c:v>1131</c:v>
                </c:pt>
                <c:pt idx="71">
                  <c:v>1141</c:v>
                </c:pt>
                <c:pt idx="72">
                  <c:v>1151</c:v>
                </c:pt>
                <c:pt idx="73">
                  <c:v>1161</c:v>
                </c:pt>
                <c:pt idx="74">
                  <c:v>1171</c:v>
                </c:pt>
                <c:pt idx="75">
                  <c:v>1181</c:v>
                </c:pt>
                <c:pt idx="76">
                  <c:v>1191</c:v>
                </c:pt>
                <c:pt idx="77">
                  <c:v>1201</c:v>
                </c:pt>
                <c:pt idx="78">
                  <c:v>1211</c:v>
                </c:pt>
                <c:pt idx="79">
                  <c:v>1221</c:v>
                </c:pt>
                <c:pt idx="80">
                  <c:v>1231</c:v>
                </c:pt>
                <c:pt idx="81">
                  <c:v>1241</c:v>
                </c:pt>
                <c:pt idx="82">
                  <c:v>1251</c:v>
                </c:pt>
                <c:pt idx="83">
                  <c:v>1261</c:v>
                </c:pt>
                <c:pt idx="84">
                  <c:v>1272</c:v>
                </c:pt>
                <c:pt idx="85">
                  <c:v>1282</c:v>
                </c:pt>
                <c:pt idx="86">
                  <c:v>1292</c:v>
                </c:pt>
                <c:pt idx="87">
                  <c:v>1302</c:v>
                </c:pt>
                <c:pt idx="88">
                  <c:v>1312</c:v>
                </c:pt>
                <c:pt idx="89">
                  <c:v>1322</c:v>
                </c:pt>
                <c:pt idx="90">
                  <c:v>1332</c:v>
                </c:pt>
                <c:pt idx="91">
                  <c:v>1472</c:v>
                </c:pt>
                <c:pt idx="92">
                  <c:v>1483</c:v>
                </c:pt>
                <c:pt idx="93">
                  <c:v>1493</c:v>
                </c:pt>
                <c:pt idx="94">
                  <c:v>1503</c:v>
                </c:pt>
                <c:pt idx="95">
                  <c:v>1513</c:v>
                </c:pt>
                <c:pt idx="96">
                  <c:v>1523</c:v>
                </c:pt>
                <c:pt idx="97">
                  <c:v>1533</c:v>
                </c:pt>
                <c:pt idx="98">
                  <c:v>1543</c:v>
                </c:pt>
                <c:pt idx="99">
                  <c:v>1553</c:v>
                </c:pt>
                <c:pt idx="100">
                  <c:v>1563</c:v>
                </c:pt>
                <c:pt idx="101">
                  <c:v>1573</c:v>
                </c:pt>
                <c:pt idx="102">
                  <c:v>1583</c:v>
                </c:pt>
                <c:pt idx="103">
                  <c:v>1594</c:v>
                </c:pt>
                <c:pt idx="104">
                  <c:v>1604</c:v>
                </c:pt>
                <c:pt idx="105">
                  <c:v>1614</c:v>
                </c:pt>
                <c:pt idx="106">
                  <c:v>1624</c:v>
                </c:pt>
                <c:pt idx="107">
                  <c:v>1634</c:v>
                </c:pt>
                <c:pt idx="108">
                  <c:v>1644</c:v>
                </c:pt>
                <c:pt idx="109">
                  <c:v>1654</c:v>
                </c:pt>
                <c:pt idx="110">
                  <c:v>1664</c:v>
                </c:pt>
                <c:pt idx="111">
                  <c:v>1674</c:v>
                </c:pt>
                <c:pt idx="112">
                  <c:v>1684</c:v>
                </c:pt>
                <c:pt idx="113">
                  <c:v>1694</c:v>
                </c:pt>
                <c:pt idx="114">
                  <c:v>1704</c:v>
                </c:pt>
                <c:pt idx="115">
                  <c:v>1715</c:v>
                </c:pt>
                <c:pt idx="116">
                  <c:v>1725</c:v>
                </c:pt>
                <c:pt idx="117">
                  <c:v>1735</c:v>
                </c:pt>
                <c:pt idx="118">
                  <c:v>1745</c:v>
                </c:pt>
                <c:pt idx="119">
                  <c:v>1755</c:v>
                </c:pt>
                <c:pt idx="120">
                  <c:v>1765</c:v>
                </c:pt>
                <c:pt idx="121">
                  <c:v>1775</c:v>
                </c:pt>
                <c:pt idx="122">
                  <c:v>1785</c:v>
                </c:pt>
                <c:pt idx="123">
                  <c:v>1977</c:v>
                </c:pt>
                <c:pt idx="124">
                  <c:v>1987</c:v>
                </c:pt>
                <c:pt idx="125">
                  <c:v>2027</c:v>
                </c:pt>
                <c:pt idx="126">
                  <c:v>2037</c:v>
                </c:pt>
                <c:pt idx="127">
                  <c:v>2047</c:v>
                </c:pt>
                <c:pt idx="128">
                  <c:v>2058</c:v>
                </c:pt>
                <c:pt idx="129">
                  <c:v>2068</c:v>
                </c:pt>
                <c:pt idx="130">
                  <c:v>2078</c:v>
                </c:pt>
                <c:pt idx="131">
                  <c:v>2088</c:v>
                </c:pt>
                <c:pt idx="132">
                  <c:v>2098</c:v>
                </c:pt>
                <c:pt idx="133">
                  <c:v>2108</c:v>
                </c:pt>
                <c:pt idx="134">
                  <c:v>2118</c:v>
                </c:pt>
                <c:pt idx="135">
                  <c:v>2128</c:v>
                </c:pt>
                <c:pt idx="136">
                  <c:v>2138</c:v>
                </c:pt>
                <c:pt idx="137">
                  <c:v>2148</c:v>
                </c:pt>
                <c:pt idx="138">
                  <c:v>2158</c:v>
                </c:pt>
                <c:pt idx="139">
                  <c:v>2169</c:v>
                </c:pt>
                <c:pt idx="140">
                  <c:v>2179</c:v>
                </c:pt>
                <c:pt idx="141">
                  <c:v>2189</c:v>
                </c:pt>
                <c:pt idx="142">
                  <c:v>2199</c:v>
                </c:pt>
                <c:pt idx="143">
                  <c:v>2209</c:v>
                </c:pt>
                <c:pt idx="144">
                  <c:v>2219</c:v>
                </c:pt>
                <c:pt idx="145">
                  <c:v>2229</c:v>
                </c:pt>
                <c:pt idx="146">
                  <c:v>2239</c:v>
                </c:pt>
                <c:pt idx="147">
                  <c:v>2249</c:v>
                </c:pt>
                <c:pt idx="148">
                  <c:v>2259</c:v>
                </c:pt>
                <c:pt idx="149">
                  <c:v>2269</c:v>
                </c:pt>
                <c:pt idx="150">
                  <c:v>2280</c:v>
                </c:pt>
                <c:pt idx="151">
                  <c:v>2290</c:v>
                </c:pt>
                <c:pt idx="152">
                  <c:v>2300</c:v>
                </c:pt>
                <c:pt idx="153">
                  <c:v>2310</c:v>
                </c:pt>
                <c:pt idx="154">
                  <c:v>2320</c:v>
                </c:pt>
                <c:pt idx="155">
                  <c:v>2330</c:v>
                </c:pt>
                <c:pt idx="156">
                  <c:v>2340</c:v>
                </c:pt>
                <c:pt idx="157">
                  <c:v>2350</c:v>
                </c:pt>
              </c:numCache>
            </c:numRef>
          </c:cat>
          <c:val>
            <c:numRef>
              <c:f>'[Copy of CorrNonLinearLog_TBVIs-Biowet.xlsx]Contour plot Cotton-Maize'!$BC$2:$BC$159</c:f>
              <c:numCache>
                <c:formatCode>General</c:formatCode>
                <c:ptCount val="158"/>
                <c:pt idx="0">
                  <c:v>0.51757952489999959</c:v>
                </c:pt>
                <c:pt idx="1">
                  <c:v>0.57170233210000065</c:v>
                </c:pt>
                <c:pt idx="2">
                  <c:v>0.54165184090000063</c:v>
                </c:pt>
                <c:pt idx="3">
                  <c:v>0.5322869764</c:v>
                </c:pt>
                <c:pt idx="4">
                  <c:v>0.53640976000000007</c:v>
                </c:pt>
                <c:pt idx="5">
                  <c:v>0.57433662250000062</c:v>
                </c:pt>
                <c:pt idx="6">
                  <c:v>0.59757538089999906</c:v>
                </c:pt>
                <c:pt idx="7">
                  <c:v>0.54459972089999997</c:v>
                </c:pt>
                <c:pt idx="8">
                  <c:v>0.54933296889999828</c:v>
                </c:pt>
                <c:pt idx="9">
                  <c:v>0.57339727290000064</c:v>
                </c:pt>
                <c:pt idx="10">
                  <c:v>0.52559600039999999</c:v>
                </c:pt>
                <c:pt idx="11">
                  <c:v>0.55164785290000173</c:v>
                </c:pt>
                <c:pt idx="12">
                  <c:v>0.50452608999999837</c:v>
                </c:pt>
                <c:pt idx="13">
                  <c:v>0.52613262250000004</c:v>
                </c:pt>
                <c:pt idx="14">
                  <c:v>0.55109836960000003</c:v>
                </c:pt>
                <c:pt idx="15">
                  <c:v>0.57321555210000064</c:v>
                </c:pt>
                <c:pt idx="16">
                  <c:v>0.59663265640000107</c:v>
                </c:pt>
                <c:pt idx="17">
                  <c:v>0.61312032040000064</c:v>
                </c:pt>
                <c:pt idx="18">
                  <c:v>0.59995868489999959</c:v>
                </c:pt>
                <c:pt idx="19">
                  <c:v>0.54634272249999993</c:v>
                </c:pt>
                <c:pt idx="20">
                  <c:v>0.6297216025000032</c:v>
                </c:pt>
                <c:pt idx="21">
                  <c:v>0.58274902440000143</c:v>
                </c:pt>
                <c:pt idx="22">
                  <c:v>0.62130653289999993</c:v>
                </c:pt>
                <c:pt idx="23">
                  <c:v>0.59720438409999921</c:v>
                </c:pt>
                <c:pt idx="24">
                  <c:v>0.63434853160000126</c:v>
                </c:pt>
                <c:pt idx="25">
                  <c:v>0.63565539840000174</c:v>
                </c:pt>
                <c:pt idx="26">
                  <c:v>0.61033593760000149</c:v>
                </c:pt>
                <c:pt idx="27">
                  <c:v>0.54773320810000004</c:v>
                </c:pt>
                <c:pt idx="28">
                  <c:v>0.51766586009999993</c:v>
                </c:pt>
                <c:pt idx="54">
                  <c:v>0.42235701209999998</c:v>
                </c:pt>
                <c:pt idx="55">
                  <c:v>0.64582117690000174</c:v>
                </c:pt>
                <c:pt idx="56">
                  <c:v>0.67919025690000234</c:v>
                </c:pt>
                <c:pt idx="57">
                  <c:v>0.85677238440000003</c:v>
                </c:pt>
                <c:pt idx="58">
                  <c:v>0.83126982760000123</c:v>
                </c:pt>
                <c:pt idx="59">
                  <c:v>0.84927283360000161</c:v>
                </c:pt>
                <c:pt idx="60">
                  <c:v>0.8478910561000027</c:v>
                </c:pt>
                <c:pt idx="61">
                  <c:v>0.85355425440000121</c:v>
                </c:pt>
                <c:pt idx="62">
                  <c:v>0.85797611290000064</c:v>
                </c:pt>
                <c:pt idx="63">
                  <c:v>0.86129536360000136</c:v>
                </c:pt>
                <c:pt idx="64">
                  <c:v>0.86112832089999991</c:v>
                </c:pt>
                <c:pt idx="65">
                  <c:v>0.85875435610000184</c:v>
                </c:pt>
                <c:pt idx="66">
                  <c:v>0.87965640999999994</c:v>
                </c:pt>
                <c:pt idx="67">
                  <c:v>0.88794813610000178</c:v>
                </c:pt>
                <c:pt idx="68">
                  <c:v>0.9001265625</c:v>
                </c:pt>
                <c:pt idx="69">
                  <c:v>0.90249999999999997</c:v>
                </c:pt>
                <c:pt idx="70">
                  <c:v>0.83797546810000112</c:v>
                </c:pt>
                <c:pt idx="71">
                  <c:v>0.88879641760000205</c:v>
                </c:pt>
                <c:pt idx="72">
                  <c:v>0.53098911610000099</c:v>
                </c:pt>
                <c:pt idx="74">
                  <c:v>0.84208152250000112</c:v>
                </c:pt>
                <c:pt idx="75">
                  <c:v>0.89578653160000044</c:v>
                </c:pt>
                <c:pt idx="76">
                  <c:v>0.85521804840000004</c:v>
                </c:pt>
                <c:pt idx="77">
                  <c:v>0.89158917760000034</c:v>
                </c:pt>
                <c:pt idx="78">
                  <c:v>0.84066893440000123</c:v>
                </c:pt>
                <c:pt idx="79">
                  <c:v>0.84186130089999989</c:v>
                </c:pt>
                <c:pt idx="80">
                  <c:v>0.84165945640000295</c:v>
                </c:pt>
                <c:pt idx="81">
                  <c:v>0.87918752250000065</c:v>
                </c:pt>
                <c:pt idx="82">
                  <c:v>0.89155140840000047</c:v>
                </c:pt>
                <c:pt idx="83">
                  <c:v>0.90472436889999996</c:v>
                </c:pt>
                <c:pt idx="84">
                  <c:v>0.81945945760000161</c:v>
                </c:pt>
                <c:pt idx="85">
                  <c:v>0.85712415610000148</c:v>
                </c:pt>
                <c:pt idx="86">
                  <c:v>0.90470534560000004</c:v>
                </c:pt>
                <c:pt idx="87">
                  <c:v>0.9148348609000001</c:v>
                </c:pt>
                <c:pt idx="88">
                  <c:v>0.92357866090000007</c:v>
                </c:pt>
                <c:pt idx="89">
                  <c:v>0.91889478810000014</c:v>
                </c:pt>
                <c:pt idx="90">
                  <c:v>0.9080184099999995</c:v>
                </c:pt>
                <c:pt idx="99">
                  <c:v>0.42456952809999998</c:v>
                </c:pt>
                <c:pt idx="100">
                  <c:v>0.51487800250000149</c:v>
                </c:pt>
                <c:pt idx="101">
                  <c:v>0.50321998439999949</c:v>
                </c:pt>
                <c:pt idx="102">
                  <c:v>0.40706952040000005</c:v>
                </c:pt>
                <c:pt idx="103">
                  <c:v>0.53740628639999988</c:v>
                </c:pt>
                <c:pt idx="104">
                  <c:v>0.53409787240000184</c:v>
                </c:pt>
                <c:pt idx="105">
                  <c:v>0.45399296410000062</c:v>
                </c:pt>
                <c:pt idx="106">
                  <c:v>0.52988208489999888</c:v>
                </c:pt>
                <c:pt idx="107">
                  <c:v>0.58942470760000043</c:v>
                </c:pt>
                <c:pt idx="108">
                  <c:v>0.54012210489999957</c:v>
                </c:pt>
                <c:pt idx="109">
                  <c:v>0.55025240409999987</c:v>
                </c:pt>
                <c:pt idx="110">
                  <c:v>0.60649828840000064</c:v>
                </c:pt>
                <c:pt idx="111">
                  <c:v>0.58839638489999857</c:v>
                </c:pt>
                <c:pt idx="112">
                  <c:v>0.59108419240000032</c:v>
                </c:pt>
                <c:pt idx="113">
                  <c:v>0.62550699209999994</c:v>
                </c:pt>
                <c:pt idx="114">
                  <c:v>0.63463528960000148</c:v>
                </c:pt>
                <c:pt idx="115">
                  <c:v>0.62017200010000062</c:v>
                </c:pt>
                <c:pt idx="116">
                  <c:v>0.65333272409999987</c:v>
                </c:pt>
                <c:pt idx="117">
                  <c:v>0.67630886440000149</c:v>
                </c:pt>
                <c:pt idx="118">
                  <c:v>0.65338122240000185</c:v>
                </c:pt>
                <c:pt idx="119">
                  <c:v>0.69610654889999957</c:v>
                </c:pt>
                <c:pt idx="120">
                  <c:v>0.78430507210000122</c:v>
                </c:pt>
                <c:pt idx="121">
                  <c:v>0.78685770250000064</c:v>
                </c:pt>
                <c:pt idx="122">
                  <c:v>0.8095140729000001</c:v>
                </c:pt>
                <c:pt idx="124">
                  <c:v>0.49039207840000032</c:v>
                </c:pt>
                <c:pt idx="127">
                  <c:v>0.61781172010000063</c:v>
                </c:pt>
                <c:pt idx="137">
                  <c:v>0.45096597160000074</c:v>
                </c:pt>
                <c:pt idx="138">
                  <c:v>0.48815374239999998</c:v>
                </c:pt>
                <c:pt idx="139">
                  <c:v>0.41445268840000032</c:v>
                </c:pt>
                <c:pt idx="140">
                  <c:v>0.43178041000000061</c:v>
                </c:pt>
                <c:pt idx="141">
                  <c:v>0.52271454010000007</c:v>
                </c:pt>
                <c:pt idx="142">
                  <c:v>0.53237452959999998</c:v>
                </c:pt>
                <c:pt idx="144">
                  <c:v>0.44388906250000065</c:v>
                </c:pt>
                <c:pt idx="145">
                  <c:v>0.51496411209999993</c:v>
                </c:pt>
                <c:pt idx="146">
                  <c:v>0.48012426810000092</c:v>
                </c:pt>
                <c:pt idx="147">
                  <c:v>0.45162432090000032</c:v>
                </c:pt>
                <c:pt idx="148">
                  <c:v>0.42562576000000063</c:v>
                </c:pt>
                <c:pt idx="149">
                  <c:v>0.40015745639999994</c:v>
                </c:pt>
                <c:pt idx="150">
                  <c:v>0.48033216360000092</c:v>
                </c:pt>
                <c:pt idx="151">
                  <c:v>0.51801127289999993</c:v>
                </c:pt>
                <c:pt idx="153">
                  <c:v>0.49182169000000092</c:v>
                </c:pt>
                <c:pt idx="154">
                  <c:v>0.46116322809999999</c:v>
                </c:pt>
                <c:pt idx="155">
                  <c:v>0.56026722009999996</c:v>
                </c:pt>
                <c:pt idx="156">
                  <c:v>0.54785162889999994</c:v>
                </c:pt>
                <c:pt idx="157">
                  <c:v>0.48958009000000074</c:v>
                </c:pt>
              </c:numCache>
            </c:numRef>
          </c:val>
          <c:extLst>
            <c:ext xmlns:c16="http://schemas.microsoft.com/office/drawing/2014/chart" uri="{C3380CC4-5D6E-409C-BE32-E72D297353CC}">
              <c16:uniqueId val="{00000035-DD10-409B-87F1-B2F8D6ACD275}"/>
            </c:ext>
          </c:extLst>
        </c:ser>
        <c:ser>
          <c:idx val="54"/>
          <c:order val="54"/>
          <c:tx>
            <c:strRef>
              <c:f>'[Copy of CorrNonLinearLog_TBVIs-Biowet.xlsx]Contour plot Cotton-Maize'!$BD$1</c:f>
              <c:strCache>
                <c:ptCount val="1"/>
                <c:pt idx="0">
                  <c:v>969</c:v>
                </c:pt>
              </c:strCache>
            </c:strRef>
          </c:tx>
          <c:cat>
            <c:numRef>
              <c:f>'[Copy of CorrNonLinearLog_TBVIs-Biowet.xlsx]Contour plot Cotton-Maize'!$A$2:$A$159</c:f>
              <c:numCache>
                <c:formatCode>General</c:formatCode>
                <c:ptCount val="158"/>
                <c:pt idx="0">
                  <c:v>422</c:v>
                </c:pt>
                <c:pt idx="1">
                  <c:v>432</c:v>
                </c:pt>
                <c:pt idx="2">
                  <c:v>442</c:v>
                </c:pt>
                <c:pt idx="3">
                  <c:v>452</c:v>
                </c:pt>
                <c:pt idx="4">
                  <c:v>463</c:v>
                </c:pt>
                <c:pt idx="5">
                  <c:v>473</c:v>
                </c:pt>
                <c:pt idx="6">
                  <c:v>483</c:v>
                </c:pt>
                <c:pt idx="7">
                  <c:v>493</c:v>
                </c:pt>
                <c:pt idx="8">
                  <c:v>503</c:v>
                </c:pt>
                <c:pt idx="9">
                  <c:v>513</c:v>
                </c:pt>
                <c:pt idx="10">
                  <c:v>524</c:v>
                </c:pt>
                <c:pt idx="11">
                  <c:v>534</c:v>
                </c:pt>
                <c:pt idx="12">
                  <c:v>544</c:v>
                </c:pt>
                <c:pt idx="13">
                  <c:v>554</c:v>
                </c:pt>
                <c:pt idx="14">
                  <c:v>564</c:v>
                </c:pt>
                <c:pt idx="15">
                  <c:v>574</c:v>
                </c:pt>
                <c:pt idx="16">
                  <c:v>585</c:v>
                </c:pt>
                <c:pt idx="17">
                  <c:v>595</c:v>
                </c:pt>
                <c:pt idx="18">
                  <c:v>605</c:v>
                </c:pt>
                <c:pt idx="19">
                  <c:v>615</c:v>
                </c:pt>
                <c:pt idx="20">
                  <c:v>625</c:v>
                </c:pt>
                <c:pt idx="21">
                  <c:v>635</c:v>
                </c:pt>
                <c:pt idx="22">
                  <c:v>646</c:v>
                </c:pt>
                <c:pt idx="23">
                  <c:v>656</c:v>
                </c:pt>
                <c:pt idx="24">
                  <c:v>666</c:v>
                </c:pt>
                <c:pt idx="25">
                  <c:v>676</c:v>
                </c:pt>
                <c:pt idx="26">
                  <c:v>686</c:v>
                </c:pt>
                <c:pt idx="27">
                  <c:v>697</c:v>
                </c:pt>
                <c:pt idx="28">
                  <c:v>707</c:v>
                </c:pt>
                <c:pt idx="29">
                  <c:v>717</c:v>
                </c:pt>
                <c:pt idx="30">
                  <c:v>727</c:v>
                </c:pt>
                <c:pt idx="31">
                  <c:v>737</c:v>
                </c:pt>
                <c:pt idx="32">
                  <c:v>747</c:v>
                </c:pt>
                <c:pt idx="33">
                  <c:v>758</c:v>
                </c:pt>
                <c:pt idx="34">
                  <c:v>768</c:v>
                </c:pt>
                <c:pt idx="35">
                  <c:v>778</c:v>
                </c:pt>
                <c:pt idx="36">
                  <c:v>788</c:v>
                </c:pt>
                <c:pt idx="37">
                  <c:v>798</c:v>
                </c:pt>
                <c:pt idx="38">
                  <c:v>808</c:v>
                </c:pt>
                <c:pt idx="39">
                  <c:v>819</c:v>
                </c:pt>
                <c:pt idx="40">
                  <c:v>829</c:v>
                </c:pt>
                <c:pt idx="41">
                  <c:v>839</c:v>
                </c:pt>
                <c:pt idx="42">
                  <c:v>849</c:v>
                </c:pt>
                <c:pt idx="43">
                  <c:v>859</c:v>
                </c:pt>
                <c:pt idx="44">
                  <c:v>870</c:v>
                </c:pt>
                <c:pt idx="45">
                  <c:v>880</c:v>
                </c:pt>
                <c:pt idx="46">
                  <c:v>890</c:v>
                </c:pt>
                <c:pt idx="47">
                  <c:v>900</c:v>
                </c:pt>
                <c:pt idx="48">
                  <c:v>910</c:v>
                </c:pt>
                <c:pt idx="49">
                  <c:v>920</c:v>
                </c:pt>
                <c:pt idx="50">
                  <c:v>929</c:v>
                </c:pt>
                <c:pt idx="51">
                  <c:v>939</c:v>
                </c:pt>
                <c:pt idx="52">
                  <c:v>949</c:v>
                </c:pt>
                <c:pt idx="53">
                  <c:v>959</c:v>
                </c:pt>
                <c:pt idx="54">
                  <c:v>969</c:v>
                </c:pt>
                <c:pt idx="55">
                  <c:v>979</c:v>
                </c:pt>
                <c:pt idx="56">
                  <c:v>989</c:v>
                </c:pt>
                <c:pt idx="57">
                  <c:v>999</c:v>
                </c:pt>
                <c:pt idx="58">
                  <c:v>1009</c:v>
                </c:pt>
                <c:pt idx="59">
                  <c:v>1019</c:v>
                </c:pt>
                <c:pt idx="60">
                  <c:v>1029</c:v>
                </c:pt>
                <c:pt idx="61">
                  <c:v>1040</c:v>
                </c:pt>
                <c:pt idx="62">
                  <c:v>1051</c:v>
                </c:pt>
                <c:pt idx="63">
                  <c:v>1061</c:v>
                </c:pt>
                <c:pt idx="64">
                  <c:v>1071</c:v>
                </c:pt>
                <c:pt idx="65">
                  <c:v>1081</c:v>
                </c:pt>
                <c:pt idx="66">
                  <c:v>1091</c:v>
                </c:pt>
                <c:pt idx="67">
                  <c:v>1101</c:v>
                </c:pt>
                <c:pt idx="68">
                  <c:v>1111</c:v>
                </c:pt>
                <c:pt idx="69">
                  <c:v>1121</c:v>
                </c:pt>
                <c:pt idx="70">
                  <c:v>1131</c:v>
                </c:pt>
                <c:pt idx="71">
                  <c:v>1141</c:v>
                </c:pt>
                <c:pt idx="72">
                  <c:v>1151</c:v>
                </c:pt>
                <c:pt idx="73">
                  <c:v>1161</c:v>
                </c:pt>
                <c:pt idx="74">
                  <c:v>1171</c:v>
                </c:pt>
                <c:pt idx="75">
                  <c:v>1181</c:v>
                </c:pt>
                <c:pt idx="76">
                  <c:v>1191</c:v>
                </c:pt>
                <c:pt idx="77">
                  <c:v>1201</c:v>
                </c:pt>
                <c:pt idx="78">
                  <c:v>1211</c:v>
                </c:pt>
                <c:pt idx="79">
                  <c:v>1221</c:v>
                </c:pt>
                <c:pt idx="80">
                  <c:v>1231</c:v>
                </c:pt>
                <c:pt idx="81">
                  <c:v>1241</c:v>
                </c:pt>
                <c:pt idx="82">
                  <c:v>1251</c:v>
                </c:pt>
                <c:pt idx="83">
                  <c:v>1261</c:v>
                </c:pt>
                <c:pt idx="84">
                  <c:v>1272</c:v>
                </c:pt>
                <c:pt idx="85">
                  <c:v>1282</c:v>
                </c:pt>
                <c:pt idx="86">
                  <c:v>1292</c:v>
                </c:pt>
                <c:pt idx="87">
                  <c:v>1302</c:v>
                </c:pt>
                <c:pt idx="88">
                  <c:v>1312</c:v>
                </c:pt>
                <c:pt idx="89">
                  <c:v>1322</c:v>
                </c:pt>
                <c:pt idx="90">
                  <c:v>1332</c:v>
                </c:pt>
                <c:pt idx="91">
                  <c:v>1472</c:v>
                </c:pt>
                <c:pt idx="92">
                  <c:v>1483</c:v>
                </c:pt>
                <c:pt idx="93">
                  <c:v>1493</c:v>
                </c:pt>
                <c:pt idx="94">
                  <c:v>1503</c:v>
                </c:pt>
                <c:pt idx="95">
                  <c:v>1513</c:v>
                </c:pt>
                <c:pt idx="96">
                  <c:v>1523</c:v>
                </c:pt>
                <c:pt idx="97">
                  <c:v>1533</c:v>
                </c:pt>
                <c:pt idx="98">
                  <c:v>1543</c:v>
                </c:pt>
                <c:pt idx="99">
                  <c:v>1553</c:v>
                </c:pt>
                <c:pt idx="100">
                  <c:v>1563</c:v>
                </c:pt>
                <c:pt idx="101">
                  <c:v>1573</c:v>
                </c:pt>
                <c:pt idx="102">
                  <c:v>1583</c:v>
                </c:pt>
                <c:pt idx="103">
                  <c:v>1594</c:v>
                </c:pt>
                <c:pt idx="104">
                  <c:v>1604</c:v>
                </c:pt>
                <c:pt idx="105">
                  <c:v>1614</c:v>
                </c:pt>
                <c:pt idx="106">
                  <c:v>1624</c:v>
                </c:pt>
                <c:pt idx="107">
                  <c:v>1634</c:v>
                </c:pt>
                <c:pt idx="108">
                  <c:v>1644</c:v>
                </c:pt>
                <c:pt idx="109">
                  <c:v>1654</c:v>
                </c:pt>
                <c:pt idx="110">
                  <c:v>1664</c:v>
                </c:pt>
                <c:pt idx="111">
                  <c:v>1674</c:v>
                </c:pt>
                <c:pt idx="112">
                  <c:v>1684</c:v>
                </c:pt>
                <c:pt idx="113">
                  <c:v>1694</c:v>
                </c:pt>
                <c:pt idx="114">
                  <c:v>1704</c:v>
                </c:pt>
                <c:pt idx="115">
                  <c:v>1715</c:v>
                </c:pt>
                <c:pt idx="116">
                  <c:v>1725</c:v>
                </c:pt>
                <c:pt idx="117">
                  <c:v>1735</c:v>
                </c:pt>
                <c:pt idx="118">
                  <c:v>1745</c:v>
                </c:pt>
                <c:pt idx="119">
                  <c:v>1755</c:v>
                </c:pt>
                <c:pt idx="120">
                  <c:v>1765</c:v>
                </c:pt>
                <c:pt idx="121">
                  <c:v>1775</c:v>
                </c:pt>
                <c:pt idx="122">
                  <c:v>1785</c:v>
                </c:pt>
                <c:pt idx="123">
                  <c:v>1977</c:v>
                </c:pt>
                <c:pt idx="124">
                  <c:v>1987</c:v>
                </c:pt>
                <c:pt idx="125">
                  <c:v>2027</c:v>
                </c:pt>
                <c:pt idx="126">
                  <c:v>2037</c:v>
                </c:pt>
                <c:pt idx="127">
                  <c:v>2047</c:v>
                </c:pt>
                <c:pt idx="128">
                  <c:v>2058</c:v>
                </c:pt>
                <c:pt idx="129">
                  <c:v>2068</c:v>
                </c:pt>
                <c:pt idx="130">
                  <c:v>2078</c:v>
                </c:pt>
                <c:pt idx="131">
                  <c:v>2088</c:v>
                </c:pt>
                <c:pt idx="132">
                  <c:v>2098</c:v>
                </c:pt>
                <c:pt idx="133">
                  <c:v>2108</c:v>
                </c:pt>
                <c:pt idx="134">
                  <c:v>2118</c:v>
                </c:pt>
                <c:pt idx="135">
                  <c:v>2128</c:v>
                </c:pt>
                <c:pt idx="136">
                  <c:v>2138</c:v>
                </c:pt>
                <c:pt idx="137">
                  <c:v>2148</c:v>
                </c:pt>
                <c:pt idx="138">
                  <c:v>2158</c:v>
                </c:pt>
                <c:pt idx="139">
                  <c:v>2169</c:v>
                </c:pt>
                <c:pt idx="140">
                  <c:v>2179</c:v>
                </c:pt>
                <c:pt idx="141">
                  <c:v>2189</c:v>
                </c:pt>
                <c:pt idx="142">
                  <c:v>2199</c:v>
                </c:pt>
                <c:pt idx="143">
                  <c:v>2209</c:v>
                </c:pt>
                <c:pt idx="144">
                  <c:v>2219</c:v>
                </c:pt>
                <c:pt idx="145">
                  <c:v>2229</c:v>
                </c:pt>
                <c:pt idx="146">
                  <c:v>2239</c:v>
                </c:pt>
                <c:pt idx="147">
                  <c:v>2249</c:v>
                </c:pt>
                <c:pt idx="148">
                  <c:v>2259</c:v>
                </c:pt>
                <c:pt idx="149">
                  <c:v>2269</c:v>
                </c:pt>
                <c:pt idx="150">
                  <c:v>2280</c:v>
                </c:pt>
                <c:pt idx="151">
                  <c:v>2290</c:v>
                </c:pt>
                <c:pt idx="152">
                  <c:v>2300</c:v>
                </c:pt>
                <c:pt idx="153">
                  <c:v>2310</c:v>
                </c:pt>
                <c:pt idx="154">
                  <c:v>2320</c:v>
                </c:pt>
                <c:pt idx="155">
                  <c:v>2330</c:v>
                </c:pt>
                <c:pt idx="156">
                  <c:v>2340</c:v>
                </c:pt>
                <c:pt idx="157">
                  <c:v>2350</c:v>
                </c:pt>
              </c:numCache>
            </c:numRef>
          </c:cat>
          <c:val>
            <c:numRef>
              <c:f>'[Copy of CorrNonLinearLog_TBVIs-Biowet.xlsx]Contour plot Cotton-Maize'!$BD$2:$BD$159</c:f>
              <c:numCache>
                <c:formatCode>General</c:formatCode>
                <c:ptCount val="158"/>
                <c:pt idx="0">
                  <c:v>0.58672536040000045</c:v>
                </c:pt>
                <c:pt idx="5">
                  <c:v>0.44128120410000027</c:v>
                </c:pt>
                <c:pt idx="6">
                  <c:v>0.48869886490000086</c:v>
                </c:pt>
                <c:pt idx="8">
                  <c:v>0.51772342090000001</c:v>
                </c:pt>
                <c:pt idx="9">
                  <c:v>0.56592519840000099</c:v>
                </c:pt>
                <c:pt idx="10">
                  <c:v>0.4605386769000005</c:v>
                </c:pt>
                <c:pt idx="11">
                  <c:v>0.44745396640000029</c:v>
                </c:pt>
                <c:pt idx="12">
                  <c:v>0.55225705960000004</c:v>
                </c:pt>
                <c:pt idx="13">
                  <c:v>0.57120340840000061</c:v>
                </c:pt>
                <c:pt idx="14">
                  <c:v>0.58276429210000069</c:v>
                </c:pt>
                <c:pt idx="15">
                  <c:v>0.63212040360000221</c:v>
                </c:pt>
                <c:pt idx="16">
                  <c:v>0.62905519690000122</c:v>
                </c:pt>
                <c:pt idx="17">
                  <c:v>0.68934827290000156</c:v>
                </c:pt>
                <c:pt idx="18">
                  <c:v>0.66881319610000123</c:v>
                </c:pt>
                <c:pt idx="19">
                  <c:v>0.66077389440000256</c:v>
                </c:pt>
                <c:pt idx="20">
                  <c:v>0.71566524090000005</c:v>
                </c:pt>
                <c:pt idx="21">
                  <c:v>0.76566000040000148</c:v>
                </c:pt>
                <c:pt idx="22">
                  <c:v>0.69667400890000131</c:v>
                </c:pt>
                <c:pt idx="23">
                  <c:v>0.7176461796000011</c:v>
                </c:pt>
                <c:pt idx="24">
                  <c:v>0.74250965610000186</c:v>
                </c:pt>
                <c:pt idx="25">
                  <c:v>0.74511423999999993</c:v>
                </c:pt>
                <c:pt idx="26">
                  <c:v>0.75843197440000065</c:v>
                </c:pt>
                <c:pt idx="27">
                  <c:v>0.74406150809999994</c:v>
                </c:pt>
                <c:pt idx="28">
                  <c:v>0.52835453439999991</c:v>
                </c:pt>
                <c:pt idx="55">
                  <c:v>0.54473256360000011</c:v>
                </c:pt>
                <c:pt idx="56">
                  <c:v>0.56664761760000237</c:v>
                </c:pt>
                <c:pt idx="57">
                  <c:v>0.83234602889999998</c:v>
                </c:pt>
                <c:pt idx="58">
                  <c:v>0.80960404840000111</c:v>
                </c:pt>
                <c:pt idx="59">
                  <c:v>0.81902500000000122</c:v>
                </c:pt>
                <c:pt idx="60">
                  <c:v>0.81410919840000062</c:v>
                </c:pt>
                <c:pt idx="61">
                  <c:v>0.82540859040000003</c:v>
                </c:pt>
                <c:pt idx="62">
                  <c:v>0.82348365160000003</c:v>
                </c:pt>
                <c:pt idx="63">
                  <c:v>0.82275784360000126</c:v>
                </c:pt>
                <c:pt idx="64">
                  <c:v>0.83094163360000295</c:v>
                </c:pt>
                <c:pt idx="65">
                  <c:v>0.82539042010000063</c:v>
                </c:pt>
                <c:pt idx="66">
                  <c:v>0.85488515999999992</c:v>
                </c:pt>
                <c:pt idx="67">
                  <c:v>0.86832578560000062</c:v>
                </c:pt>
                <c:pt idx="68">
                  <c:v>0.8935731840999992</c:v>
                </c:pt>
                <c:pt idx="69">
                  <c:v>0.90249999999999997</c:v>
                </c:pt>
                <c:pt idx="70">
                  <c:v>0.78621915609999993</c:v>
                </c:pt>
                <c:pt idx="71">
                  <c:v>0.87871876000000004</c:v>
                </c:pt>
                <c:pt idx="73">
                  <c:v>0.4120099344</c:v>
                </c:pt>
                <c:pt idx="74">
                  <c:v>0.82837302250000122</c:v>
                </c:pt>
                <c:pt idx="75">
                  <c:v>0.88674238889999957</c:v>
                </c:pt>
                <c:pt idx="76">
                  <c:v>0.85305543210000256</c:v>
                </c:pt>
                <c:pt idx="77">
                  <c:v>0.89580546090000057</c:v>
                </c:pt>
                <c:pt idx="78">
                  <c:v>0.82453664159999951</c:v>
                </c:pt>
                <c:pt idx="79">
                  <c:v>0.82789981210000285</c:v>
                </c:pt>
                <c:pt idx="80">
                  <c:v>0.83737140640000174</c:v>
                </c:pt>
                <c:pt idx="81">
                  <c:v>0.87965640999999994</c:v>
                </c:pt>
                <c:pt idx="82">
                  <c:v>0.88610216889999882</c:v>
                </c:pt>
                <c:pt idx="83">
                  <c:v>0.90137934809999998</c:v>
                </c:pt>
                <c:pt idx="84">
                  <c:v>0.80367639040000005</c:v>
                </c:pt>
                <c:pt idx="85">
                  <c:v>0.85586551690000123</c:v>
                </c:pt>
                <c:pt idx="86">
                  <c:v>0.89974710250000178</c:v>
                </c:pt>
                <c:pt idx="87">
                  <c:v>0.90798029439999994</c:v>
                </c:pt>
                <c:pt idx="88">
                  <c:v>0.91910568999999998</c:v>
                </c:pt>
                <c:pt idx="89">
                  <c:v>0.91240704000000006</c:v>
                </c:pt>
                <c:pt idx="90">
                  <c:v>0.89896945960000108</c:v>
                </c:pt>
                <c:pt idx="100">
                  <c:v>0.47327520249999994</c:v>
                </c:pt>
                <c:pt idx="101">
                  <c:v>0.46286251560000058</c:v>
                </c:pt>
                <c:pt idx="103">
                  <c:v>0.49203210250000001</c:v>
                </c:pt>
                <c:pt idx="104">
                  <c:v>0.49011200640000008</c:v>
                </c:pt>
                <c:pt idx="106">
                  <c:v>0.48273314409999979</c:v>
                </c:pt>
                <c:pt idx="107">
                  <c:v>0.5550548004000011</c:v>
                </c:pt>
                <c:pt idx="108">
                  <c:v>0.49654571560000038</c:v>
                </c:pt>
                <c:pt idx="109">
                  <c:v>0.50532193960000005</c:v>
                </c:pt>
                <c:pt idx="110">
                  <c:v>0.56160035999999991</c:v>
                </c:pt>
                <c:pt idx="111">
                  <c:v>0.54597320999999999</c:v>
                </c:pt>
                <c:pt idx="112">
                  <c:v>0.55262869210000198</c:v>
                </c:pt>
                <c:pt idx="113">
                  <c:v>0.59262283240000169</c:v>
                </c:pt>
                <c:pt idx="114">
                  <c:v>0.60085752250000124</c:v>
                </c:pt>
                <c:pt idx="115">
                  <c:v>0.58810493440000045</c:v>
                </c:pt>
                <c:pt idx="116">
                  <c:v>0.62440023610000173</c:v>
                </c:pt>
                <c:pt idx="117">
                  <c:v>0.64134470560000123</c:v>
                </c:pt>
                <c:pt idx="118">
                  <c:v>0.61935326009999991</c:v>
                </c:pt>
                <c:pt idx="119">
                  <c:v>0.67509228960000123</c:v>
                </c:pt>
                <c:pt idx="120">
                  <c:v>0.7640682921000016</c:v>
                </c:pt>
                <c:pt idx="121">
                  <c:v>0.76636017640000065</c:v>
                </c:pt>
                <c:pt idx="122">
                  <c:v>0.79384536040000064</c:v>
                </c:pt>
                <c:pt idx="124">
                  <c:v>0.47749482010000038</c:v>
                </c:pt>
                <c:pt idx="127">
                  <c:v>0.59681805160000045</c:v>
                </c:pt>
                <c:pt idx="137">
                  <c:v>0.42252600040000032</c:v>
                </c:pt>
                <c:pt idx="138">
                  <c:v>0.46223681440000003</c:v>
                </c:pt>
                <c:pt idx="140">
                  <c:v>0.40194332010000006</c:v>
                </c:pt>
                <c:pt idx="141">
                  <c:v>0.49859133210000001</c:v>
                </c:pt>
                <c:pt idx="142">
                  <c:v>0.50816937960000008</c:v>
                </c:pt>
                <c:pt idx="144">
                  <c:v>0.41526424810000007</c:v>
                </c:pt>
                <c:pt idx="145">
                  <c:v>0.48862896040000087</c:v>
                </c:pt>
                <c:pt idx="146">
                  <c:v>0.46620218410000008</c:v>
                </c:pt>
                <c:pt idx="147">
                  <c:v>0.42667024000000031</c:v>
                </c:pt>
                <c:pt idx="150">
                  <c:v>0.45608411560000067</c:v>
                </c:pt>
                <c:pt idx="151">
                  <c:v>0.50158973290000008</c:v>
                </c:pt>
                <c:pt idx="153">
                  <c:v>0.47129598009999996</c:v>
                </c:pt>
                <c:pt idx="154">
                  <c:v>0.43813808640000002</c:v>
                </c:pt>
                <c:pt idx="155">
                  <c:v>0.52788943360000173</c:v>
                </c:pt>
                <c:pt idx="156">
                  <c:v>0.54262375690000064</c:v>
                </c:pt>
                <c:pt idx="157">
                  <c:v>0.47407356090000063</c:v>
                </c:pt>
              </c:numCache>
            </c:numRef>
          </c:val>
          <c:extLst>
            <c:ext xmlns:c16="http://schemas.microsoft.com/office/drawing/2014/chart" uri="{C3380CC4-5D6E-409C-BE32-E72D297353CC}">
              <c16:uniqueId val="{00000036-DD10-409B-87F1-B2F8D6ACD275}"/>
            </c:ext>
          </c:extLst>
        </c:ser>
        <c:ser>
          <c:idx val="55"/>
          <c:order val="55"/>
          <c:tx>
            <c:strRef>
              <c:f>'[Copy of CorrNonLinearLog_TBVIs-Biowet.xlsx]Contour plot Cotton-Maize'!$BE$1</c:f>
              <c:strCache>
                <c:ptCount val="1"/>
                <c:pt idx="0">
                  <c:v>979</c:v>
                </c:pt>
              </c:strCache>
            </c:strRef>
          </c:tx>
          <c:cat>
            <c:numRef>
              <c:f>'[Copy of CorrNonLinearLog_TBVIs-Biowet.xlsx]Contour plot Cotton-Maize'!$A$2:$A$159</c:f>
              <c:numCache>
                <c:formatCode>General</c:formatCode>
                <c:ptCount val="158"/>
                <c:pt idx="0">
                  <c:v>422</c:v>
                </c:pt>
                <c:pt idx="1">
                  <c:v>432</c:v>
                </c:pt>
                <c:pt idx="2">
                  <c:v>442</c:v>
                </c:pt>
                <c:pt idx="3">
                  <c:v>452</c:v>
                </c:pt>
                <c:pt idx="4">
                  <c:v>463</c:v>
                </c:pt>
                <c:pt idx="5">
                  <c:v>473</c:v>
                </c:pt>
                <c:pt idx="6">
                  <c:v>483</c:v>
                </c:pt>
                <c:pt idx="7">
                  <c:v>493</c:v>
                </c:pt>
                <c:pt idx="8">
                  <c:v>503</c:v>
                </c:pt>
                <c:pt idx="9">
                  <c:v>513</c:v>
                </c:pt>
                <c:pt idx="10">
                  <c:v>524</c:v>
                </c:pt>
                <c:pt idx="11">
                  <c:v>534</c:v>
                </c:pt>
                <c:pt idx="12">
                  <c:v>544</c:v>
                </c:pt>
                <c:pt idx="13">
                  <c:v>554</c:v>
                </c:pt>
                <c:pt idx="14">
                  <c:v>564</c:v>
                </c:pt>
                <c:pt idx="15">
                  <c:v>574</c:v>
                </c:pt>
                <c:pt idx="16">
                  <c:v>585</c:v>
                </c:pt>
                <c:pt idx="17">
                  <c:v>595</c:v>
                </c:pt>
                <c:pt idx="18">
                  <c:v>605</c:v>
                </c:pt>
                <c:pt idx="19">
                  <c:v>615</c:v>
                </c:pt>
                <c:pt idx="20">
                  <c:v>625</c:v>
                </c:pt>
                <c:pt idx="21">
                  <c:v>635</c:v>
                </c:pt>
                <c:pt idx="22">
                  <c:v>646</c:v>
                </c:pt>
                <c:pt idx="23">
                  <c:v>656</c:v>
                </c:pt>
                <c:pt idx="24">
                  <c:v>666</c:v>
                </c:pt>
                <c:pt idx="25">
                  <c:v>676</c:v>
                </c:pt>
                <c:pt idx="26">
                  <c:v>686</c:v>
                </c:pt>
                <c:pt idx="27">
                  <c:v>697</c:v>
                </c:pt>
                <c:pt idx="28">
                  <c:v>707</c:v>
                </c:pt>
                <c:pt idx="29">
                  <c:v>717</c:v>
                </c:pt>
                <c:pt idx="30">
                  <c:v>727</c:v>
                </c:pt>
                <c:pt idx="31">
                  <c:v>737</c:v>
                </c:pt>
                <c:pt idx="32">
                  <c:v>747</c:v>
                </c:pt>
                <c:pt idx="33">
                  <c:v>758</c:v>
                </c:pt>
                <c:pt idx="34">
                  <c:v>768</c:v>
                </c:pt>
                <c:pt idx="35">
                  <c:v>778</c:v>
                </c:pt>
                <c:pt idx="36">
                  <c:v>788</c:v>
                </c:pt>
                <c:pt idx="37">
                  <c:v>798</c:v>
                </c:pt>
                <c:pt idx="38">
                  <c:v>808</c:v>
                </c:pt>
                <c:pt idx="39">
                  <c:v>819</c:v>
                </c:pt>
                <c:pt idx="40">
                  <c:v>829</c:v>
                </c:pt>
                <c:pt idx="41">
                  <c:v>839</c:v>
                </c:pt>
                <c:pt idx="42">
                  <c:v>849</c:v>
                </c:pt>
                <c:pt idx="43">
                  <c:v>859</c:v>
                </c:pt>
                <c:pt idx="44">
                  <c:v>870</c:v>
                </c:pt>
                <c:pt idx="45">
                  <c:v>880</c:v>
                </c:pt>
                <c:pt idx="46">
                  <c:v>890</c:v>
                </c:pt>
                <c:pt idx="47">
                  <c:v>900</c:v>
                </c:pt>
                <c:pt idx="48">
                  <c:v>910</c:v>
                </c:pt>
                <c:pt idx="49">
                  <c:v>920</c:v>
                </c:pt>
                <c:pt idx="50">
                  <c:v>929</c:v>
                </c:pt>
                <c:pt idx="51">
                  <c:v>939</c:v>
                </c:pt>
                <c:pt idx="52">
                  <c:v>949</c:v>
                </c:pt>
                <c:pt idx="53">
                  <c:v>959</c:v>
                </c:pt>
                <c:pt idx="54">
                  <c:v>969</c:v>
                </c:pt>
                <c:pt idx="55">
                  <c:v>979</c:v>
                </c:pt>
                <c:pt idx="56">
                  <c:v>989</c:v>
                </c:pt>
                <c:pt idx="57">
                  <c:v>999</c:v>
                </c:pt>
                <c:pt idx="58">
                  <c:v>1009</c:v>
                </c:pt>
                <c:pt idx="59">
                  <c:v>1019</c:v>
                </c:pt>
                <c:pt idx="60">
                  <c:v>1029</c:v>
                </c:pt>
                <c:pt idx="61">
                  <c:v>1040</c:v>
                </c:pt>
                <c:pt idx="62">
                  <c:v>1051</c:v>
                </c:pt>
                <c:pt idx="63">
                  <c:v>1061</c:v>
                </c:pt>
                <c:pt idx="64">
                  <c:v>1071</c:v>
                </c:pt>
                <c:pt idx="65">
                  <c:v>1081</c:v>
                </c:pt>
                <c:pt idx="66">
                  <c:v>1091</c:v>
                </c:pt>
                <c:pt idx="67">
                  <c:v>1101</c:v>
                </c:pt>
                <c:pt idx="68">
                  <c:v>1111</c:v>
                </c:pt>
                <c:pt idx="69">
                  <c:v>1121</c:v>
                </c:pt>
                <c:pt idx="70">
                  <c:v>1131</c:v>
                </c:pt>
                <c:pt idx="71">
                  <c:v>1141</c:v>
                </c:pt>
                <c:pt idx="72">
                  <c:v>1151</c:v>
                </c:pt>
                <c:pt idx="73">
                  <c:v>1161</c:v>
                </c:pt>
                <c:pt idx="74">
                  <c:v>1171</c:v>
                </c:pt>
                <c:pt idx="75">
                  <c:v>1181</c:v>
                </c:pt>
                <c:pt idx="76">
                  <c:v>1191</c:v>
                </c:pt>
                <c:pt idx="77">
                  <c:v>1201</c:v>
                </c:pt>
                <c:pt idx="78">
                  <c:v>1211</c:v>
                </c:pt>
                <c:pt idx="79">
                  <c:v>1221</c:v>
                </c:pt>
                <c:pt idx="80">
                  <c:v>1231</c:v>
                </c:pt>
                <c:pt idx="81">
                  <c:v>1241</c:v>
                </c:pt>
                <c:pt idx="82">
                  <c:v>1251</c:v>
                </c:pt>
                <c:pt idx="83">
                  <c:v>1261</c:v>
                </c:pt>
                <c:pt idx="84">
                  <c:v>1272</c:v>
                </c:pt>
                <c:pt idx="85">
                  <c:v>1282</c:v>
                </c:pt>
                <c:pt idx="86">
                  <c:v>1292</c:v>
                </c:pt>
                <c:pt idx="87">
                  <c:v>1302</c:v>
                </c:pt>
                <c:pt idx="88">
                  <c:v>1312</c:v>
                </c:pt>
                <c:pt idx="89">
                  <c:v>1322</c:v>
                </c:pt>
                <c:pt idx="90">
                  <c:v>1332</c:v>
                </c:pt>
                <c:pt idx="91">
                  <c:v>1472</c:v>
                </c:pt>
                <c:pt idx="92">
                  <c:v>1483</c:v>
                </c:pt>
                <c:pt idx="93">
                  <c:v>1493</c:v>
                </c:pt>
                <c:pt idx="94">
                  <c:v>1503</c:v>
                </c:pt>
                <c:pt idx="95">
                  <c:v>1513</c:v>
                </c:pt>
                <c:pt idx="96">
                  <c:v>1523</c:v>
                </c:pt>
                <c:pt idx="97">
                  <c:v>1533</c:v>
                </c:pt>
                <c:pt idx="98">
                  <c:v>1543</c:v>
                </c:pt>
                <c:pt idx="99">
                  <c:v>1553</c:v>
                </c:pt>
                <c:pt idx="100">
                  <c:v>1563</c:v>
                </c:pt>
                <c:pt idx="101">
                  <c:v>1573</c:v>
                </c:pt>
                <c:pt idx="102">
                  <c:v>1583</c:v>
                </c:pt>
                <c:pt idx="103">
                  <c:v>1594</c:v>
                </c:pt>
                <c:pt idx="104">
                  <c:v>1604</c:v>
                </c:pt>
                <c:pt idx="105">
                  <c:v>1614</c:v>
                </c:pt>
                <c:pt idx="106">
                  <c:v>1624</c:v>
                </c:pt>
                <c:pt idx="107">
                  <c:v>1634</c:v>
                </c:pt>
                <c:pt idx="108">
                  <c:v>1644</c:v>
                </c:pt>
                <c:pt idx="109">
                  <c:v>1654</c:v>
                </c:pt>
                <c:pt idx="110">
                  <c:v>1664</c:v>
                </c:pt>
                <c:pt idx="111">
                  <c:v>1674</c:v>
                </c:pt>
                <c:pt idx="112">
                  <c:v>1684</c:v>
                </c:pt>
                <c:pt idx="113">
                  <c:v>1694</c:v>
                </c:pt>
                <c:pt idx="114">
                  <c:v>1704</c:v>
                </c:pt>
                <c:pt idx="115">
                  <c:v>1715</c:v>
                </c:pt>
                <c:pt idx="116">
                  <c:v>1725</c:v>
                </c:pt>
                <c:pt idx="117">
                  <c:v>1735</c:v>
                </c:pt>
                <c:pt idx="118">
                  <c:v>1745</c:v>
                </c:pt>
                <c:pt idx="119">
                  <c:v>1755</c:v>
                </c:pt>
                <c:pt idx="120">
                  <c:v>1765</c:v>
                </c:pt>
                <c:pt idx="121">
                  <c:v>1775</c:v>
                </c:pt>
                <c:pt idx="122">
                  <c:v>1785</c:v>
                </c:pt>
                <c:pt idx="123">
                  <c:v>1977</c:v>
                </c:pt>
                <c:pt idx="124">
                  <c:v>1987</c:v>
                </c:pt>
                <c:pt idx="125">
                  <c:v>2027</c:v>
                </c:pt>
                <c:pt idx="126">
                  <c:v>2037</c:v>
                </c:pt>
                <c:pt idx="127">
                  <c:v>2047</c:v>
                </c:pt>
                <c:pt idx="128">
                  <c:v>2058</c:v>
                </c:pt>
                <c:pt idx="129">
                  <c:v>2068</c:v>
                </c:pt>
                <c:pt idx="130">
                  <c:v>2078</c:v>
                </c:pt>
                <c:pt idx="131">
                  <c:v>2088</c:v>
                </c:pt>
                <c:pt idx="132">
                  <c:v>2098</c:v>
                </c:pt>
                <c:pt idx="133">
                  <c:v>2108</c:v>
                </c:pt>
                <c:pt idx="134">
                  <c:v>2118</c:v>
                </c:pt>
                <c:pt idx="135">
                  <c:v>2128</c:v>
                </c:pt>
                <c:pt idx="136">
                  <c:v>2138</c:v>
                </c:pt>
                <c:pt idx="137">
                  <c:v>2148</c:v>
                </c:pt>
                <c:pt idx="138">
                  <c:v>2158</c:v>
                </c:pt>
                <c:pt idx="139">
                  <c:v>2169</c:v>
                </c:pt>
                <c:pt idx="140">
                  <c:v>2179</c:v>
                </c:pt>
                <c:pt idx="141">
                  <c:v>2189</c:v>
                </c:pt>
                <c:pt idx="142">
                  <c:v>2199</c:v>
                </c:pt>
                <c:pt idx="143">
                  <c:v>2209</c:v>
                </c:pt>
                <c:pt idx="144">
                  <c:v>2219</c:v>
                </c:pt>
                <c:pt idx="145">
                  <c:v>2229</c:v>
                </c:pt>
                <c:pt idx="146">
                  <c:v>2239</c:v>
                </c:pt>
                <c:pt idx="147">
                  <c:v>2249</c:v>
                </c:pt>
                <c:pt idx="148">
                  <c:v>2259</c:v>
                </c:pt>
                <c:pt idx="149">
                  <c:v>2269</c:v>
                </c:pt>
                <c:pt idx="150">
                  <c:v>2280</c:v>
                </c:pt>
                <c:pt idx="151">
                  <c:v>2290</c:v>
                </c:pt>
                <c:pt idx="152">
                  <c:v>2300</c:v>
                </c:pt>
                <c:pt idx="153">
                  <c:v>2310</c:v>
                </c:pt>
                <c:pt idx="154">
                  <c:v>2320</c:v>
                </c:pt>
                <c:pt idx="155">
                  <c:v>2330</c:v>
                </c:pt>
                <c:pt idx="156">
                  <c:v>2340</c:v>
                </c:pt>
                <c:pt idx="157">
                  <c:v>2350</c:v>
                </c:pt>
              </c:numCache>
            </c:numRef>
          </c:cat>
          <c:val>
            <c:numRef>
              <c:f>'[Copy of CorrNonLinearLog_TBVIs-Biowet.xlsx]Contour plot Cotton-Maize'!$BE$2:$BE$159</c:f>
              <c:numCache>
                <c:formatCode>General</c:formatCode>
                <c:ptCount val="158"/>
                <c:pt idx="0">
                  <c:v>0.81</c:v>
                </c:pt>
                <c:pt idx="1">
                  <c:v>0.49898683210000105</c:v>
                </c:pt>
                <c:pt idx="2">
                  <c:v>0.61246275999999888</c:v>
                </c:pt>
                <c:pt idx="4">
                  <c:v>0.48110870440000031</c:v>
                </c:pt>
                <c:pt idx="5">
                  <c:v>0.57409413610000126</c:v>
                </c:pt>
                <c:pt idx="6">
                  <c:v>0.62130653289999993</c:v>
                </c:pt>
                <c:pt idx="7">
                  <c:v>0.48063715839999999</c:v>
                </c:pt>
                <c:pt idx="8">
                  <c:v>0.62007750250000127</c:v>
                </c:pt>
                <c:pt idx="9">
                  <c:v>0.65563028410000124</c:v>
                </c:pt>
                <c:pt idx="10">
                  <c:v>0.5781929521000011</c:v>
                </c:pt>
                <c:pt idx="11">
                  <c:v>0.58646495609999949</c:v>
                </c:pt>
                <c:pt idx="12">
                  <c:v>0.65760746490000122</c:v>
                </c:pt>
                <c:pt idx="13">
                  <c:v>0.70229428090000012</c:v>
                </c:pt>
                <c:pt idx="14">
                  <c:v>0.68060850010000107</c:v>
                </c:pt>
                <c:pt idx="15">
                  <c:v>0.74941917610000064</c:v>
                </c:pt>
                <c:pt idx="16">
                  <c:v>0.71808675999999949</c:v>
                </c:pt>
                <c:pt idx="17">
                  <c:v>0.77357302089999969</c:v>
                </c:pt>
                <c:pt idx="18">
                  <c:v>0.74344057290000065</c:v>
                </c:pt>
                <c:pt idx="19">
                  <c:v>0.71507318440000012</c:v>
                </c:pt>
                <c:pt idx="20">
                  <c:v>0.78889924000000122</c:v>
                </c:pt>
                <c:pt idx="21">
                  <c:v>0.81288255999999959</c:v>
                </c:pt>
                <c:pt idx="22">
                  <c:v>0.77885920090000094</c:v>
                </c:pt>
                <c:pt idx="23">
                  <c:v>0.78522637689999997</c:v>
                </c:pt>
                <c:pt idx="24">
                  <c:v>0.80209935999999993</c:v>
                </c:pt>
                <c:pt idx="25">
                  <c:v>0.80364053160000148</c:v>
                </c:pt>
                <c:pt idx="26">
                  <c:v>0.80690695839999993</c:v>
                </c:pt>
                <c:pt idx="27">
                  <c:v>0.80726631039999952</c:v>
                </c:pt>
                <c:pt idx="28">
                  <c:v>0.66794659840000148</c:v>
                </c:pt>
                <c:pt idx="57">
                  <c:v>0.76216392040000003</c:v>
                </c:pt>
                <c:pt idx="58">
                  <c:v>0.74366476960000005</c:v>
                </c:pt>
                <c:pt idx="59">
                  <c:v>0.76286249640000126</c:v>
                </c:pt>
                <c:pt idx="60">
                  <c:v>0.79024988160000065</c:v>
                </c:pt>
                <c:pt idx="61">
                  <c:v>0.79575320250000148</c:v>
                </c:pt>
                <c:pt idx="62">
                  <c:v>0.78322500000000062</c:v>
                </c:pt>
                <c:pt idx="63">
                  <c:v>0.80811110250000062</c:v>
                </c:pt>
                <c:pt idx="64">
                  <c:v>0.82431872639999992</c:v>
                </c:pt>
                <c:pt idx="65">
                  <c:v>0.8043219855999999</c:v>
                </c:pt>
                <c:pt idx="66">
                  <c:v>0.84743071360000122</c:v>
                </c:pt>
                <c:pt idx="67">
                  <c:v>0.86722656250000063</c:v>
                </c:pt>
                <c:pt idx="68">
                  <c:v>0.89259035290000044</c:v>
                </c:pt>
                <c:pt idx="69">
                  <c:v>0.89847649440000033</c:v>
                </c:pt>
                <c:pt idx="70">
                  <c:v>0.65132970250000233</c:v>
                </c:pt>
                <c:pt idx="71">
                  <c:v>0.851652122500001</c:v>
                </c:pt>
                <c:pt idx="73">
                  <c:v>0.62926142760000126</c:v>
                </c:pt>
                <c:pt idx="74">
                  <c:v>0.64469658490000004</c:v>
                </c:pt>
                <c:pt idx="75">
                  <c:v>0.81680021290000127</c:v>
                </c:pt>
                <c:pt idx="76">
                  <c:v>0.75500458809999993</c:v>
                </c:pt>
                <c:pt idx="77">
                  <c:v>0.83052236889999875</c:v>
                </c:pt>
                <c:pt idx="78">
                  <c:v>0.66036751689999995</c:v>
                </c:pt>
                <c:pt idx="79">
                  <c:v>0.71090192250000173</c:v>
                </c:pt>
                <c:pt idx="80">
                  <c:v>0.72950389210000122</c:v>
                </c:pt>
                <c:pt idx="81">
                  <c:v>0.81936893610000061</c:v>
                </c:pt>
                <c:pt idx="82">
                  <c:v>0.8602562499999995</c:v>
                </c:pt>
                <c:pt idx="83">
                  <c:v>0.88476598440000043</c:v>
                </c:pt>
                <c:pt idx="84">
                  <c:v>0.63532058489999987</c:v>
                </c:pt>
                <c:pt idx="85">
                  <c:v>0.76162274410000064</c:v>
                </c:pt>
                <c:pt idx="86">
                  <c:v>0.87499186810000174</c:v>
                </c:pt>
                <c:pt idx="87">
                  <c:v>0.89009790250000143</c:v>
                </c:pt>
                <c:pt idx="88">
                  <c:v>0.90438198009999959</c:v>
                </c:pt>
                <c:pt idx="89">
                  <c:v>0.90118947610000111</c:v>
                </c:pt>
                <c:pt idx="90">
                  <c:v>0.88574449960000168</c:v>
                </c:pt>
                <c:pt idx="107">
                  <c:v>0.43413603209999996</c:v>
                </c:pt>
                <c:pt idx="110">
                  <c:v>0.43505896810000111</c:v>
                </c:pt>
                <c:pt idx="111">
                  <c:v>0.41885489610000104</c:v>
                </c:pt>
                <c:pt idx="112">
                  <c:v>0.42995560410000055</c:v>
                </c:pt>
                <c:pt idx="113">
                  <c:v>0.47788186410000105</c:v>
                </c:pt>
                <c:pt idx="114">
                  <c:v>0.49012600810000062</c:v>
                </c:pt>
                <c:pt idx="115">
                  <c:v>0.47757774490000032</c:v>
                </c:pt>
                <c:pt idx="116">
                  <c:v>0.52497270250000005</c:v>
                </c:pt>
                <c:pt idx="117">
                  <c:v>0.54275635840000003</c:v>
                </c:pt>
                <c:pt idx="118">
                  <c:v>0.51146812889999826</c:v>
                </c:pt>
                <c:pt idx="119">
                  <c:v>0.58960897960000069</c:v>
                </c:pt>
                <c:pt idx="120">
                  <c:v>0.70931768410000007</c:v>
                </c:pt>
                <c:pt idx="121">
                  <c:v>0.71957895840000063</c:v>
                </c:pt>
                <c:pt idx="122">
                  <c:v>0.75979115560000221</c:v>
                </c:pt>
                <c:pt idx="124">
                  <c:v>0.42941809000000086</c:v>
                </c:pt>
                <c:pt idx="127">
                  <c:v>0.54845873640000065</c:v>
                </c:pt>
                <c:pt idx="141">
                  <c:v>0.41026587040000001</c:v>
                </c:pt>
                <c:pt idx="142">
                  <c:v>0.42947051560000105</c:v>
                </c:pt>
                <c:pt idx="145">
                  <c:v>0.40200672160000067</c:v>
                </c:pt>
                <c:pt idx="151">
                  <c:v>0.43766163360000032</c:v>
                </c:pt>
                <c:pt idx="155">
                  <c:v>0.46352948890000067</c:v>
                </c:pt>
                <c:pt idx="156">
                  <c:v>0.49962278560000123</c:v>
                </c:pt>
                <c:pt idx="157">
                  <c:v>0.41320469610000032</c:v>
                </c:pt>
              </c:numCache>
            </c:numRef>
          </c:val>
          <c:extLst>
            <c:ext xmlns:c16="http://schemas.microsoft.com/office/drawing/2014/chart" uri="{C3380CC4-5D6E-409C-BE32-E72D297353CC}">
              <c16:uniqueId val="{00000037-DD10-409B-87F1-B2F8D6ACD275}"/>
            </c:ext>
          </c:extLst>
        </c:ser>
        <c:ser>
          <c:idx val="56"/>
          <c:order val="56"/>
          <c:tx>
            <c:strRef>
              <c:f>'[Copy of CorrNonLinearLog_TBVIs-Biowet.xlsx]Contour plot Cotton-Maize'!$BF$1</c:f>
              <c:strCache>
                <c:ptCount val="1"/>
                <c:pt idx="0">
                  <c:v>989</c:v>
                </c:pt>
              </c:strCache>
            </c:strRef>
          </c:tx>
          <c:cat>
            <c:numRef>
              <c:f>'[Copy of CorrNonLinearLog_TBVIs-Biowet.xlsx]Contour plot Cotton-Maize'!$A$2:$A$159</c:f>
              <c:numCache>
                <c:formatCode>General</c:formatCode>
                <c:ptCount val="158"/>
                <c:pt idx="0">
                  <c:v>422</c:v>
                </c:pt>
                <c:pt idx="1">
                  <c:v>432</c:v>
                </c:pt>
                <c:pt idx="2">
                  <c:v>442</c:v>
                </c:pt>
                <c:pt idx="3">
                  <c:v>452</c:v>
                </c:pt>
                <c:pt idx="4">
                  <c:v>463</c:v>
                </c:pt>
                <c:pt idx="5">
                  <c:v>473</c:v>
                </c:pt>
                <c:pt idx="6">
                  <c:v>483</c:v>
                </c:pt>
                <c:pt idx="7">
                  <c:v>493</c:v>
                </c:pt>
                <c:pt idx="8">
                  <c:v>503</c:v>
                </c:pt>
                <c:pt idx="9">
                  <c:v>513</c:v>
                </c:pt>
                <c:pt idx="10">
                  <c:v>524</c:v>
                </c:pt>
                <c:pt idx="11">
                  <c:v>534</c:v>
                </c:pt>
                <c:pt idx="12">
                  <c:v>544</c:v>
                </c:pt>
                <c:pt idx="13">
                  <c:v>554</c:v>
                </c:pt>
                <c:pt idx="14">
                  <c:v>564</c:v>
                </c:pt>
                <c:pt idx="15">
                  <c:v>574</c:v>
                </c:pt>
                <c:pt idx="16">
                  <c:v>585</c:v>
                </c:pt>
                <c:pt idx="17">
                  <c:v>595</c:v>
                </c:pt>
                <c:pt idx="18">
                  <c:v>605</c:v>
                </c:pt>
                <c:pt idx="19">
                  <c:v>615</c:v>
                </c:pt>
                <c:pt idx="20">
                  <c:v>625</c:v>
                </c:pt>
                <c:pt idx="21">
                  <c:v>635</c:v>
                </c:pt>
                <c:pt idx="22">
                  <c:v>646</c:v>
                </c:pt>
                <c:pt idx="23">
                  <c:v>656</c:v>
                </c:pt>
                <c:pt idx="24">
                  <c:v>666</c:v>
                </c:pt>
                <c:pt idx="25">
                  <c:v>676</c:v>
                </c:pt>
                <c:pt idx="26">
                  <c:v>686</c:v>
                </c:pt>
                <c:pt idx="27">
                  <c:v>697</c:v>
                </c:pt>
                <c:pt idx="28">
                  <c:v>707</c:v>
                </c:pt>
                <c:pt idx="29">
                  <c:v>717</c:v>
                </c:pt>
                <c:pt idx="30">
                  <c:v>727</c:v>
                </c:pt>
                <c:pt idx="31">
                  <c:v>737</c:v>
                </c:pt>
                <c:pt idx="32">
                  <c:v>747</c:v>
                </c:pt>
                <c:pt idx="33">
                  <c:v>758</c:v>
                </c:pt>
                <c:pt idx="34">
                  <c:v>768</c:v>
                </c:pt>
                <c:pt idx="35">
                  <c:v>778</c:v>
                </c:pt>
                <c:pt idx="36">
                  <c:v>788</c:v>
                </c:pt>
                <c:pt idx="37">
                  <c:v>798</c:v>
                </c:pt>
                <c:pt idx="38">
                  <c:v>808</c:v>
                </c:pt>
                <c:pt idx="39">
                  <c:v>819</c:v>
                </c:pt>
                <c:pt idx="40">
                  <c:v>829</c:v>
                </c:pt>
                <c:pt idx="41">
                  <c:v>839</c:v>
                </c:pt>
                <c:pt idx="42">
                  <c:v>849</c:v>
                </c:pt>
                <c:pt idx="43">
                  <c:v>859</c:v>
                </c:pt>
                <c:pt idx="44">
                  <c:v>870</c:v>
                </c:pt>
                <c:pt idx="45">
                  <c:v>880</c:v>
                </c:pt>
                <c:pt idx="46">
                  <c:v>890</c:v>
                </c:pt>
                <c:pt idx="47">
                  <c:v>900</c:v>
                </c:pt>
                <c:pt idx="48">
                  <c:v>910</c:v>
                </c:pt>
                <c:pt idx="49">
                  <c:v>920</c:v>
                </c:pt>
                <c:pt idx="50">
                  <c:v>929</c:v>
                </c:pt>
                <c:pt idx="51">
                  <c:v>939</c:v>
                </c:pt>
                <c:pt idx="52">
                  <c:v>949</c:v>
                </c:pt>
                <c:pt idx="53">
                  <c:v>959</c:v>
                </c:pt>
                <c:pt idx="54">
                  <c:v>969</c:v>
                </c:pt>
                <c:pt idx="55">
                  <c:v>979</c:v>
                </c:pt>
                <c:pt idx="56">
                  <c:v>989</c:v>
                </c:pt>
                <c:pt idx="57">
                  <c:v>999</c:v>
                </c:pt>
                <c:pt idx="58">
                  <c:v>1009</c:v>
                </c:pt>
                <c:pt idx="59">
                  <c:v>1019</c:v>
                </c:pt>
                <c:pt idx="60">
                  <c:v>1029</c:v>
                </c:pt>
                <c:pt idx="61">
                  <c:v>1040</c:v>
                </c:pt>
                <c:pt idx="62">
                  <c:v>1051</c:v>
                </c:pt>
                <c:pt idx="63">
                  <c:v>1061</c:v>
                </c:pt>
                <c:pt idx="64">
                  <c:v>1071</c:v>
                </c:pt>
                <c:pt idx="65">
                  <c:v>1081</c:v>
                </c:pt>
                <c:pt idx="66">
                  <c:v>1091</c:v>
                </c:pt>
                <c:pt idx="67">
                  <c:v>1101</c:v>
                </c:pt>
                <c:pt idx="68">
                  <c:v>1111</c:v>
                </c:pt>
                <c:pt idx="69">
                  <c:v>1121</c:v>
                </c:pt>
                <c:pt idx="70">
                  <c:v>1131</c:v>
                </c:pt>
                <c:pt idx="71">
                  <c:v>1141</c:v>
                </c:pt>
                <c:pt idx="72">
                  <c:v>1151</c:v>
                </c:pt>
                <c:pt idx="73">
                  <c:v>1161</c:v>
                </c:pt>
                <c:pt idx="74">
                  <c:v>1171</c:v>
                </c:pt>
                <c:pt idx="75">
                  <c:v>1181</c:v>
                </c:pt>
                <c:pt idx="76">
                  <c:v>1191</c:v>
                </c:pt>
                <c:pt idx="77">
                  <c:v>1201</c:v>
                </c:pt>
                <c:pt idx="78">
                  <c:v>1211</c:v>
                </c:pt>
                <c:pt idx="79">
                  <c:v>1221</c:v>
                </c:pt>
                <c:pt idx="80">
                  <c:v>1231</c:v>
                </c:pt>
                <c:pt idx="81">
                  <c:v>1241</c:v>
                </c:pt>
                <c:pt idx="82">
                  <c:v>1251</c:v>
                </c:pt>
                <c:pt idx="83">
                  <c:v>1261</c:v>
                </c:pt>
                <c:pt idx="84">
                  <c:v>1272</c:v>
                </c:pt>
                <c:pt idx="85">
                  <c:v>1282</c:v>
                </c:pt>
                <c:pt idx="86">
                  <c:v>1292</c:v>
                </c:pt>
                <c:pt idx="87">
                  <c:v>1302</c:v>
                </c:pt>
                <c:pt idx="88">
                  <c:v>1312</c:v>
                </c:pt>
                <c:pt idx="89">
                  <c:v>1322</c:v>
                </c:pt>
                <c:pt idx="90">
                  <c:v>1332</c:v>
                </c:pt>
                <c:pt idx="91">
                  <c:v>1472</c:v>
                </c:pt>
                <c:pt idx="92">
                  <c:v>1483</c:v>
                </c:pt>
                <c:pt idx="93">
                  <c:v>1493</c:v>
                </c:pt>
                <c:pt idx="94">
                  <c:v>1503</c:v>
                </c:pt>
                <c:pt idx="95">
                  <c:v>1513</c:v>
                </c:pt>
                <c:pt idx="96">
                  <c:v>1523</c:v>
                </c:pt>
                <c:pt idx="97">
                  <c:v>1533</c:v>
                </c:pt>
                <c:pt idx="98">
                  <c:v>1543</c:v>
                </c:pt>
                <c:pt idx="99">
                  <c:v>1553</c:v>
                </c:pt>
                <c:pt idx="100">
                  <c:v>1563</c:v>
                </c:pt>
                <c:pt idx="101">
                  <c:v>1573</c:v>
                </c:pt>
                <c:pt idx="102">
                  <c:v>1583</c:v>
                </c:pt>
                <c:pt idx="103">
                  <c:v>1594</c:v>
                </c:pt>
                <c:pt idx="104">
                  <c:v>1604</c:v>
                </c:pt>
                <c:pt idx="105">
                  <c:v>1614</c:v>
                </c:pt>
                <c:pt idx="106">
                  <c:v>1624</c:v>
                </c:pt>
                <c:pt idx="107">
                  <c:v>1634</c:v>
                </c:pt>
                <c:pt idx="108">
                  <c:v>1644</c:v>
                </c:pt>
                <c:pt idx="109">
                  <c:v>1654</c:v>
                </c:pt>
                <c:pt idx="110">
                  <c:v>1664</c:v>
                </c:pt>
                <c:pt idx="111">
                  <c:v>1674</c:v>
                </c:pt>
                <c:pt idx="112">
                  <c:v>1684</c:v>
                </c:pt>
                <c:pt idx="113">
                  <c:v>1694</c:v>
                </c:pt>
                <c:pt idx="114">
                  <c:v>1704</c:v>
                </c:pt>
                <c:pt idx="115">
                  <c:v>1715</c:v>
                </c:pt>
                <c:pt idx="116">
                  <c:v>1725</c:v>
                </c:pt>
                <c:pt idx="117">
                  <c:v>1735</c:v>
                </c:pt>
                <c:pt idx="118">
                  <c:v>1745</c:v>
                </c:pt>
                <c:pt idx="119">
                  <c:v>1755</c:v>
                </c:pt>
                <c:pt idx="120">
                  <c:v>1765</c:v>
                </c:pt>
                <c:pt idx="121">
                  <c:v>1775</c:v>
                </c:pt>
                <c:pt idx="122">
                  <c:v>1785</c:v>
                </c:pt>
                <c:pt idx="123">
                  <c:v>1977</c:v>
                </c:pt>
                <c:pt idx="124">
                  <c:v>1987</c:v>
                </c:pt>
                <c:pt idx="125">
                  <c:v>2027</c:v>
                </c:pt>
                <c:pt idx="126">
                  <c:v>2037</c:v>
                </c:pt>
                <c:pt idx="127">
                  <c:v>2047</c:v>
                </c:pt>
                <c:pt idx="128">
                  <c:v>2058</c:v>
                </c:pt>
                <c:pt idx="129">
                  <c:v>2068</c:v>
                </c:pt>
                <c:pt idx="130">
                  <c:v>2078</c:v>
                </c:pt>
                <c:pt idx="131">
                  <c:v>2088</c:v>
                </c:pt>
                <c:pt idx="132">
                  <c:v>2098</c:v>
                </c:pt>
                <c:pt idx="133">
                  <c:v>2108</c:v>
                </c:pt>
                <c:pt idx="134">
                  <c:v>2118</c:v>
                </c:pt>
                <c:pt idx="135">
                  <c:v>2128</c:v>
                </c:pt>
                <c:pt idx="136">
                  <c:v>2138</c:v>
                </c:pt>
                <c:pt idx="137">
                  <c:v>2148</c:v>
                </c:pt>
                <c:pt idx="138">
                  <c:v>2158</c:v>
                </c:pt>
                <c:pt idx="139">
                  <c:v>2169</c:v>
                </c:pt>
                <c:pt idx="140">
                  <c:v>2179</c:v>
                </c:pt>
                <c:pt idx="141">
                  <c:v>2189</c:v>
                </c:pt>
                <c:pt idx="142">
                  <c:v>2199</c:v>
                </c:pt>
                <c:pt idx="143">
                  <c:v>2209</c:v>
                </c:pt>
                <c:pt idx="144">
                  <c:v>2219</c:v>
                </c:pt>
                <c:pt idx="145">
                  <c:v>2229</c:v>
                </c:pt>
                <c:pt idx="146">
                  <c:v>2239</c:v>
                </c:pt>
                <c:pt idx="147">
                  <c:v>2249</c:v>
                </c:pt>
                <c:pt idx="148">
                  <c:v>2259</c:v>
                </c:pt>
                <c:pt idx="149">
                  <c:v>2269</c:v>
                </c:pt>
                <c:pt idx="150">
                  <c:v>2280</c:v>
                </c:pt>
                <c:pt idx="151">
                  <c:v>2290</c:v>
                </c:pt>
                <c:pt idx="152">
                  <c:v>2300</c:v>
                </c:pt>
                <c:pt idx="153">
                  <c:v>2310</c:v>
                </c:pt>
                <c:pt idx="154">
                  <c:v>2320</c:v>
                </c:pt>
                <c:pt idx="155">
                  <c:v>2330</c:v>
                </c:pt>
                <c:pt idx="156">
                  <c:v>2340</c:v>
                </c:pt>
                <c:pt idx="157">
                  <c:v>2350</c:v>
                </c:pt>
              </c:numCache>
            </c:numRef>
          </c:cat>
          <c:val>
            <c:numRef>
              <c:f>'[Copy of CorrNonLinearLog_TBVIs-Biowet.xlsx]Contour plot Cotton-Maize'!$BF$2:$BF$159</c:f>
              <c:numCache>
                <c:formatCode>General</c:formatCode>
                <c:ptCount val="158"/>
                <c:pt idx="0">
                  <c:v>0.62413160040000126</c:v>
                </c:pt>
                <c:pt idx="1">
                  <c:v>0.69705801000000178</c:v>
                </c:pt>
                <c:pt idx="2">
                  <c:v>0.66118039690000063</c:v>
                </c:pt>
                <c:pt idx="3">
                  <c:v>0.57335183999999995</c:v>
                </c:pt>
                <c:pt idx="4">
                  <c:v>0.64656072809999998</c:v>
                </c:pt>
                <c:pt idx="5">
                  <c:v>0.67780642410000125</c:v>
                </c:pt>
                <c:pt idx="6">
                  <c:v>0.67573332090000005</c:v>
                </c:pt>
                <c:pt idx="7">
                  <c:v>0.59399390410000041</c:v>
                </c:pt>
                <c:pt idx="8">
                  <c:v>0.64411860490000061</c:v>
                </c:pt>
                <c:pt idx="9">
                  <c:v>0.71827320009999995</c:v>
                </c:pt>
                <c:pt idx="10">
                  <c:v>0.60095054409999993</c:v>
                </c:pt>
                <c:pt idx="11">
                  <c:v>0.60503506560000064</c:v>
                </c:pt>
                <c:pt idx="12">
                  <c:v>0.6605463076000011</c:v>
                </c:pt>
                <c:pt idx="13">
                  <c:v>0.68181351840000071</c:v>
                </c:pt>
                <c:pt idx="14">
                  <c:v>0.6880038916000013</c:v>
                </c:pt>
                <c:pt idx="15">
                  <c:v>0.74183768999999988</c:v>
                </c:pt>
                <c:pt idx="16">
                  <c:v>0.70190884000000064</c:v>
                </c:pt>
                <c:pt idx="17">
                  <c:v>0.74200996000000063</c:v>
                </c:pt>
                <c:pt idx="18">
                  <c:v>0.75177570250000247</c:v>
                </c:pt>
                <c:pt idx="19">
                  <c:v>0.69390566010000143</c:v>
                </c:pt>
                <c:pt idx="20">
                  <c:v>0.73104210010000004</c:v>
                </c:pt>
                <c:pt idx="21">
                  <c:v>0.74254412409999992</c:v>
                </c:pt>
                <c:pt idx="22">
                  <c:v>0.75300741760000234</c:v>
                </c:pt>
                <c:pt idx="23">
                  <c:v>0.72866710440000004</c:v>
                </c:pt>
                <c:pt idx="24">
                  <c:v>0.75410119210000148</c:v>
                </c:pt>
                <c:pt idx="25">
                  <c:v>0.75488294559999991</c:v>
                </c:pt>
                <c:pt idx="26">
                  <c:v>0.77102448640000154</c:v>
                </c:pt>
                <c:pt idx="27">
                  <c:v>0.77910632889999931</c:v>
                </c:pt>
                <c:pt idx="28">
                  <c:v>0.73597525210000247</c:v>
                </c:pt>
                <c:pt idx="29">
                  <c:v>0.51171131559999994</c:v>
                </c:pt>
                <c:pt idx="57">
                  <c:v>0.78467707240000184</c:v>
                </c:pt>
                <c:pt idx="58">
                  <c:v>0.70718008360000062</c:v>
                </c:pt>
                <c:pt idx="59">
                  <c:v>0.74516603290000005</c:v>
                </c:pt>
                <c:pt idx="60">
                  <c:v>0.75778766010000065</c:v>
                </c:pt>
                <c:pt idx="61">
                  <c:v>0.76387600000000111</c:v>
                </c:pt>
                <c:pt idx="62">
                  <c:v>0.77334435999999962</c:v>
                </c:pt>
                <c:pt idx="63">
                  <c:v>0.80147256249999999</c:v>
                </c:pt>
                <c:pt idx="64">
                  <c:v>0.80827292159999986</c:v>
                </c:pt>
                <c:pt idx="65">
                  <c:v>0.77937115240000177</c:v>
                </c:pt>
                <c:pt idx="66">
                  <c:v>0.83627367040000111</c:v>
                </c:pt>
                <c:pt idx="67">
                  <c:v>0.85897677610000123</c:v>
                </c:pt>
                <c:pt idx="68">
                  <c:v>0.89236362250000045</c:v>
                </c:pt>
                <c:pt idx="69">
                  <c:v>0.89877984160000179</c:v>
                </c:pt>
                <c:pt idx="70">
                  <c:v>0.56395594090000001</c:v>
                </c:pt>
                <c:pt idx="71">
                  <c:v>0.82952020840000062</c:v>
                </c:pt>
                <c:pt idx="73">
                  <c:v>0.67182612250000173</c:v>
                </c:pt>
                <c:pt idx="74">
                  <c:v>0.59830224999999881</c:v>
                </c:pt>
                <c:pt idx="75">
                  <c:v>0.81862684840000122</c:v>
                </c:pt>
                <c:pt idx="76">
                  <c:v>0.75979115560000221</c:v>
                </c:pt>
                <c:pt idx="77">
                  <c:v>0.82239505960000137</c:v>
                </c:pt>
                <c:pt idx="78">
                  <c:v>0.62865869440000222</c:v>
                </c:pt>
                <c:pt idx="79">
                  <c:v>0.69849477760000156</c:v>
                </c:pt>
                <c:pt idx="80">
                  <c:v>0.7236054225000027</c:v>
                </c:pt>
                <c:pt idx="81">
                  <c:v>0.82266714009999997</c:v>
                </c:pt>
                <c:pt idx="82">
                  <c:v>0.86944435360000161</c:v>
                </c:pt>
                <c:pt idx="83">
                  <c:v>0.89624089000000073</c:v>
                </c:pt>
                <c:pt idx="84">
                  <c:v>0.62155879210000065</c:v>
                </c:pt>
                <c:pt idx="85">
                  <c:v>0.75399698890000011</c:v>
                </c:pt>
                <c:pt idx="86">
                  <c:v>0.88329922560000107</c:v>
                </c:pt>
                <c:pt idx="87">
                  <c:v>0.8907584400000006</c:v>
                </c:pt>
                <c:pt idx="88">
                  <c:v>0.90771350760000002</c:v>
                </c:pt>
                <c:pt idx="89">
                  <c:v>0.90369739689999995</c:v>
                </c:pt>
                <c:pt idx="90">
                  <c:v>0.88305488410000055</c:v>
                </c:pt>
                <c:pt idx="107">
                  <c:v>0.42112312359999998</c:v>
                </c:pt>
                <c:pt idx="110">
                  <c:v>0.42136975690000061</c:v>
                </c:pt>
                <c:pt idx="111">
                  <c:v>0.40468682250000032</c:v>
                </c:pt>
                <c:pt idx="112">
                  <c:v>0.41654115999999997</c:v>
                </c:pt>
                <c:pt idx="113">
                  <c:v>0.46704922809999994</c:v>
                </c:pt>
                <c:pt idx="114">
                  <c:v>0.48180257440000074</c:v>
                </c:pt>
                <c:pt idx="115">
                  <c:v>0.46869085210000005</c:v>
                </c:pt>
                <c:pt idx="116">
                  <c:v>0.51811203999999889</c:v>
                </c:pt>
                <c:pt idx="117">
                  <c:v>0.53586792089999957</c:v>
                </c:pt>
                <c:pt idx="118">
                  <c:v>0.50251085439999998</c:v>
                </c:pt>
                <c:pt idx="119">
                  <c:v>0.58248950409999956</c:v>
                </c:pt>
                <c:pt idx="120">
                  <c:v>0.70194235240000136</c:v>
                </c:pt>
                <c:pt idx="121">
                  <c:v>0.71779867290000232</c:v>
                </c:pt>
                <c:pt idx="122">
                  <c:v>0.75688260010000064</c:v>
                </c:pt>
                <c:pt idx="124">
                  <c:v>0.42716681640000032</c:v>
                </c:pt>
                <c:pt idx="127">
                  <c:v>0.5417107201000001</c:v>
                </c:pt>
                <c:pt idx="142">
                  <c:v>0.42165542249999999</c:v>
                </c:pt>
                <c:pt idx="151">
                  <c:v>0.43091347360000104</c:v>
                </c:pt>
                <c:pt idx="155">
                  <c:v>0.46045724490000001</c:v>
                </c:pt>
                <c:pt idx="156">
                  <c:v>0.50194391040000064</c:v>
                </c:pt>
                <c:pt idx="157">
                  <c:v>0.41311470760000063</c:v>
                </c:pt>
              </c:numCache>
            </c:numRef>
          </c:val>
          <c:extLst>
            <c:ext xmlns:c16="http://schemas.microsoft.com/office/drawing/2014/chart" uri="{C3380CC4-5D6E-409C-BE32-E72D297353CC}">
              <c16:uniqueId val="{00000038-DD10-409B-87F1-B2F8D6ACD275}"/>
            </c:ext>
          </c:extLst>
        </c:ser>
        <c:ser>
          <c:idx val="57"/>
          <c:order val="57"/>
          <c:tx>
            <c:strRef>
              <c:f>'[Copy of CorrNonLinearLog_TBVIs-Biowet.xlsx]Contour plot Cotton-Maize'!$BG$1</c:f>
              <c:strCache>
                <c:ptCount val="1"/>
                <c:pt idx="0">
                  <c:v>999</c:v>
                </c:pt>
              </c:strCache>
            </c:strRef>
          </c:tx>
          <c:cat>
            <c:numRef>
              <c:f>'[Copy of CorrNonLinearLog_TBVIs-Biowet.xlsx]Contour plot Cotton-Maize'!$A$2:$A$159</c:f>
              <c:numCache>
                <c:formatCode>General</c:formatCode>
                <c:ptCount val="158"/>
                <c:pt idx="0">
                  <c:v>422</c:v>
                </c:pt>
                <c:pt idx="1">
                  <c:v>432</c:v>
                </c:pt>
                <c:pt idx="2">
                  <c:v>442</c:v>
                </c:pt>
                <c:pt idx="3">
                  <c:v>452</c:v>
                </c:pt>
                <c:pt idx="4">
                  <c:v>463</c:v>
                </c:pt>
                <c:pt idx="5">
                  <c:v>473</c:v>
                </c:pt>
                <c:pt idx="6">
                  <c:v>483</c:v>
                </c:pt>
                <c:pt idx="7">
                  <c:v>493</c:v>
                </c:pt>
                <c:pt idx="8">
                  <c:v>503</c:v>
                </c:pt>
                <c:pt idx="9">
                  <c:v>513</c:v>
                </c:pt>
                <c:pt idx="10">
                  <c:v>524</c:v>
                </c:pt>
                <c:pt idx="11">
                  <c:v>534</c:v>
                </c:pt>
                <c:pt idx="12">
                  <c:v>544</c:v>
                </c:pt>
                <c:pt idx="13">
                  <c:v>554</c:v>
                </c:pt>
                <c:pt idx="14">
                  <c:v>564</c:v>
                </c:pt>
                <c:pt idx="15">
                  <c:v>574</c:v>
                </c:pt>
                <c:pt idx="16">
                  <c:v>585</c:v>
                </c:pt>
                <c:pt idx="17">
                  <c:v>595</c:v>
                </c:pt>
                <c:pt idx="18">
                  <c:v>605</c:v>
                </c:pt>
                <c:pt idx="19">
                  <c:v>615</c:v>
                </c:pt>
                <c:pt idx="20">
                  <c:v>625</c:v>
                </c:pt>
                <c:pt idx="21">
                  <c:v>635</c:v>
                </c:pt>
                <c:pt idx="22">
                  <c:v>646</c:v>
                </c:pt>
                <c:pt idx="23">
                  <c:v>656</c:v>
                </c:pt>
                <c:pt idx="24">
                  <c:v>666</c:v>
                </c:pt>
                <c:pt idx="25">
                  <c:v>676</c:v>
                </c:pt>
                <c:pt idx="26">
                  <c:v>686</c:v>
                </c:pt>
                <c:pt idx="27">
                  <c:v>697</c:v>
                </c:pt>
                <c:pt idx="28">
                  <c:v>707</c:v>
                </c:pt>
                <c:pt idx="29">
                  <c:v>717</c:v>
                </c:pt>
                <c:pt idx="30">
                  <c:v>727</c:v>
                </c:pt>
                <c:pt idx="31">
                  <c:v>737</c:v>
                </c:pt>
                <c:pt idx="32">
                  <c:v>747</c:v>
                </c:pt>
                <c:pt idx="33">
                  <c:v>758</c:v>
                </c:pt>
                <c:pt idx="34">
                  <c:v>768</c:v>
                </c:pt>
                <c:pt idx="35">
                  <c:v>778</c:v>
                </c:pt>
                <c:pt idx="36">
                  <c:v>788</c:v>
                </c:pt>
                <c:pt idx="37">
                  <c:v>798</c:v>
                </c:pt>
                <c:pt idx="38">
                  <c:v>808</c:v>
                </c:pt>
                <c:pt idx="39">
                  <c:v>819</c:v>
                </c:pt>
                <c:pt idx="40">
                  <c:v>829</c:v>
                </c:pt>
                <c:pt idx="41">
                  <c:v>839</c:v>
                </c:pt>
                <c:pt idx="42">
                  <c:v>849</c:v>
                </c:pt>
                <c:pt idx="43">
                  <c:v>859</c:v>
                </c:pt>
                <c:pt idx="44">
                  <c:v>870</c:v>
                </c:pt>
                <c:pt idx="45">
                  <c:v>880</c:v>
                </c:pt>
                <c:pt idx="46">
                  <c:v>890</c:v>
                </c:pt>
                <c:pt idx="47">
                  <c:v>900</c:v>
                </c:pt>
                <c:pt idx="48">
                  <c:v>910</c:v>
                </c:pt>
                <c:pt idx="49">
                  <c:v>920</c:v>
                </c:pt>
                <c:pt idx="50">
                  <c:v>929</c:v>
                </c:pt>
                <c:pt idx="51">
                  <c:v>939</c:v>
                </c:pt>
                <c:pt idx="52">
                  <c:v>949</c:v>
                </c:pt>
                <c:pt idx="53">
                  <c:v>959</c:v>
                </c:pt>
                <c:pt idx="54">
                  <c:v>969</c:v>
                </c:pt>
                <c:pt idx="55">
                  <c:v>979</c:v>
                </c:pt>
                <c:pt idx="56">
                  <c:v>989</c:v>
                </c:pt>
                <c:pt idx="57">
                  <c:v>999</c:v>
                </c:pt>
                <c:pt idx="58">
                  <c:v>1009</c:v>
                </c:pt>
                <c:pt idx="59">
                  <c:v>1019</c:v>
                </c:pt>
                <c:pt idx="60">
                  <c:v>1029</c:v>
                </c:pt>
                <c:pt idx="61">
                  <c:v>1040</c:v>
                </c:pt>
                <c:pt idx="62">
                  <c:v>1051</c:v>
                </c:pt>
                <c:pt idx="63">
                  <c:v>1061</c:v>
                </c:pt>
                <c:pt idx="64">
                  <c:v>1071</c:v>
                </c:pt>
                <c:pt idx="65">
                  <c:v>1081</c:v>
                </c:pt>
                <c:pt idx="66">
                  <c:v>1091</c:v>
                </c:pt>
                <c:pt idx="67">
                  <c:v>1101</c:v>
                </c:pt>
                <c:pt idx="68">
                  <c:v>1111</c:v>
                </c:pt>
                <c:pt idx="69">
                  <c:v>1121</c:v>
                </c:pt>
                <c:pt idx="70">
                  <c:v>1131</c:v>
                </c:pt>
                <c:pt idx="71">
                  <c:v>1141</c:v>
                </c:pt>
                <c:pt idx="72">
                  <c:v>1151</c:v>
                </c:pt>
                <c:pt idx="73">
                  <c:v>1161</c:v>
                </c:pt>
                <c:pt idx="74">
                  <c:v>1171</c:v>
                </c:pt>
                <c:pt idx="75">
                  <c:v>1181</c:v>
                </c:pt>
                <c:pt idx="76">
                  <c:v>1191</c:v>
                </c:pt>
                <c:pt idx="77">
                  <c:v>1201</c:v>
                </c:pt>
                <c:pt idx="78">
                  <c:v>1211</c:v>
                </c:pt>
                <c:pt idx="79">
                  <c:v>1221</c:v>
                </c:pt>
                <c:pt idx="80">
                  <c:v>1231</c:v>
                </c:pt>
                <c:pt idx="81">
                  <c:v>1241</c:v>
                </c:pt>
                <c:pt idx="82">
                  <c:v>1251</c:v>
                </c:pt>
                <c:pt idx="83">
                  <c:v>1261</c:v>
                </c:pt>
                <c:pt idx="84">
                  <c:v>1272</c:v>
                </c:pt>
                <c:pt idx="85">
                  <c:v>1282</c:v>
                </c:pt>
                <c:pt idx="86">
                  <c:v>1292</c:v>
                </c:pt>
                <c:pt idx="87">
                  <c:v>1302</c:v>
                </c:pt>
                <c:pt idx="88">
                  <c:v>1312</c:v>
                </c:pt>
                <c:pt idx="89">
                  <c:v>1322</c:v>
                </c:pt>
                <c:pt idx="90">
                  <c:v>1332</c:v>
                </c:pt>
                <c:pt idx="91">
                  <c:v>1472</c:v>
                </c:pt>
                <c:pt idx="92">
                  <c:v>1483</c:v>
                </c:pt>
                <c:pt idx="93">
                  <c:v>1493</c:v>
                </c:pt>
                <c:pt idx="94">
                  <c:v>1503</c:v>
                </c:pt>
                <c:pt idx="95">
                  <c:v>1513</c:v>
                </c:pt>
                <c:pt idx="96">
                  <c:v>1523</c:v>
                </c:pt>
                <c:pt idx="97">
                  <c:v>1533</c:v>
                </c:pt>
                <c:pt idx="98">
                  <c:v>1543</c:v>
                </c:pt>
                <c:pt idx="99">
                  <c:v>1553</c:v>
                </c:pt>
                <c:pt idx="100">
                  <c:v>1563</c:v>
                </c:pt>
                <c:pt idx="101">
                  <c:v>1573</c:v>
                </c:pt>
                <c:pt idx="102">
                  <c:v>1583</c:v>
                </c:pt>
                <c:pt idx="103">
                  <c:v>1594</c:v>
                </c:pt>
                <c:pt idx="104">
                  <c:v>1604</c:v>
                </c:pt>
                <c:pt idx="105">
                  <c:v>1614</c:v>
                </c:pt>
                <c:pt idx="106">
                  <c:v>1624</c:v>
                </c:pt>
                <c:pt idx="107">
                  <c:v>1634</c:v>
                </c:pt>
                <c:pt idx="108">
                  <c:v>1644</c:v>
                </c:pt>
                <c:pt idx="109">
                  <c:v>1654</c:v>
                </c:pt>
                <c:pt idx="110">
                  <c:v>1664</c:v>
                </c:pt>
                <c:pt idx="111">
                  <c:v>1674</c:v>
                </c:pt>
                <c:pt idx="112">
                  <c:v>1684</c:v>
                </c:pt>
                <c:pt idx="113">
                  <c:v>1694</c:v>
                </c:pt>
                <c:pt idx="114">
                  <c:v>1704</c:v>
                </c:pt>
                <c:pt idx="115">
                  <c:v>1715</c:v>
                </c:pt>
                <c:pt idx="116">
                  <c:v>1725</c:v>
                </c:pt>
                <c:pt idx="117">
                  <c:v>1735</c:v>
                </c:pt>
                <c:pt idx="118">
                  <c:v>1745</c:v>
                </c:pt>
                <c:pt idx="119">
                  <c:v>1755</c:v>
                </c:pt>
                <c:pt idx="120">
                  <c:v>1765</c:v>
                </c:pt>
                <c:pt idx="121">
                  <c:v>1775</c:v>
                </c:pt>
                <c:pt idx="122">
                  <c:v>1785</c:v>
                </c:pt>
                <c:pt idx="123">
                  <c:v>1977</c:v>
                </c:pt>
                <c:pt idx="124">
                  <c:v>1987</c:v>
                </c:pt>
                <c:pt idx="125">
                  <c:v>2027</c:v>
                </c:pt>
                <c:pt idx="126">
                  <c:v>2037</c:v>
                </c:pt>
                <c:pt idx="127">
                  <c:v>2047</c:v>
                </c:pt>
                <c:pt idx="128">
                  <c:v>2058</c:v>
                </c:pt>
                <c:pt idx="129">
                  <c:v>2068</c:v>
                </c:pt>
                <c:pt idx="130">
                  <c:v>2078</c:v>
                </c:pt>
                <c:pt idx="131">
                  <c:v>2088</c:v>
                </c:pt>
                <c:pt idx="132">
                  <c:v>2098</c:v>
                </c:pt>
                <c:pt idx="133">
                  <c:v>2108</c:v>
                </c:pt>
                <c:pt idx="134">
                  <c:v>2118</c:v>
                </c:pt>
                <c:pt idx="135">
                  <c:v>2128</c:v>
                </c:pt>
                <c:pt idx="136">
                  <c:v>2138</c:v>
                </c:pt>
                <c:pt idx="137">
                  <c:v>2148</c:v>
                </c:pt>
                <c:pt idx="138">
                  <c:v>2158</c:v>
                </c:pt>
                <c:pt idx="139">
                  <c:v>2169</c:v>
                </c:pt>
                <c:pt idx="140">
                  <c:v>2179</c:v>
                </c:pt>
                <c:pt idx="141">
                  <c:v>2189</c:v>
                </c:pt>
                <c:pt idx="142">
                  <c:v>2199</c:v>
                </c:pt>
                <c:pt idx="143">
                  <c:v>2209</c:v>
                </c:pt>
                <c:pt idx="144">
                  <c:v>2219</c:v>
                </c:pt>
                <c:pt idx="145">
                  <c:v>2229</c:v>
                </c:pt>
                <c:pt idx="146">
                  <c:v>2239</c:v>
                </c:pt>
                <c:pt idx="147">
                  <c:v>2249</c:v>
                </c:pt>
                <c:pt idx="148">
                  <c:v>2259</c:v>
                </c:pt>
                <c:pt idx="149">
                  <c:v>2269</c:v>
                </c:pt>
                <c:pt idx="150">
                  <c:v>2280</c:v>
                </c:pt>
                <c:pt idx="151">
                  <c:v>2290</c:v>
                </c:pt>
                <c:pt idx="152">
                  <c:v>2300</c:v>
                </c:pt>
                <c:pt idx="153">
                  <c:v>2310</c:v>
                </c:pt>
                <c:pt idx="154">
                  <c:v>2320</c:v>
                </c:pt>
                <c:pt idx="155">
                  <c:v>2330</c:v>
                </c:pt>
                <c:pt idx="156">
                  <c:v>2340</c:v>
                </c:pt>
                <c:pt idx="157">
                  <c:v>2350</c:v>
                </c:pt>
              </c:numCache>
            </c:numRef>
          </c:cat>
          <c:val>
            <c:numRef>
              <c:f>'[Copy of CorrNonLinearLog_TBVIs-Biowet.xlsx]Contour plot Cotton-Maize'!$BG$2:$BG$159</c:f>
              <c:numCache>
                <c:formatCode>General</c:formatCode>
                <c:ptCount val="158"/>
                <c:pt idx="0">
                  <c:v>0.76291490250000138</c:v>
                </c:pt>
                <c:pt idx="1">
                  <c:v>0.79502188960000064</c:v>
                </c:pt>
                <c:pt idx="2">
                  <c:v>0.78428735999999899</c:v>
                </c:pt>
                <c:pt idx="3">
                  <c:v>0.69795999360000194</c:v>
                </c:pt>
                <c:pt idx="4">
                  <c:v>0.70080337959999994</c:v>
                </c:pt>
                <c:pt idx="5">
                  <c:v>0.79416614559999865</c:v>
                </c:pt>
                <c:pt idx="6">
                  <c:v>0.80836282809999949</c:v>
                </c:pt>
                <c:pt idx="7">
                  <c:v>0.65173329000000124</c:v>
                </c:pt>
                <c:pt idx="8">
                  <c:v>0.73010189160000138</c:v>
                </c:pt>
                <c:pt idx="9">
                  <c:v>0.80102499999999999</c:v>
                </c:pt>
                <c:pt idx="10">
                  <c:v>0.71085133440000126</c:v>
                </c:pt>
                <c:pt idx="11">
                  <c:v>0.70852622760000061</c:v>
                </c:pt>
                <c:pt idx="12">
                  <c:v>0.71947716839999998</c:v>
                </c:pt>
                <c:pt idx="13">
                  <c:v>0.75630851560000123</c:v>
                </c:pt>
                <c:pt idx="14">
                  <c:v>0.74552863360000221</c:v>
                </c:pt>
                <c:pt idx="15">
                  <c:v>0.78372067840000126</c:v>
                </c:pt>
                <c:pt idx="16">
                  <c:v>0.76769139240000284</c:v>
                </c:pt>
                <c:pt idx="17">
                  <c:v>0.79480791040000065</c:v>
                </c:pt>
                <c:pt idx="18">
                  <c:v>0.7930436809000001</c:v>
                </c:pt>
                <c:pt idx="19">
                  <c:v>0.72733606560000008</c:v>
                </c:pt>
                <c:pt idx="20">
                  <c:v>0.781349923600001</c:v>
                </c:pt>
                <c:pt idx="21">
                  <c:v>0.78223411360000061</c:v>
                </c:pt>
                <c:pt idx="22">
                  <c:v>0.79975460410000065</c:v>
                </c:pt>
                <c:pt idx="23">
                  <c:v>0.7653275289</c:v>
                </c:pt>
                <c:pt idx="24">
                  <c:v>0.78943224999999839</c:v>
                </c:pt>
                <c:pt idx="25">
                  <c:v>0.7888281855999999</c:v>
                </c:pt>
                <c:pt idx="26">
                  <c:v>0.80274432160000064</c:v>
                </c:pt>
                <c:pt idx="27">
                  <c:v>0.78458849289999988</c:v>
                </c:pt>
                <c:pt idx="28">
                  <c:v>0.81631224999999841</c:v>
                </c:pt>
                <c:pt idx="29">
                  <c:v>0.6861140224000013</c:v>
                </c:pt>
                <c:pt idx="30">
                  <c:v>0.55112806440000062</c:v>
                </c:pt>
                <c:pt idx="62">
                  <c:v>0.53154306489999958</c:v>
                </c:pt>
                <c:pt idx="63">
                  <c:v>0.6436050625000026</c:v>
                </c:pt>
                <c:pt idx="64">
                  <c:v>0.65464281000000246</c:v>
                </c:pt>
                <c:pt idx="65">
                  <c:v>0.67653915040000123</c:v>
                </c:pt>
                <c:pt idx="66">
                  <c:v>0.80946009000000008</c:v>
                </c:pt>
                <c:pt idx="67">
                  <c:v>0.84732025000000111</c:v>
                </c:pt>
                <c:pt idx="68">
                  <c:v>0.89102272360000045</c:v>
                </c:pt>
                <c:pt idx="69">
                  <c:v>0.89906427610000073</c:v>
                </c:pt>
                <c:pt idx="71">
                  <c:v>0.7748576676000013</c:v>
                </c:pt>
                <c:pt idx="72">
                  <c:v>0.61301070250000123</c:v>
                </c:pt>
                <c:pt idx="73">
                  <c:v>0.78403941160000123</c:v>
                </c:pt>
                <c:pt idx="75">
                  <c:v>0.54123977610000062</c:v>
                </c:pt>
                <c:pt idx="77">
                  <c:v>0.58352793210000042</c:v>
                </c:pt>
                <c:pt idx="81">
                  <c:v>0.47944545640000003</c:v>
                </c:pt>
                <c:pt idx="82">
                  <c:v>0.71806981210000198</c:v>
                </c:pt>
                <c:pt idx="83">
                  <c:v>0.81703521000000123</c:v>
                </c:pt>
                <c:pt idx="86">
                  <c:v>0.77141088999999929</c:v>
                </c:pt>
                <c:pt idx="87">
                  <c:v>0.85396081000000124</c:v>
                </c:pt>
                <c:pt idx="88">
                  <c:v>0.88014418560000041</c:v>
                </c:pt>
                <c:pt idx="89">
                  <c:v>0.88341200999999847</c:v>
                </c:pt>
                <c:pt idx="90">
                  <c:v>0.87136624089999959</c:v>
                </c:pt>
                <c:pt idx="119">
                  <c:v>0.45103312809999979</c:v>
                </c:pt>
                <c:pt idx="120">
                  <c:v>0.62214233760000148</c:v>
                </c:pt>
                <c:pt idx="121">
                  <c:v>0.66235182250000235</c:v>
                </c:pt>
                <c:pt idx="122">
                  <c:v>0.72280603240000185</c:v>
                </c:pt>
                <c:pt idx="127">
                  <c:v>0.48440208010000074</c:v>
                </c:pt>
                <c:pt idx="156">
                  <c:v>0.43955574009999998</c:v>
                </c:pt>
              </c:numCache>
            </c:numRef>
          </c:val>
          <c:extLst>
            <c:ext xmlns:c16="http://schemas.microsoft.com/office/drawing/2014/chart" uri="{C3380CC4-5D6E-409C-BE32-E72D297353CC}">
              <c16:uniqueId val="{00000039-DD10-409B-87F1-B2F8D6ACD275}"/>
            </c:ext>
          </c:extLst>
        </c:ser>
        <c:ser>
          <c:idx val="58"/>
          <c:order val="58"/>
          <c:tx>
            <c:strRef>
              <c:f>'[Copy of CorrNonLinearLog_TBVIs-Biowet.xlsx]Contour plot Cotton-Maize'!$BH$1</c:f>
              <c:strCache>
                <c:ptCount val="1"/>
                <c:pt idx="0">
                  <c:v>1009</c:v>
                </c:pt>
              </c:strCache>
            </c:strRef>
          </c:tx>
          <c:cat>
            <c:numRef>
              <c:f>'[Copy of CorrNonLinearLog_TBVIs-Biowet.xlsx]Contour plot Cotton-Maize'!$A$2:$A$159</c:f>
              <c:numCache>
                <c:formatCode>General</c:formatCode>
                <c:ptCount val="158"/>
                <c:pt idx="0">
                  <c:v>422</c:v>
                </c:pt>
                <c:pt idx="1">
                  <c:v>432</c:v>
                </c:pt>
                <c:pt idx="2">
                  <c:v>442</c:v>
                </c:pt>
                <c:pt idx="3">
                  <c:v>452</c:v>
                </c:pt>
                <c:pt idx="4">
                  <c:v>463</c:v>
                </c:pt>
                <c:pt idx="5">
                  <c:v>473</c:v>
                </c:pt>
                <c:pt idx="6">
                  <c:v>483</c:v>
                </c:pt>
                <c:pt idx="7">
                  <c:v>493</c:v>
                </c:pt>
                <c:pt idx="8">
                  <c:v>503</c:v>
                </c:pt>
                <c:pt idx="9">
                  <c:v>513</c:v>
                </c:pt>
                <c:pt idx="10">
                  <c:v>524</c:v>
                </c:pt>
                <c:pt idx="11">
                  <c:v>534</c:v>
                </c:pt>
                <c:pt idx="12">
                  <c:v>544</c:v>
                </c:pt>
                <c:pt idx="13">
                  <c:v>554</c:v>
                </c:pt>
                <c:pt idx="14">
                  <c:v>564</c:v>
                </c:pt>
                <c:pt idx="15">
                  <c:v>574</c:v>
                </c:pt>
                <c:pt idx="16">
                  <c:v>585</c:v>
                </c:pt>
                <c:pt idx="17">
                  <c:v>595</c:v>
                </c:pt>
                <c:pt idx="18">
                  <c:v>605</c:v>
                </c:pt>
                <c:pt idx="19">
                  <c:v>615</c:v>
                </c:pt>
                <c:pt idx="20">
                  <c:v>625</c:v>
                </c:pt>
                <c:pt idx="21">
                  <c:v>635</c:v>
                </c:pt>
                <c:pt idx="22">
                  <c:v>646</c:v>
                </c:pt>
                <c:pt idx="23">
                  <c:v>656</c:v>
                </c:pt>
                <c:pt idx="24">
                  <c:v>666</c:v>
                </c:pt>
                <c:pt idx="25">
                  <c:v>676</c:v>
                </c:pt>
                <c:pt idx="26">
                  <c:v>686</c:v>
                </c:pt>
                <c:pt idx="27">
                  <c:v>697</c:v>
                </c:pt>
                <c:pt idx="28">
                  <c:v>707</c:v>
                </c:pt>
                <c:pt idx="29">
                  <c:v>717</c:v>
                </c:pt>
                <c:pt idx="30">
                  <c:v>727</c:v>
                </c:pt>
                <c:pt idx="31">
                  <c:v>737</c:v>
                </c:pt>
                <c:pt idx="32">
                  <c:v>747</c:v>
                </c:pt>
                <c:pt idx="33">
                  <c:v>758</c:v>
                </c:pt>
                <c:pt idx="34">
                  <c:v>768</c:v>
                </c:pt>
                <c:pt idx="35">
                  <c:v>778</c:v>
                </c:pt>
                <c:pt idx="36">
                  <c:v>788</c:v>
                </c:pt>
                <c:pt idx="37">
                  <c:v>798</c:v>
                </c:pt>
                <c:pt idx="38">
                  <c:v>808</c:v>
                </c:pt>
                <c:pt idx="39">
                  <c:v>819</c:v>
                </c:pt>
                <c:pt idx="40">
                  <c:v>829</c:v>
                </c:pt>
                <c:pt idx="41">
                  <c:v>839</c:v>
                </c:pt>
                <c:pt idx="42">
                  <c:v>849</c:v>
                </c:pt>
                <c:pt idx="43">
                  <c:v>859</c:v>
                </c:pt>
                <c:pt idx="44">
                  <c:v>870</c:v>
                </c:pt>
                <c:pt idx="45">
                  <c:v>880</c:v>
                </c:pt>
                <c:pt idx="46">
                  <c:v>890</c:v>
                </c:pt>
                <c:pt idx="47">
                  <c:v>900</c:v>
                </c:pt>
                <c:pt idx="48">
                  <c:v>910</c:v>
                </c:pt>
                <c:pt idx="49">
                  <c:v>920</c:v>
                </c:pt>
                <c:pt idx="50">
                  <c:v>929</c:v>
                </c:pt>
                <c:pt idx="51">
                  <c:v>939</c:v>
                </c:pt>
                <c:pt idx="52">
                  <c:v>949</c:v>
                </c:pt>
                <c:pt idx="53">
                  <c:v>959</c:v>
                </c:pt>
                <c:pt idx="54">
                  <c:v>969</c:v>
                </c:pt>
                <c:pt idx="55">
                  <c:v>979</c:v>
                </c:pt>
                <c:pt idx="56">
                  <c:v>989</c:v>
                </c:pt>
                <c:pt idx="57">
                  <c:v>999</c:v>
                </c:pt>
                <c:pt idx="58">
                  <c:v>1009</c:v>
                </c:pt>
                <c:pt idx="59">
                  <c:v>1019</c:v>
                </c:pt>
                <c:pt idx="60">
                  <c:v>1029</c:v>
                </c:pt>
                <c:pt idx="61">
                  <c:v>1040</c:v>
                </c:pt>
                <c:pt idx="62">
                  <c:v>1051</c:v>
                </c:pt>
                <c:pt idx="63">
                  <c:v>1061</c:v>
                </c:pt>
                <c:pt idx="64">
                  <c:v>1071</c:v>
                </c:pt>
                <c:pt idx="65">
                  <c:v>1081</c:v>
                </c:pt>
                <c:pt idx="66">
                  <c:v>1091</c:v>
                </c:pt>
                <c:pt idx="67">
                  <c:v>1101</c:v>
                </c:pt>
                <c:pt idx="68">
                  <c:v>1111</c:v>
                </c:pt>
                <c:pt idx="69">
                  <c:v>1121</c:v>
                </c:pt>
                <c:pt idx="70">
                  <c:v>1131</c:v>
                </c:pt>
                <c:pt idx="71">
                  <c:v>1141</c:v>
                </c:pt>
                <c:pt idx="72">
                  <c:v>1151</c:v>
                </c:pt>
                <c:pt idx="73">
                  <c:v>1161</c:v>
                </c:pt>
                <c:pt idx="74">
                  <c:v>1171</c:v>
                </c:pt>
                <c:pt idx="75">
                  <c:v>1181</c:v>
                </c:pt>
                <c:pt idx="76">
                  <c:v>1191</c:v>
                </c:pt>
                <c:pt idx="77">
                  <c:v>1201</c:v>
                </c:pt>
                <c:pt idx="78">
                  <c:v>1211</c:v>
                </c:pt>
                <c:pt idx="79">
                  <c:v>1221</c:v>
                </c:pt>
                <c:pt idx="80">
                  <c:v>1231</c:v>
                </c:pt>
                <c:pt idx="81">
                  <c:v>1241</c:v>
                </c:pt>
                <c:pt idx="82">
                  <c:v>1251</c:v>
                </c:pt>
                <c:pt idx="83">
                  <c:v>1261</c:v>
                </c:pt>
                <c:pt idx="84">
                  <c:v>1272</c:v>
                </c:pt>
                <c:pt idx="85">
                  <c:v>1282</c:v>
                </c:pt>
                <c:pt idx="86">
                  <c:v>1292</c:v>
                </c:pt>
                <c:pt idx="87">
                  <c:v>1302</c:v>
                </c:pt>
                <c:pt idx="88">
                  <c:v>1312</c:v>
                </c:pt>
                <c:pt idx="89">
                  <c:v>1322</c:v>
                </c:pt>
                <c:pt idx="90">
                  <c:v>1332</c:v>
                </c:pt>
                <c:pt idx="91">
                  <c:v>1472</c:v>
                </c:pt>
                <c:pt idx="92">
                  <c:v>1483</c:v>
                </c:pt>
                <c:pt idx="93">
                  <c:v>1493</c:v>
                </c:pt>
                <c:pt idx="94">
                  <c:v>1503</c:v>
                </c:pt>
                <c:pt idx="95">
                  <c:v>1513</c:v>
                </c:pt>
                <c:pt idx="96">
                  <c:v>1523</c:v>
                </c:pt>
                <c:pt idx="97">
                  <c:v>1533</c:v>
                </c:pt>
                <c:pt idx="98">
                  <c:v>1543</c:v>
                </c:pt>
                <c:pt idx="99">
                  <c:v>1553</c:v>
                </c:pt>
                <c:pt idx="100">
                  <c:v>1563</c:v>
                </c:pt>
                <c:pt idx="101">
                  <c:v>1573</c:v>
                </c:pt>
                <c:pt idx="102">
                  <c:v>1583</c:v>
                </c:pt>
                <c:pt idx="103">
                  <c:v>1594</c:v>
                </c:pt>
                <c:pt idx="104">
                  <c:v>1604</c:v>
                </c:pt>
                <c:pt idx="105">
                  <c:v>1614</c:v>
                </c:pt>
                <c:pt idx="106">
                  <c:v>1624</c:v>
                </c:pt>
                <c:pt idx="107">
                  <c:v>1634</c:v>
                </c:pt>
                <c:pt idx="108">
                  <c:v>1644</c:v>
                </c:pt>
                <c:pt idx="109">
                  <c:v>1654</c:v>
                </c:pt>
                <c:pt idx="110">
                  <c:v>1664</c:v>
                </c:pt>
                <c:pt idx="111">
                  <c:v>1674</c:v>
                </c:pt>
                <c:pt idx="112">
                  <c:v>1684</c:v>
                </c:pt>
                <c:pt idx="113">
                  <c:v>1694</c:v>
                </c:pt>
                <c:pt idx="114">
                  <c:v>1704</c:v>
                </c:pt>
                <c:pt idx="115">
                  <c:v>1715</c:v>
                </c:pt>
                <c:pt idx="116">
                  <c:v>1725</c:v>
                </c:pt>
                <c:pt idx="117">
                  <c:v>1735</c:v>
                </c:pt>
                <c:pt idx="118">
                  <c:v>1745</c:v>
                </c:pt>
                <c:pt idx="119">
                  <c:v>1755</c:v>
                </c:pt>
                <c:pt idx="120">
                  <c:v>1765</c:v>
                </c:pt>
                <c:pt idx="121">
                  <c:v>1775</c:v>
                </c:pt>
                <c:pt idx="122">
                  <c:v>1785</c:v>
                </c:pt>
                <c:pt idx="123">
                  <c:v>1977</c:v>
                </c:pt>
                <c:pt idx="124">
                  <c:v>1987</c:v>
                </c:pt>
                <c:pt idx="125">
                  <c:v>2027</c:v>
                </c:pt>
                <c:pt idx="126">
                  <c:v>2037</c:v>
                </c:pt>
                <c:pt idx="127">
                  <c:v>2047</c:v>
                </c:pt>
                <c:pt idx="128">
                  <c:v>2058</c:v>
                </c:pt>
                <c:pt idx="129">
                  <c:v>2068</c:v>
                </c:pt>
                <c:pt idx="130">
                  <c:v>2078</c:v>
                </c:pt>
                <c:pt idx="131">
                  <c:v>2088</c:v>
                </c:pt>
                <c:pt idx="132">
                  <c:v>2098</c:v>
                </c:pt>
                <c:pt idx="133">
                  <c:v>2108</c:v>
                </c:pt>
                <c:pt idx="134">
                  <c:v>2118</c:v>
                </c:pt>
                <c:pt idx="135">
                  <c:v>2128</c:v>
                </c:pt>
                <c:pt idx="136">
                  <c:v>2138</c:v>
                </c:pt>
                <c:pt idx="137">
                  <c:v>2148</c:v>
                </c:pt>
                <c:pt idx="138">
                  <c:v>2158</c:v>
                </c:pt>
                <c:pt idx="139">
                  <c:v>2169</c:v>
                </c:pt>
                <c:pt idx="140">
                  <c:v>2179</c:v>
                </c:pt>
                <c:pt idx="141">
                  <c:v>2189</c:v>
                </c:pt>
                <c:pt idx="142">
                  <c:v>2199</c:v>
                </c:pt>
                <c:pt idx="143">
                  <c:v>2209</c:v>
                </c:pt>
                <c:pt idx="144">
                  <c:v>2219</c:v>
                </c:pt>
                <c:pt idx="145">
                  <c:v>2229</c:v>
                </c:pt>
                <c:pt idx="146">
                  <c:v>2239</c:v>
                </c:pt>
                <c:pt idx="147">
                  <c:v>2249</c:v>
                </c:pt>
                <c:pt idx="148">
                  <c:v>2259</c:v>
                </c:pt>
                <c:pt idx="149">
                  <c:v>2269</c:v>
                </c:pt>
                <c:pt idx="150">
                  <c:v>2280</c:v>
                </c:pt>
                <c:pt idx="151">
                  <c:v>2290</c:v>
                </c:pt>
                <c:pt idx="152">
                  <c:v>2300</c:v>
                </c:pt>
                <c:pt idx="153">
                  <c:v>2310</c:v>
                </c:pt>
                <c:pt idx="154">
                  <c:v>2320</c:v>
                </c:pt>
                <c:pt idx="155">
                  <c:v>2330</c:v>
                </c:pt>
                <c:pt idx="156">
                  <c:v>2340</c:v>
                </c:pt>
                <c:pt idx="157">
                  <c:v>2350</c:v>
                </c:pt>
              </c:numCache>
            </c:numRef>
          </c:cat>
          <c:val>
            <c:numRef>
              <c:f>'[Copy of CorrNonLinearLog_TBVIs-Biowet.xlsx]Contour plot Cotton-Maize'!$BH$2:$BH$159</c:f>
              <c:numCache>
                <c:formatCode>General</c:formatCode>
                <c:ptCount val="158"/>
                <c:pt idx="0">
                  <c:v>0.53317743610000123</c:v>
                </c:pt>
                <c:pt idx="1">
                  <c:v>0.53907900840000122</c:v>
                </c:pt>
                <c:pt idx="2">
                  <c:v>0.64631952360000122</c:v>
                </c:pt>
                <c:pt idx="3">
                  <c:v>0.51647219559999957</c:v>
                </c:pt>
                <c:pt idx="4">
                  <c:v>0.63729885610000236</c:v>
                </c:pt>
                <c:pt idx="5">
                  <c:v>0.7045755721000011</c:v>
                </c:pt>
                <c:pt idx="6">
                  <c:v>0.66892769440000233</c:v>
                </c:pt>
                <c:pt idx="7">
                  <c:v>0.67074462010000246</c:v>
                </c:pt>
                <c:pt idx="8">
                  <c:v>0.76714825690000232</c:v>
                </c:pt>
                <c:pt idx="9">
                  <c:v>0.80147256249999999</c:v>
                </c:pt>
                <c:pt idx="10">
                  <c:v>0.69502234240000071</c:v>
                </c:pt>
                <c:pt idx="11">
                  <c:v>0.65629441440000236</c:v>
                </c:pt>
                <c:pt idx="12">
                  <c:v>0.78186269289999988</c:v>
                </c:pt>
                <c:pt idx="13">
                  <c:v>0.76232107210000233</c:v>
                </c:pt>
                <c:pt idx="14">
                  <c:v>0.80405295609999994</c:v>
                </c:pt>
                <c:pt idx="15">
                  <c:v>0.81717984040000136</c:v>
                </c:pt>
                <c:pt idx="16">
                  <c:v>0.84448748159999998</c:v>
                </c:pt>
                <c:pt idx="17">
                  <c:v>0.8494940224000016</c:v>
                </c:pt>
                <c:pt idx="18">
                  <c:v>0.87372017290000126</c:v>
                </c:pt>
                <c:pt idx="19">
                  <c:v>0.87768792250000138</c:v>
                </c:pt>
                <c:pt idx="20">
                  <c:v>0.84932812810000002</c:v>
                </c:pt>
                <c:pt idx="21">
                  <c:v>0.87523509160000135</c:v>
                </c:pt>
                <c:pt idx="22">
                  <c:v>0.87471126760000173</c:v>
                </c:pt>
                <c:pt idx="23">
                  <c:v>0.85906945960000136</c:v>
                </c:pt>
                <c:pt idx="24">
                  <c:v>0.87993780250000209</c:v>
                </c:pt>
                <c:pt idx="25">
                  <c:v>0.87943132839999993</c:v>
                </c:pt>
                <c:pt idx="26">
                  <c:v>0.90383048999999949</c:v>
                </c:pt>
                <c:pt idx="27">
                  <c:v>0.88651640250000041</c:v>
                </c:pt>
                <c:pt idx="28">
                  <c:v>0.82593561610000221</c:v>
                </c:pt>
                <c:pt idx="61">
                  <c:v>0.46505580249999995</c:v>
                </c:pt>
                <c:pt idx="62">
                  <c:v>0.56412116640000065</c:v>
                </c:pt>
                <c:pt idx="63">
                  <c:v>0.65129742090000065</c:v>
                </c:pt>
                <c:pt idx="64">
                  <c:v>0.68904940810000204</c:v>
                </c:pt>
                <c:pt idx="65">
                  <c:v>0.7160375161000011</c:v>
                </c:pt>
                <c:pt idx="66">
                  <c:v>0.82203235559999999</c:v>
                </c:pt>
                <c:pt idx="67">
                  <c:v>0.86153667609999995</c:v>
                </c:pt>
                <c:pt idx="68">
                  <c:v>0.89444306250000072</c:v>
                </c:pt>
                <c:pt idx="69">
                  <c:v>0.90071488360000063</c:v>
                </c:pt>
                <c:pt idx="71">
                  <c:v>0.78666256359999986</c:v>
                </c:pt>
                <c:pt idx="72">
                  <c:v>0.57942544000000062</c:v>
                </c:pt>
                <c:pt idx="73">
                  <c:v>0.76164019840000208</c:v>
                </c:pt>
                <c:pt idx="75">
                  <c:v>0.50988168360000063</c:v>
                </c:pt>
                <c:pt idx="77">
                  <c:v>0.55206386009999997</c:v>
                </c:pt>
                <c:pt idx="81">
                  <c:v>0.44398234240000028</c:v>
                </c:pt>
                <c:pt idx="82">
                  <c:v>0.68576617210000057</c:v>
                </c:pt>
                <c:pt idx="83">
                  <c:v>0.78598863360000149</c:v>
                </c:pt>
                <c:pt idx="86">
                  <c:v>0.73261616489999959</c:v>
                </c:pt>
                <c:pt idx="87">
                  <c:v>0.83252850489999997</c:v>
                </c:pt>
                <c:pt idx="88">
                  <c:v>0.86648172250000099</c:v>
                </c:pt>
                <c:pt idx="89">
                  <c:v>0.87545963560000184</c:v>
                </c:pt>
                <c:pt idx="90">
                  <c:v>0.86826987610000184</c:v>
                </c:pt>
                <c:pt idx="119">
                  <c:v>0.43873401690000002</c:v>
                </c:pt>
                <c:pt idx="120">
                  <c:v>0.609414422500001</c:v>
                </c:pt>
                <c:pt idx="121">
                  <c:v>0.64696283560000134</c:v>
                </c:pt>
                <c:pt idx="122">
                  <c:v>0.71361945760000234</c:v>
                </c:pt>
                <c:pt idx="127">
                  <c:v>0.47817225000000002</c:v>
                </c:pt>
                <c:pt idx="156">
                  <c:v>0.43354323360000002</c:v>
                </c:pt>
              </c:numCache>
            </c:numRef>
          </c:val>
          <c:extLst>
            <c:ext xmlns:c16="http://schemas.microsoft.com/office/drawing/2014/chart" uri="{C3380CC4-5D6E-409C-BE32-E72D297353CC}">
              <c16:uniqueId val="{0000003A-DD10-409B-87F1-B2F8D6ACD275}"/>
            </c:ext>
          </c:extLst>
        </c:ser>
        <c:ser>
          <c:idx val="59"/>
          <c:order val="59"/>
          <c:tx>
            <c:strRef>
              <c:f>'[Copy of CorrNonLinearLog_TBVIs-Biowet.xlsx]Contour plot Cotton-Maize'!$BI$1</c:f>
              <c:strCache>
                <c:ptCount val="1"/>
                <c:pt idx="0">
                  <c:v>1019</c:v>
                </c:pt>
              </c:strCache>
            </c:strRef>
          </c:tx>
          <c:cat>
            <c:numRef>
              <c:f>'[Copy of CorrNonLinearLog_TBVIs-Biowet.xlsx]Contour plot Cotton-Maize'!$A$2:$A$159</c:f>
              <c:numCache>
                <c:formatCode>General</c:formatCode>
                <c:ptCount val="158"/>
                <c:pt idx="0">
                  <c:v>422</c:v>
                </c:pt>
                <c:pt idx="1">
                  <c:v>432</c:v>
                </c:pt>
                <c:pt idx="2">
                  <c:v>442</c:v>
                </c:pt>
                <c:pt idx="3">
                  <c:v>452</c:v>
                </c:pt>
                <c:pt idx="4">
                  <c:v>463</c:v>
                </c:pt>
                <c:pt idx="5">
                  <c:v>473</c:v>
                </c:pt>
                <c:pt idx="6">
                  <c:v>483</c:v>
                </c:pt>
                <c:pt idx="7">
                  <c:v>493</c:v>
                </c:pt>
                <c:pt idx="8">
                  <c:v>503</c:v>
                </c:pt>
                <c:pt idx="9">
                  <c:v>513</c:v>
                </c:pt>
                <c:pt idx="10">
                  <c:v>524</c:v>
                </c:pt>
                <c:pt idx="11">
                  <c:v>534</c:v>
                </c:pt>
                <c:pt idx="12">
                  <c:v>544</c:v>
                </c:pt>
                <c:pt idx="13">
                  <c:v>554</c:v>
                </c:pt>
                <c:pt idx="14">
                  <c:v>564</c:v>
                </c:pt>
                <c:pt idx="15">
                  <c:v>574</c:v>
                </c:pt>
                <c:pt idx="16">
                  <c:v>585</c:v>
                </c:pt>
                <c:pt idx="17">
                  <c:v>595</c:v>
                </c:pt>
                <c:pt idx="18">
                  <c:v>605</c:v>
                </c:pt>
                <c:pt idx="19">
                  <c:v>615</c:v>
                </c:pt>
                <c:pt idx="20">
                  <c:v>625</c:v>
                </c:pt>
                <c:pt idx="21">
                  <c:v>635</c:v>
                </c:pt>
                <c:pt idx="22">
                  <c:v>646</c:v>
                </c:pt>
                <c:pt idx="23">
                  <c:v>656</c:v>
                </c:pt>
                <c:pt idx="24">
                  <c:v>666</c:v>
                </c:pt>
                <c:pt idx="25">
                  <c:v>676</c:v>
                </c:pt>
                <c:pt idx="26">
                  <c:v>686</c:v>
                </c:pt>
                <c:pt idx="27">
                  <c:v>697</c:v>
                </c:pt>
                <c:pt idx="28">
                  <c:v>707</c:v>
                </c:pt>
                <c:pt idx="29">
                  <c:v>717</c:v>
                </c:pt>
                <c:pt idx="30">
                  <c:v>727</c:v>
                </c:pt>
                <c:pt idx="31">
                  <c:v>737</c:v>
                </c:pt>
                <c:pt idx="32">
                  <c:v>747</c:v>
                </c:pt>
                <c:pt idx="33">
                  <c:v>758</c:v>
                </c:pt>
                <c:pt idx="34">
                  <c:v>768</c:v>
                </c:pt>
                <c:pt idx="35">
                  <c:v>778</c:v>
                </c:pt>
                <c:pt idx="36">
                  <c:v>788</c:v>
                </c:pt>
                <c:pt idx="37">
                  <c:v>798</c:v>
                </c:pt>
                <c:pt idx="38">
                  <c:v>808</c:v>
                </c:pt>
                <c:pt idx="39">
                  <c:v>819</c:v>
                </c:pt>
                <c:pt idx="40">
                  <c:v>829</c:v>
                </c:pt>
                <c:pt idx="41">
                  <c:v>839</c:v>
                </c:pt>
                <c:pt idx="42">
                  <c:v>849</c:v>
                </c:pt>
                <c:pt idx="43">
                  <c:v>859</c:v>
                </c:pt>
                <c:pt idx="44">
                  <c:v>870</c:v>
                </c:pt>
                <c:pt idx="45">
                  <c:v>880</c:v>
                </c:pt>
                <c:pt idx="46">
                  <c:v>890</c:v>
                </c:pt>
                <c:pt idx="47">
                  <c:v>900</c:v>
                </c:pt>
                <c:pt idx="48">
                  <c:v>910</c:v>
                </c:pt>
                <c:pt idx="49">
                  <c:v>920</c:v>
                </c:pt>
                <c:pt idx="50">
                  <c:v>929</c:v>
                </c:pt>
                <c:pt idx="51">
                  <c:v>939</c:v>
                </c:pt>
                <c:pt idx="52">
                  <c:v>949</c:v>
                </c:pt>
                <c:pt idx="53">
                  <c:v>959</c:v>
                </c:pt>
                <c:pt idx="54">
                  <c:v>969</c:v>
                </c:pt>
                <c:pt idx="55">
                  <c:v>979</c:v>
                </c:pt>
                <c:pt idx="56">
                  <c:v>989</c:v>
                </c:pt>
                <c:pt idx="57">
                  <c:v>999</c:v>
                </c:pt>
                <c:pt idx="58">
                  <c:v>1009</c:v>
                </c:pt>
                <c:pt idx="59">
                  <c:v>1019</c:v>
                </c:pt>
                <c:pt idx="60">
                  <c:v>1029</c:v>
                </c:pt>
                <c:pt idx="61">
                  <c:v>1040</c:v>
                </c:pt>
                <c:pt idx="62">
                  <c:v>1051</c:v>
                </c:pt>
                <c:pt idx="63">
                  <c:v>1061</c:v>
                </c:pt>
                <c:pt idx="64">
                  <c:v>1071</c:v>
                </c:pt>
                <c:pt idx="65">
                  <c:v>1081</c:v>
                </c:pt>
                <c:pt idx="66">
                  <c:v>1091</c:v>
                </c:pt>
                <c:pt idx="67">
                  <c:v>1101</c:v>
                </c:pt>
                <c:pt idx="68">
                  <c:v>1111</c:v>
                </c:pt>
                <c:pt idx="69">
                  <c:v>1121</c:v>
                </c:pt>
                <c:pt idx="70">
                  <c:v>1131</c:v>
                </c:pt>
                <c:pt idx="71">
                  <c:v>1141</c:v>
                </c:pt>
                <c:pt idx="72">
                  <c:v>1151</c:v>
                </c:pt>
                <c:pt idx="73">
                  <c:v>1161</c:v>
                </c:pt>
                <c:pt idx="74">
                  <c:v>1171</c:v>
                </c:pt>
                <c:pt idx="75">
                  <c:v>1181</c:v>
                </c:pt>
                <c:pt idx="76">
                  <c:v>1191</c:v>
                </c:pt>
                <c:pt idx="77">
                  <c:v>1201</c:v>
                </c:pt>
                <c:pt idx="78">
                  <c:v>1211</c:v>
                </c:pt>
                <c:pt idx="79">
                  <c:v>1221</c:v>
                </c:pt>
                <c:pt idx="80">
                  <c:v>1231</c:v>
                </c:pt>
                <c:pt idx="81">
                  <c:v>1241</c:v>
                </c:pt>
                <c:pt idx="82">
                  <c:v>1251</c:v>
                </c:pt>
                <c:pt idx="83">
                  <c:v>1261</c:v>
                </c:pt>
                <c:pt idx="84">
                  <c:v>1272</c:v>
                </c:pt>
                <c:pt idx="85">
                  <c:v>1282</c:v>
                </c:pt>
                <c:pt idx="86">
                  <c:v>1292</c:v>
                </c:pt>
                <c:pt idx="87">
                  <c:v>1302</c:v>
                </c:pt>
                <c:pt idx="88">
                  <c:v>1312</c:v>
                </c:pt>
                <c:pt idx="89">
                  <c:v>1322</c:v>
                </c:pt>
                <c:pt idx="90">
                  <c:v>1332</c:v>
                </c:pt>
                <c:pt idx="91">
                  <c:v>1472</c:v>
                </c:pt>
                <c:pt idx="92">
                  <c:v>1483</c:v>
                </c:pt>
                <c:pt idx="93">
                  <c:v>1493</c:v>
                </c:pt>
                <c:pt idx="94">
                  <c:v>1503</c:v>
                </c:pt>
                <c:pt idx="95">
                  <c:v>1513</c:v>
                </c:pt>
                <c:pt idx="96">
                  <c:v>1523</c:v>
                </c:pt>
                <c:pt idx="97">
                  <c:v>1533</c:v>
                </c:pt>
                <c:pt idx="98">
                  <c:v>1543</c:v>
                </c:pt>
                <c:pt idx="99">
                  <c:v>1553</c:v>
                </c:pt>
                <c:pt idx="100">
                  <c:v>1563</c:v>
                </c:pt>
                <c:pt idx="101">
                  <c:v>1573</c:v>
                </c:pt>
                <c:pt idx="102">
                  <c:v>1583</c:v>
                </c:pt>
                <c:pt idx="103">
                  <c:v>1594</c:v>
                </c:pt>
                <c:pt idx="104">
                  <c:v>1604</c:v>
                </c:pt>
                <c:pt idx="105">
                  <c:v>1614</c:v>
                </c:pt>
                <c:pt idx="106">
                  <c:v>1624</c:v>
                </c:pt>
                <c:pt idx="107">
                  <c:v>1634</c:v>
                </c:pt>
                <c:pt idx="108">
                  <c:v>1644</c:v>
                </c:pt>
                <c:pt idx="109">
                  <c:v>1654</c:v>
                </c:pt>
                <c:pt idx="110">
                  <c:v>1664</c:v>
                </c:pt>
                <c:pt idx="111">
                  <c:v>1674</c:v>
                </c:pt>
                <c:pt idx="112">
                  <c:v>1684</c:v>
                </c:pt>
                <c:pt idx="113">
                  <c:v>1694</c:v>
                </c:pt>
                <c:pt idx="114">
                  <c:v>1704</c:v>
                </c:pt>
                <c:pt idx="115">
                  <c:v>1715</c:v>
                </c:pt>
                <c:pt idx="116">
                  <c:v>1725</c:v>
                </c:pt>
                <c:pt idx="117">
                  <c:v>1735</c:v>
                </c:pt>
                <c:pt idx="118">
                  <c:v>1745</c:v>
                </c:pt>
                <c:pt idx="119">
                  <c:v>1755</c:v>
                </c:pt>
                <c:pt idx="120">
                  <c:v>1765</c:v>
                </c:pt>
                <c:pt idx="121">
                  <c:v>1775</c:v>
                </c:pt>
                <c:pt idx="122">
                  <c:v>1785</c:v>
                </c:pt>
                <c:pt idx="123">
                  <c:v>1977</c:v>
                </c:pt>
                <c:pt idx="124">
                  <c:v>1987</c:v>
                </c:pt>
                <c:pt idx="125">
                  <c:v>2027</c:v>
                </c:pt>
                <c:pt idx="126">
                  <c:v>2037</c:v>
                </c:pt>
                <c:pt idx="127">
                  <c:v>2047</c:v>
                </c:pt>
                <c:pt idx="128">
                  <c:v>2058</c:v>
                </c:pt>
                <c:pt idx="129">
                  <c:v>2068</c:v>
                </c:pt>
                <c:pt idx="130">
                  <c:v>2078</c:v>
                </c:pt>
                <c:pt idx="131">
                  <c:v>2088</c:v>
                </c:pt>
                <c:pt idx="132">
                  <c:v>2098</c:v>
                </c:pt>
                <c:pt idx="133">
                  <c:v>2108</c:v>
                </c:pt>
                <c:pt idx="134">
                  <c:v>2118</c:v>
                </c:pt>
                <c:pt idx="135">
                  <c:v>2128</c:v>
                </c:pt>
                <c:pt idx="136">
                  <c:v>2138</c:v>
                </c:pt>
                <c:pt idx="137">
                  <c:v>2148</c:v>
                </c:pt>
                <c:pt idx="138">
                  <c:v>2158</c:v>
                </c:pt>
                <c:pt idx="139">
                  <c:v>2169</c:v>
                </c:pt>
                <c:pt idx="140">
                  <c:v>2179</c:v>
                </c:pt>
                <c:pt idx="141">
                  <c:v>2189</c:v>
                </c:pt>
                <c:pt idx="142">
                  <c:v>2199</c:v>
                </c:pt>
                <c:pt idx="143">
                  <c:v>2209</c:v>
                </c:pt>
                <c:pt idx="144">
                  <c:v>2219</c:v>
                </c:pt>
                <c:pt idx="145">
                  <c:v>2229</c:v>
                </c:pt>
                <c:pt idx="146">
                  <c:v>2239</c:v>
                </c:pt>
                <c:pt idx="147">
                  <c:v>2249</c:v>
                </c:pt>
                <c:pt idx="148">
                  <c:v>2259</c:v>
                </c:pt>
                <c:pt idx="149">
                  <c:v>2269</c:v>
                </c:pt>
                <c:pt idx="150">
                  <c:v>2280</c:v>
                </c:pt>
                <c:pt idx="151">
                  <c:v>2290</c:v>
                </c:pt>
                <c:pt idx="152">
                  <c:v>2300</c:v>
                </c:pt>
                <c:pt idx="153">
                  <c:v>2310</c:v>
                </c:pt>
                <c:pt idx="154">
                  <c:v>2320</c:v>
                </c:pt>
                <c:pt idx="155">
                  <c:v>2330</c:v>
                </c:pt>
                <c:pt idx="156">
                  <c:v>2340</c:v>
                </c:pt>
                <c:pt idx="157">
                  <c:v>2350</c:v>
                </c:pt>
              </c:numCache>
            </c:numRef>
          </c:cat>
          <c:val>
            <c:numRef>
              <c:f>'[Copy of CorrNonLinearLog_TBVIs-Biowet.xlsx]Contour plot Cotton-Maize'!$BI$2:$BI$159</c:f>
              <c:numCache>
                <c:formatCode>General</c:formatCode>
                <c:ptCount val="158"/>
                <c:pt idx="0">
                  <c:v>0.58400164000000043</c:v>
                </c:pt>
                <c:pt idx="1">
                  <c:v>0.51269896090000011</c:v>
                </c:pt>
                <c:pt idx="2">
                  <c:v>0.61268190760000174</c:v>
                </c:pt>
                <c:pt idx="3">
                  <c:v>0.45329249290000007</c:v>
                </c:pt>
                <c:pt idx="4">
                  <c:v>0.58701646889999914</c:v>
                </c:pt>
                <c:pt idx="5">
                  <c:v>0.64590154240000186</c:v>
                </c:pt>
                <c:pt idx="6">
                  <c:v>0.63143683690000063</c:v>
                </c:pt>
                <c:pt idx="7">
                  <c:v>0.59046929640000045</c:v>
                </c:pt>
                <c:pt idx="8">
                  <c:v>0.7166130409</c:v>
                </c:pt>
                <c:pt idx="9">
                  <c:v>0.75806624890000007</c:v>
                </c:pt>
                <c:pt idx="10">
                  <c:v>0.65007131290000209</c:v>
                </c:pt>
                <c:pt idx="11">
                  <c:v>0.62400520360000233</c:v>
                </c:pt>
                <c:pt idx="12">
                  <c:v>0.7778887204000009</c:v>
                </c:pt>
                <c:pt idx="13">
                  <c:v>0.76939212250000111</c:v>
                </c:pt>
                <c:pt idx="14">
                  <c:v>0.78122617690000007</c:v>
                </c:pt>
                <c:pt idx="15">
                  <c:v>0.82134343840000112</c:v>
                </c:pt>
                <c:pt idx="16">
                  <c:v>0.80629624360000063</c:v>
                </c:pt>
                <c:pt idx="17">
                  <c:v>0.83656632959999888</c:v>
                </c:pt>
                <c:pt idx="18">
                  <c:v>0.85673535999999995</c:v>
                </c:pt>
                <c:pt idx="19">
                  <c:v>0.84327489000000111</c:v>
                </c:pt>
                <c:pt idx="20">
                  <c:v>0.83307605290000064</c:v>
                </c:pt>
                <c:pt idx="21">
                  <c:v>0.8758152225000021</c:v>
                </c:pt>
                <c:pt idx="22">
                  <c:v>0.84298105960000125</c:v>
                </c:pt>
                <c:pt idx="23">
                  <c:v>0.84116412250000061</c:v>
                </c:pt>
                <c:pt idx="24">
                  <c:v>0.85590252250000065</c:v>
                </c:pt>
                <c:pt idx="25">
                  <c:v>0.85649472090000001</c:v>
                </c:pt>
                <c:pt idx="26">
                  <c:v>0.89004129640000251</c:v>
                </c:pt>
                <c:pt idx="27">
                  <c:v>0.89967122010000156</c:v>
                </c:pt>
                <c:pt idx="28">
                  <c:v>0.7743824000999997</c:v>
                </c:pt>
                <c:pt idx="62">
                  <c:v>0.59105343999999949</c:v>
                </c:pt>
                <c:pt idx="63">
                  <c:v>0.68826934440000054</c:v>
                </c:pt>
                <c:pt idx="64">
                  <c:v>0.6926234176000029</c:v>
                </c:pt>
                <c:pt idx="65">
                  <c:v>0.71113802409999993</c:v>
                </c:pt>
                <c:pt idx="66">
                  <c:v>0.83314907290000173</c:v>
                </c:pt>
                <c:pt idx="67">
                  <c:v>0.86888497960000111</c:v>
                </c:pt>
                <c:pt idx="68">
                  <c:v>0.89637343290000082</c:v>
                </c:pt>
                <c:pt idx="69">
                  <c:v>0.90094267240000137</c:v>
                </c:pt>
                <c:pt idx="71">
                  <c:v>0.77536830250000077</c:v>
                </c:pt>
                <c:pt idx="72">
                  <c:v>0.63725095840000123</c:v>
                </c:pt>
                <c:pt idx="73">
                  <c:v>0.76265288999999992</c:v>
                </c:pt>
                <c:pt idx="75">
                  <c:v>0.40486496410000111</c:v>
                </c:pt>
                <c:pt idx="77">
                  <c:v>0.45832900000000032</c:v>
                </c:pt>
                <c:pt idx="82">
                  <c:v>0.60136923040000112</c:v>
                </c:pt>
                <c:pt idx="83">
                  <c:v>0.74068399690000064</c:v>
                </c:pt>
                <c:pt idx="86">
                  <c:v>0.68512039840000083</c:v>
                </c:pt>
                <c:pt idx="87">
                  <c:v>0.81306288999999865</c:v>
                </c:pt>
                <c:pt idx="88">
                  <c:v>0.84647360160000062</c:v>
                </c:pt>
                <c:pt idx="89">
                  <c:v>0.8618708569000022</c:v>
                </c:pt>
                <c:pt idx="90">
                  <c:v>0.86172232409999994</c:v>
                </c:pt>
                <c:pt idx="119">
                  <c:v>0.41043242250000006</c:v>
                </c:pt>
                <c:pt idx="120">
                  <c:v>0.58812027210000073</c:v>
                </c:pt>
                <c:pt idx="121">
                  <c:v>0.6321681080999999</c:v>
                </c:pt>
                <c:pt idx="122">
                  <c:v>0.70392099999999991</c:v>
                </c:pt>
                <c:pt idx="127">
                  <c:v>0.46489214890000008</c:v>
                </c:pt>
                <c:pt idx="156">
                  <c:v>0.42148660840000074</c:v>
                </c:pt>
              </c:numCache>
            </c:numRef>
          </c:val>
          <c:extLst>
            <c:ext xmlns:c16="http://schemas.microsoft.com/office/drawing/2014/chart" uri="{C3380CC4-5D6E-409C-BE32-E72D297353CC}">
              <c16:uniqueId val="{0000003B-DD10-409B-87F1-B2F8D6ACD275}"/>
            </c:ext>
          </c:extLst>
        </c:ser>
        <c:ser>
          <c:idx val="60"/>
          <c:order val="60"/>
          <c:tx>
            <c:strRef>
              <c:f>'[Copy of CorrNonLinearLog_TBVIs-Biowet.xlsx]Contour plot Cotton-Maize'!$BJ$1</c:f>
              <c:strCache>
                <c:ptCount val="1"/>
                <c:pt idx="0">
                  <c:v>1029</c:v>
                </c:pt>
              </c:strCache>
            </c:strRef>
          </c:tx>
          <c:cat>
            <c:numRef>
              <c:f>'[Copy of CorrNonLinearLog_TBVIs-Biowet.xlsx]Contour plot Cotton-Maize'!$A$2:$A$159</c:f>
              <c:numCache>
                <c:formatCode>General</c:formatCode>
                <c:ptCount val="158"/>
                <c:pt idx="0">
                  <c:v>422</c:v>
                </c:pt>
                <c:pt idx="1">
                  <c:v>432</c:v>
                </c:pt>
                <c:pt idx="2">
                  <c:v>442</c:v>
                </c:pt>
                <c:pt idx="3">
                  <c:v>452</c:v>
                </c:pt>
                <c:pt idx="4">
                  <c:v>463</c:v>
                </c:pt>
                <c:pt idx="5">
                  <c:v>473</c:v>
                </c:pt>
                <c:pt idx="6">
                  <c:v>483</c:v>
                </c:pt>
                <c:pt idx="7">
                  <c:v>493</c:v>
                </c:pt>
                <c:pt idx="8">
                  <c:v>503</c:v>
                </c:pt>
                <c:pt idx="9">
                  <c:v>513</c:v>
                </c:pt>
                <c:pt idx="10">
                  <c:v>524</c:v>
                </c:pt>
                <c:pt idx="11">
                  <c:v>534</c:v>
                </c:pt>
                <c:pt idx="12">
                  <c:v>544</c:v>
                </c:pt>
                <c:pt idx="13">
                  <c:v>554</c:v>
                </c:pt>
                <c:pt idx="14">
                  <c:v>564</c:v>
                </c:pt>
                <c:pt idx="15">
                  <c:v>574</c:v>
                </c:pt>
                <c:pt idx="16">
                  <c:v>585</c:v>
                </c:pt>
                <c:pt idx="17">
                  <c:v>595</c:v>
                </c:pt>
                <c:pt idx="18">
                  <c:v>605</c:v>
                </c:pt>
                <c:pt idx="19">
                  <c:v>615</c:v>
                </c:pt>
                <c:pt idx="20">
                  <c:v>625</c:v>
                </c:pt>
                <c:pt idx="21">
                  <c:v>635</c:v>
                </c:pt>
                <c:pt idx="22">
                  <c:v>646</c:v>
                </c:pt>
                <c:pt idx="23">
                  <c:v>656</c:v>
                </c:pt>
                <c:pt idx="24">
                  <c:v>666</c:v>
                </c:pt>
                <c:pt idx="25">
                  <c:v>676</c:v>
                </c:pt>
                <c:pt idx="26">
                  <c:v>686</c:v>
                </c:pt>
                <c:pt idx="27">
                  <c:v>697</c:v>
                </c:pt>
                <c:pt idx="28">
                  <c:v>707</c:v>
                </c:pt>
                <c:pt idx="29">
                  <c:v>717</c:v>
                </c:pt>
                <c:pt idx="30">
                  <c:v>727</c:v>
                </c:pt>
                <c:pt idx="31">
                  <c:v>737</c:v>
                </c:pt>
                <c:pt idx="32">
                  <c:v>747</c:v>
                </c:pt>
                <c:pt idx="33">
                  <c:v>758</c:v>
                </c:pt>
                <c:pt idx="34">
                  <c:v>768</c:v>
                </c:pt>
                <c:pt idx="35">
                  <c:v>778</c:v>
                </c:pt>
                <c:pt idx="36">
                  <c:v>788</c:v>
                </c:pt>
                <c:pt idx="37">
                  <c:v>798</c:v>
                </c:pt>
                <c:pt idx="38">
                  <c:v>808</c:v>
                </c:pt>
                <c:pt idx="39">
                  <c:v>819</c:v>
                </c:pt>
                <c:pt idx="40">
                  <c:v>829</c:v>
                </c:pt>
                <c:pt idx="41">
                  <c:v>839</c:v>
                </c:pt>
                <c:pt idx="42">
                  <c:v>849</c:v>
                </c:pt>
                <c:pt idx="43">
                  <c:v>859</c:v>
                </c:pt>
                <c:pt idx="44">
                  <c:v>870</c:v>
                </c:pt>
                <c:pt idx="45">
                  <c:v>880</c:v>
                </c:pt>
                <c:pt idx="46">
                  <c:v>890</c:v>
                </c:pt>
                <c:pt idx="47">
                  <c:v>900</c:v>
                </c:pt>
                <c:pt idx="48">
                  <c:v>910</c:v>
                </c:pt>
                <c:pt idx="49">
                  <c:v>920</c:v>
                </c:pt>
                <c:pt idx="50">
                  <c:v>929</c:v>
                </c:pt>
                <c:pt idx="51">
                  <c:v>939</c:v>
                </c:pt>
                <c:pt idx="52">
                  <c:v>949</c:v>
                </c:pt>
                <c:pt idx="53">
                  <c:v>959</c:v>
                </c:pt>
                <c:pt idx="54">
                  <c:v>969</c:v>
                </c:pt>
                <c:pt idx="55">
                  <c:v>979</c:v>
                </c:pt>
                <c:pt idx="56">
                  <c:v>989</c:v>
                </c:pt>
                <c:pt idx="57">
                  <c:v>999</c:v>
                </c:pt>
                <c:pt idx="58">
                  <c:v>1009</c:v>
                </c:pt>
                <c:pt idx="59">
                  <c:v>1019</c:v>
                </c:pt>
                <c:pt idx="60">
                  <c:v>1029</c:v>
                </c:pt>
                <c:pt idx="61">
                  <c:v>1040</c:v>
                </c:pt>
                <c:pt idx="62">
                  <c:v>1051</c:v>
                </c:pt>
                <c:pt idx="63">
                  <c:v>1061</c:v>
                </c:pt>
                <c:pt idx="64">
                  <c:v>1071</c:v>
                </c:pt>
                <c:pt idx="65">
                  <c:v>1081</c:v>
                </c:pt>
                <c:pt idx="66">
                  <c:v>1091</c:v>
                </c:pt>
                <c:pt idx="67">
                  <c:v>1101</c:v>
                </c:pt>
                <c:pt idx="68">
                  <c:v>1111</c:v>
                </c:pt>
                <c:pt idx="69">
                  <c:v>1121</c:v>
                </c:pt>
                <c:pt idx="70">
                  <c:v>1131</c:v>
                </c:pt>
                <c:pt idx="71">
                  <c:v>1141</c:v>
                </c:pt>
                <c:pt idx="72">
                  <c:v>1151</c:v>
                </c:pt>
                <c:pt idx="73">
                  <c:v>1161</c:v>
                </c:pt>
                <c:pt idx="74">
                  <c:v>1171</c:v>
                </c:pt>
                <c:pt idx="75">
                  <c:v>1181</c:v>
                </c:pt>
                <c:pt idx="76">
                  <c:v>1191</c:v>
                </c:pt>
                <c:pt idx="77">
                  <c:v>1201</c:v>
                </c:pt>
                <c:pt idx="78">
                  <c:v>1211</c:v>
                </c:pt>
                <c:pt idx="79">
                  <c:v>1221</c:v>
                </c:pt>
                <c:pt idx="80">
                  <c:v>1231</c:v>
                </c:pt>
                <c:pt idx="81">
                  <c:v>1241</c:v>
                </c:pt>
                <c:pt idx="82">
                  <c:v>1251</c:v>
                </c:pt>
                <c:pt idx="83">
                  <c:v>1261</c:v>
                </c:pt>
                <c:pt idx="84">
                  <c:v>1272</c:v>
                </c:pt>
                <c:pt idx="85">
                  <c:v>1282</c:v>
                </c:pt>
                <c:pt idx="86">
                  <c:v>1292</c:v>
                </c:pt>
                <c:pt idx="87">
                  <c:v>1302</c:v>
                </c:pt>
                <c:pt idx="88">
                  <c:v>1312</c:v>
                </c:pt>
                <c:pt idx="89">
                  <c:v>1322</c:v>
                </c:pt>
                <c:pt idx="90">
                  <c:v>1332</c:v>
                </c:pt>
                <c:pt idx="91">
                  <c:v>1472</c:v>
                </c:pt>
                <c:pt idx="92">
                  <c:v>1483</c:v>
                </c:pt>
                <c:pt idx="93">
                  <c:v>1493</c:v>
                </c:pt>
                <c:pt idx="94">
                  <c:v>1503</c:v>
                </c:pt>
                <c:pt idx="95">
                  <c:v>1513</c:v>
                </c:pt>
                <c:pt idx="96">
                  <c:v>1523</c:v>
                </c:pt>
                <c:pt idx="97">
                  <c:v>1533</c:v>
                </c:pt>
                <c:pt idx="98">
                  <c:v>1543</c:v>
                </c:pt>
                <c:pt idx="99">
                  <c:v>1553</c:v>
                </c:pt>
                <c:pt idx="100">
                  <c:v>1563</c:v>
                </c:pt>
                <c:pt idx="101">
                  <c:v>1573</c:v>
                </c:pt>
                <c:pt idx="102">
                  <c:v>1583</c:v>
                </c:pt>
                <c:pt idx="103">
                  <c:v>1594</c:v>
                </c:pt>
                <c:pt idx="104">
                  <c:v>1604</c:v>
                </c:pt>
                <c:pt idx="105">
                  <c:v>1614</c:v>
                </c:pt>
                <c:pt idx="106">
                  <c:v>1624</c:v>
                </c:pt>
                <c:pt idx="107">
                  <c:v>1634</c:v>
                </c:pt>
                <c:pt idx="108">
                  <c:v>1644</c:v>
                </c:pt>
                <c:pt idx="109">
                  <c:v>1654</c:v>
                </c:pt>
                <c:pt idx="110">
                  <c:v>1664</c:v>
                </c:pt>
                <c:pt idx="111">
                  <c:v>1674</c:v>
                </c:pt>
                <c:pt idx="112">
                  <c:v>1684</c:v>
                </c:pt>
                <c:pt idx="113">
                  <c:v>1694</c:v>
                </c:pt>
                <c:pt idx="114">
                  <c:v>1704</c:v>
                </c:pt>
                <c:pt idx="115">
                  <c:v>1715</c:v>
                </c:pt>
                <c:pt idx="116">
                  <c:v>1725</c:v>
                </c:pt>
                <c:pt idx="117">
                  <c:v>1735</c:v>
                </c:pt>
                <c:pt idx="118">
                  <c:v>1745</c:v>
                </c:pt>
                <c:pt idx="119">
                  <c:v>1755</c:v>
                </c:pt>
                <c:pt idx="120">
                  <c:v>1765</c:v>
                </c:pt>
                <c:pt idx="121">
                  <c:v>1775</c:v>
                </c:pt>
                <c:pt idx="122">
                  <c:v>1785</c:v>
                </c:pt>
                <c:pt idx="123">
                  <c:v>1977</c:v>
                </c:pt>
                <c:pt idx="124">
                  <c:v>1987</c:v>
                </c:pt>
                <c:pt idx="125">
                  <c:v>2027</c:v>
                </c:pt>
                <c:pt idx="126">
                  <c:v>2037</c:v>
                </c:pt>
                <c:pt idx="127">
                  <c:v>2047</c:v>
                </c:pt>
                <c:pt idx="128">
                  <c:v>2058</c:v>
                </c:pt>
                <c:pt idx="129">
                  <c:v>2068</c:v>
                </c:pt>
                <c:pt idx="130">
                  <c:v>2078</c:v>
                </c:pt>
                <c:pt idx="131">
                  <c:v>2088</c:v>
                </c:pt>
                <c:pt idx="132">
                  <c:v>2098</c:v>
                </c:pt>
                <c:pt idx="133">
                  <c:v>2108</c:v>
                </c:pt>
                <c:pt idx="134">
                  <c:v>2118</c:v>
                </c:pt>
                <c:pt idx="135">
                  <c:v>2128</c:v>
                </c:pt>
                <c:pt idx="136">
                  <c:v>2138</c:v>
                </c:pt>
                <c:pt idx="137">
                  <c:v>2148</c:v>
                </c:pt>
                <c:pt idx="138">
                  <c:v>2158</c:v>
                </c:pt>
                <c:pt idx="139">
                  <c:v>2169</c:v>
                </c:pt>
                <c:pt idx="140">
                  <c:v>2179</c:v>
                </c:pt>
                <c:pt idx="141">
                  <c:v>2189</c:v>
                </c:pt>
                <c:pt idx="142">
                  <c:v>2199</c:v>
                </c:pt>
                <c:pt idx="143">
                  <c:v>2209</c:v>
                </c:pt>
                <c:pt idx="144">
                  <c:v>2219</c:v>
                </c:pt>
                <c:pt idx="145">
                  <c:v>2229</c:v>
                </c:pt>
                <c:pt idx="146">
                  <c:v>2239</c:v>
                </c:pt>
                <c:pt idx="147">
                  <c:v>2249</c:v>
                </c:pt>
                <c:pt idx="148">
                  <c:v>2259</c:v>
                </c:pt>
                <c:pt idx="149">
                  <c:v>2269</c:v>
                </c:pt>
                <c:pt idx="150">
                  <c:v>2280</c:v>
                </c:pt>
                <c:pt idx="151">
                  <c:v>2290</c:v>
                </c:pt>
                <c:pt idx="152">
                  <c:v>2300</c:v>
                </c:pt>
                <c:pt idx="153">
                  <c:v>2310</c:v>
                </c:pt>
                <c:pt idx="154">
                  <c:v>2320</c:v>
                </c:pt>
                <c:pt idx="155">
                  <c:v>2330</c:v>
                </c:pt>
                <c:pt idx="156">
                  <c:v>2340</c:v>
                </c:pt>
                <c:pt idx="157">
                  <c:v>2350</c:v>
                </c:pt>
              </c:numCache>
            </c:numRef>
          </c:cat>
          <c:val>
            <c:numRef>
              <c:f>'[Copy of CorrNonLinearLog_TBVIs-Biowet.xlsx]Contour plot Cotton-Maize'!$BJ$2:$BJ$159</c:f>
              <c:numCache>
                <c:formatCode>General</c:formatCode>
                <c:ptCount val="158"/>
                <c:pt idx="0">
                  <c:v>0.90101860839999992</c:v>
                </c:pt>
                <c:pt idx="1">
                  <c:v>0.85222438559999991</c:v>
                </c:pt>
                <c:pt idx="2">
                  <c:v>0.86231653210000003</c:v>
                </c:pt>
                <c:pt idx="3">
                  <c:v>0.79348900840000003</c:v>
                </c:pt>
                <c:pt idx="4">
                  <c:v>0.80091760360000064</c:v>
                </c:pt>
                <c:pt idx="5">
                  <c:v>0.85819843210000257</c:v>
                </c:pt>
                <c:pt idx="6">
                  <c:v>0.87233732009999998</c:v>
                </c:pt>
                <c:pt idx="7">
                  <c:v>0.77151628959999941</c:v>
                </c:pt>
                <c:pt idx="8">
                  <c:v>0.84292597210000186</c:v>
                </c:pt>
                <c:pt idx="9">
                  <c:v>0.87712590250000222</c:v>
                </c:pt>
                <c:pt idx="10">
                  <c:v>0.81926031690000001</c:v>
                </c:pt>
                <c:pt idx="11">
                  <c:v>0.81964051560000184</c:v>
                </c:pt>
                <c:pt idx="12">
                  <c:v>0.84667602250000185</c:v>
                </c:pt>
                <c:pt idx="13">
                  <c:v>0.86605358440000002</c:v>
                </c:pt>
                <c:pt idx="14">
                  <c:v>0.84912539040000112</c:v>
                </c:pt>
                <c:pt idx="15">
                  <c:v>0.86882905210000261</c:v>
                </c:pt>
                <c:pt idx="16">
                  <c:v>0.84503894760000065</c:v>
                </c:pt>
                <c:pt idx="17">
                  <c:v>0.87340239359999994</c:v>
                </c:pt>
                <c:pt idx="18">
                  <c:v>0.86057162889999994</c:v>
                </c:pt>
                <c:pt idx="19">
                  <c:v>0.81942324840000003</c:v>
                </c:pt>
                <c:pt idx="20">
                  <c:v>0.85986674409999986</c:v>
                </c:pt>
                <c:pt idx="21">
                  <c:v>0.87319680250000198</c:v>
                </c:pt>
                <c:pt idx="22">
                  <c:v>0.85810579560000122</c:v>
                </c:pt>
                <c:pt idx="23">
                  <c:v>0.84323815839999994</c:v>
                </c:pt>
                <c:pt idx="24">
                  <c:v>0.85992238240000063</c:v>
                </c:pt>
                <c:pt idx="25">
                  <c:v>0.85895824000000065</c:v>
                </c:pt>
                <c:pt idx="26">
                  <c:v>0.87215053210000149</c:v>
                </c:pt>
                <c:pt idx="27">
                  <c:v>0.87991904160000123</c:v>
                </c:pt>
                <c:pt idx="28">
                  <c:v>0.87471126760000173</c:v>
                </c:pt>
                <c:pt idx="29">
                  <c:v>0.82699017210000136</c:v>
                </c:pt>
                <c:pt idx="30">
                  <c:v>0.71358566760000064</c:v>
                </c:pt>
                <c:pt idx="31">
                  <c:v>0.66505656009999992</c:v>
                </c:pt>
                <c:pt idx="32">
                  <c:v>0.59399390410000041</c:v>
                </c:pt>
                <c:pt idx="33">
                  <c:v>0.56497772250000133</c:v>
                </c:pt>
                <c:pt idx="34">
                  <c:v>0.49070025</c:v>
                </c:pt>
                <c:pt idx="35">
                  <c:v>0.47594821210000032</c:v>
                </c:pt>
                <c:pt idx="45">
                  <c:v>0.43722511290000032</c:v>
                </c:pt>
                <c:pt idx="54">
                  <c:v>0.73590662250000161</c:v>
                </c:pt>
                <c:pt idx="55">
                  <c:v>0.66217278760000065</c:v>
                </c:pt>
                <c:pt idx="57">
                  <c:v>0.44013936490000016</c:v>
                </c:pt>
                <c:pt idx="63">
                  <c:v>0.52778772009999997</c:v>
                </c:pt>
                <c:pt idx="64">
                  <c:v>0.56461698809999949</c:v>
                </c:pt>
                <c:pt idx="65">
                  <c:v>0.64240224999999951</c:v>
                </c:pt>
                <c:pt idx="66">
                  <c:v>0.79270531560000124</c:v>
                </c:pt>
                <c:pt idx="67">
                  <c:v>0.85427503290000184</c:v>
                </c:pt>
                <c:pt idx="68">
                  <c:v>0.8942728356000007</c:v>
                </c:pt>
                <c:pt idx="69">
                  <c:v>0.89965225000000071</c:v>
                </c:pt>
                <c:pt idx="71">
                  <c:v>0.72086892160000005</c:v>
                </c:pt>
                <c:pt idx="72">
                  <c:v>0.65443246089999996</c:v>
                </c:pt>
                <c:pt idx="73">
                  <c:v>0.7696552900000021</c:v>
                </c:pt>
                <c:pt idx="82">
                  <c:v>0.47614140090000007</c:v>
                </c:pt>
                <c:pt idx="83">
                  <c:v>0.66285650560000065</c:v>
                </c:pt>
                <c:pt idx="86">
                  <c:v>0.57871013290000062</c:v>
                </c:pt>
                <c:pt idx="87">
                  <c:v>0.77776524810000092</c:v>
                </c:pt>
                <c:pt idx="88">
                  <c:v>0.80888438439999988</c:v>
                </c:pt>
                <c:pt idx="89">
                  <c:v>0.84492864000000123</c:v>
                </c:pt>
                <c:pt idx="90">
                  <c:v>0.84638160010000063</c:v>
                </c:pt>
                <c:pt idx="120">
                  <c:v>0.56422632249999993</c:v>
                </c:pt>
                <c:pt idx="121">
                  <c:v>0.61097672250000112</c:v>
                </c:pt>
                <c:pt idx="122">
                  <c:v>0.6880038916000013</c:v>
                </c:pt>
                <c:pt idx="127">
                  <c:v>0.45315784890000005</c:v>
                </c:pt>
                <c:pt idx="156">
                  <c:v>0.40044849610000038</c:v>
                </c:pt>
              </c:numCache>
            </c:numRef>
          </c:val>
          <c:extLst>
            <c:ext xmlns:c16="http://schemas.microsoft.com/office/drawing/2014/chart" uri="{C3380CC4-5D6E-409C-BE32-E72D297353CC}">
              <c16:uniqueId val="{0000003C-DD10-409B-87F1-B2F8D6ACD275}"/>
            </c:ext>
          </c:extLst>
        </c:ser>
        <c:ser>
          <c:idx val="61"/>
          <c:order val="61"/>
          <c:tx>
            <c:strRef>
              <c:f>'[Copy of CorrNonLinearLog_TBVIs-Biowet.xlsx]Contour plot Cotton-Maize'!$BK$1</c:f>
              <c:strCache>
                <c:ptCount val="1"/>
                <c:pt idx="0">
                  <c:v>1040</c:v>
                </c:pt>
              </c:strCache>
            </c:strRef>
          </c:tx>
          <c:cat>
            <c:numRef>
              <c:f>'[Copy of CorrNonLinearLog_TBVIs-Biowet.xlsx]Contour plot Cotton-Maize'!$A$2:$A$159</c:f>
              <c:numCache>
                <c:formatCode>General</c:formatCode>
                <c:ptCount val="158"/>
                <c:pt idx="0">
                  <c:v>422</c:v>
                </c:pt>
                <c:pt idx="1">
                  <c:v>432</c:v>
                </c:pt>
                <c:pt idx="2">
                  <c:v>442</c:v>
                </c:pt>
                <c:pt idx="3">
                  <c:v>452</c:v>
                </c:pt>
                <c:pt idx="4">
                  <c:v>463</c:v>
                </c:pt>
                <c:pt idx="5">
                  <c:v>473</c:v>
                </c:pt>
                <c:pt idx="6">
                  <c:v>483</c:v>
                </c:pt>
                <c:pt idx="7">
                  <c:v>493</c:v>
                </c:pt>
                <c:pt idx="8">
                  <c:v>503</c:v>
                </c:pt>
                <c:pt idx="9">
                  <c:v>513</c:v>
                </c:pt>
                <c:pt idx="10">
                  <c:v>524</c:v>
                </c:pt>
                <c:pt idx="11">
                  <c:v>534</c:v>
                </c:pt>
                <c:pt idx="12">
                  <c:v>544</c:v>
                </c:pt>
                <c:pt idx="13">
                  <c:v>554</c:v>
                </c:pt>
                <c:pt idx="14">
                  <c:v>564</c:v>
                </c:pt>
                <c:pt idx="15">
                  <c:v>574</c:v>
                </c:pt>
                <c:pt idx="16">
                  <c:v>585</c:v>
                </c:pt>
                <c:pt idx="17">
                  <c:v>595</c:v>
                </c:pt>
                <c:pt idx="18">
                  <c:v>605</c:v>
                </c:pt>
                <c:pt idx="19">
                  <c:v>615</c:v>
                </c:pt>
                <c:pt idx="20">
                  <c:v>625</c:v>
                </c:pt>
                <c:pt idx="21">
                  <c:v>635</c:v>
                </c:pt>
                <c:pt idx="22">
                  <c:v>646</c:v>
                </c:pt>
                <c:pt idx="23">
                  <c:v>656</c:v>
                </c:pt>
                <c:pt idx="24">
                  <c:v>666</c:v>
                </c:pt>
                <c:pt idx="25">
                  <c:v>676</c:v>
                </c:pt>
                <c:pt idx="26">
                  <c:v>686</c:v>
                </c:pt>
                <c:pt idx="27">
                  <c:v>697</c:v>
                </c:pt>
                <c:pt idx="28">
                  <c:v>707</c:v>
                </c:pt>
                <c:pt idx="29">
                  <c:v>717</c:v>
                </c:pt>
                <c:pt idx="30">
                  <c:v>727</c:v>
                </c:pt>
                <c:pt idx="31">
                  <c:v>737</c:v>
                </c:pt>
                <c:pt idx="32">
                  <c:v>747</c:v>
                </c:pt>
                <c:pt idx="33">
                  <c:v>758</c:v>
                </c:pt>
                <c:pt idx="34">
                  <c:v>768</c:v>
                </c:pt>
                <c:pt idx="35">
                  <c:v>778</c:v>
                </c:pt>
                <c:pt idx="36">
                  <c:v>788</c:v>
                </c:pt>
                <c:pt idx="37">
                  <c:v>798</c:v>
                </c:pt>
                <c:pt idx="38">
                  <c:v>808</c:v>
                </c:pt>
                <c:pt idx="39">
                  <c:v>819</c:v>
                </c:pt>
                <c:pt idx="40">
                  <c:v>829</c:v>
                </c:pt>
                <c:pt idx="41">
                  <c:v>839</c:v>
                </c:pt>
                <c:pt idx="42">
                  <c:v>849</c:v>
                </c:pt>
                <c:pt idx="43">
                  <c:v>859</c:v>
                </c:pt>
                <c:pt idx="44">
                  <c:v>870</c:v>
                </c:pt>
                <c:pt idx="45">
                  <c:v>880</c:v>
                </c:pt>
                <c:pt idx="46">
                  <c:v>890</c:v>
                </c:pt>
                <c:pt idx="47">
                  <c:v>900</c:v>
                </c:pt>
                <c:pt idx="48">
                  <c:v>910</c:v>
                </c:pt>
                <c:pt idx="49">
                  <c:v>920</c:v>
                </c:pt>
                <c:pt idx="50">
                  <c:v>929</c:v>
                </c:pt>
                <c:pt idx="51">
                  <c:v>939</c:v>
                </c:pt>
                <c:pt idx="52">
                  <c:v>949</c:v>
                </c:pt>
                <c:pt idx="53">
                  <c:v>959</c:v>
                </c:pt>
                <c:pt idx="54">
                  <c:v>969</c:v>
                </c:pt>
                <c:pt idx="55">
                  <c:v>979</c:v>
                </c:pt>
                <c:pt idx="56">
                  <c:v>989</c:v>
                </c:pt>
                <c:pt idx="57">
                  <c:v>999</c:v>
                </c:pt>
                <c:pt idx="58">
                  <c:v>1009</c:v>
                </c:pt>
                <c:pt idx="59">
                  <c:v>1019</c:v>
                </c:pt>
                <c:pt idx="60">
                  <c:v>1029</c:v>
                </c:pt>
                <c:pt idx="61">
                  <c:v>1040</c:v>
                </c:pt>
                <c:pt idx="62">
                  <c:v>1051</c:v>
                </c:pt>
                <c:pt idx="63">
                  <c:v>1061</c:v>
                </c:pt>
                <c:pt idx="64">
                  <c:v>1071</c:v>
                </c:pt>
                <c:pt idx="65">
                  <c:v>1081</c:v>
                </c:pt>
                <c:pt idx="66">
                  <c:v>1091</c:v>
                </c:pt>
                <c:pt idx="67">
                  <c:v>1101</c:v>
                </c:pt>
                <c:pt idx="68">
                  <c:v>1111</c:v>
                </c:pt>
                <c:pt idx="69">
                  <c:v>1121</c:v>
                </c:pt>
                <c:pt idx="70">
                  <c:v>1131</c:v>
                </c:pt>
                <c:pt idx="71">
                  <c:v>1141</c:v>
                </c:pt>
                <c:pt idx="72">
                  <c:v>1151</c:v>
                </c:pt>
                <c:pt idx="73">
                  <c:v>1161</c:v>
                </c:pt>
                <c:pt idx="74">
                  <c:v>1171</c:v>
                </c:pt>
                <c:pt idx="75">
                  <c:v>1181</c:v>
                </c:pt>
                <c:pt idx="76">
                  <c:v>1191</c:v>
                </c:pt>
                <c:pt idx="77">
                  <c:v>1201</c:v>
                </c:pt>
                <c:pt idx="78">
                  <c:v>1211</c:v>
                </c:pt>
                <c:pt idx="79">
                  <c:v>1221</c:v>
                </c:pt>
                <c:pt idx="80">
                  <c:v>1231</c:v>
                </c:pt>
                <c:pt idx="81">
                  <c:v>1241</c:v>
                </c:pt>
                <c:pt idx="82">
                  <c:v>1251</c:v>
                </c:pt>
                <c:pt idx="83">
                  <c:v>1261</c:v>
                </c:pt>
                <c:pt idx="84">
                  <c:v>1272</c:v>
                </c:pt>
                <c:pt idx="85">
                  <c:v>1282</c:v>
                </c:pt>
                <c:pt idx="86">
                  <c:v>1292</c:v>
                </c:pt>
                <c:pt idx="87">
                  <c:v>1302</c:v>
                </c:pt>
                <c:pt idx="88">
                  <c:v>1312</c:v>
                </c:pt>
                <c:pt idx="89">
                  <c:v>1322</c:v>
                </c:pt>
                <c:pt idx="90">
                  <c:v>1332</c:v>
                </c:pt>
                <c:pt idx="91">
                  <c:v>1472</c:v>
                </c:pt>
                <c:pt idx="92">
                  <c:v>1483</c:v>
                </c:pt>
                <c:pt idx="93">
                  <c:v>1493</c:v>
                </c:pt>
                <c:pt idx="94">
                  <c:v>1503</c:v>
                </c:pt>
                <c:pt idx="95">
                  <c:v>1513</c:v>
                </c:pt>
                <c:pt idx="96">
                  <c:v>1523</c:v>
                </c:pt>
                <c:pt idx="97">
                  <c:v>1533</c:v>
                </c:pt>
                <c:pt idx="98">
                  <c:v>1543</c:v>
                </c:pt>
                <c:pt idx="99">
                  <c:v>1553</c:v>
                </c:pt>
                <c:pt idx="100">
                  <c:v>1563</c:v>
                </c:pt>
                <c:pt idx="101">
                  <c:v>1573</c:v>
                </c:pt>
                <c:pt idx="102">
                  <c:v>1583</c:v>
                </c:pt>
                <c:pt idx="103">
                  <c:v>1594</c:v>
                </c:pt>
                <c:pt idx="104">
                  <c:v>1604</c:v>
                </c:pt>
                <c:pt idx="105">
                  <c:v>1614</c:v>
                </c:pt>
                <c:pt idx="106">
                  <c:v>1624</c:v>
                </c:pt>
                <c:pt idx="107">
                  <c:v>1634</c:v>
                </c:pt>
                <c:pt idx="108">
                  <c:v>1644</c:v>
                </c:pt>
                <c:pt idx="109">
                  <c:v>1654</c:v>
                </c:pt>
                <c:pt idx="110">
                  <c:v>1664</c:v>
                </c:pt>
                <c:pt idx="111">
                  <c:v>1674</c:v>
                </c:pt>
                <c:pt idx="112">
                  <c:v>1684</c:v>
                </c:pt>
                <c:pt idx="113">
                  <c:v>1694</c:v>
                </c:pt>
                <c:pt idx="114">
                  <c:v>1704</c:v>
                </c:pt>
                <c:pt idx="115">
                  <c:v>1715</c:v>
                </c:pt>
                <c:pt idx="116">
                  <c:v>1725</c:v>
                </c:pt>
                <c:pt idx="117">
                  <c:v>1735</c:v>
                </c:pt>
                <c:pt idx="118">
                  <c:v>1745</c:v>
                </c:pt>
                <c:pt idx="119">
                  <c:v>1755</c:v>
                </c:pt>
                <c:pt idx="120">
                  <c:v>1765</c:v>
                </c:pt>
                <c:pt idx="121">
                  <c:v>1775</c:v>
                </c:pt>
                <c:pt idx="122">
                  <c:v>1785</c:v>
                </c:pt>
                <c:pt idx="123">
                  <c:v>1977</c:v>
                </c:pt>
                <c:pt idx="124">
                  <c:v>1987</c:v>
                </c:pt>
                <c:pt idx="125">
                  <c:v>2027</c:v>
                </c:pt>
                <c:pt idx="126">
                  <c:v>2037</c:v>
                </c:pt>
                <c:pt idx="127">
                  <c:v>2047</c:v>
                </c:pt>
                <c:pt idx="128">
                  <c:v>2058</c:v>
                </c:pt>
                <c:pt idx="129">
                  <c:v>2068</c:v>
                </c:pt>
                <c:pt idx="130">
                  <c:v>2078</c:v>
                </c:pt>
                <c:pt idx="131">
                  <c:v>2088</c:v>
                </c:pt>
                <c:pt idx="132">
                  <c:v>2098</c:v>
                </c:pt>
                <c:pt idx="133">
                  <c:v>2108</c:v>
                </c:pt>
                <c:pt idx="134">
                  <c:v>2118</c:v>
                </c:pt>
                <c:pt idx="135">
                  <c:v>2128</c:v>
                </c:pt>
                <c:pt idx="136">
                  <c:v>2138</c:v>
                </c:pt>
                <c:pt idx="137">
                  <c:v>2148</c:v>
                </c:pt>
                <c:pt idx="138">
                  <c:v>2158</c:v>
                </c:pt>
                <c:pt idx="139">
                  <c:v>2169</c:v>
                </c:pt>
                <c:pt idx="140">
                  <c:v>2179</c:v>
                </c:pt>
                <c:pt idx="141">
                  <c:v>2189</c:v>
                </c:pt>
                <c:pt idx="142">
                  <c:v>2199</c:v>
                </c:pt>
                <c:pt idx="143">
                  <c:v>2209</c:v>
                </c:pt>
                <c:pt idx="144">
                  <c:v>2219</c:v>
                </c:pt>
                <c:pt idx="145">
                  <c:v>2229</c:v>
                </c:pt>
                <c:pt idx="146">
                  <c:v>2239</c:v>
                </c:pt>
                <c:pt idx="147">
                  <c:v>2249</c:v>
                </c:pt>
                <c:pt idx="148">
                  <c:v>2259</c:v>
                </c:pt>
                <c:pt idx="149">
                  <c:v>2269</c:v>
                </c:pt>
                <c:pt idx="150">
                  <c:v>2280</c:v>
                </c:pt>
                <c:pt idx="151">
                  <c:v>2290</c:v>
                </c:pt>
                <c:pt idx="152">
                  <c:v>2300</c:v>
                </c:pt>
                <c:pt idx="153">
                  <c:v>2310</c:v>
                </c:pt>
                <c:pt idx="154">
                  <c:v>2320</c:v>
                </c:pt>
                <c:pt idx="155">
                  <c:v>2330</c:v>
                </c:pt>
                <c:pt idx="156">
                  <c:v>2340</c:v>
                </c:pt>
                <c:pt idx="157">
                  <c:v>2350</c:v>
                </c:pt>
              </c:numCache>
            </c:numRef>
          </c:cat>
          <c:val>
            <c:numRef>
              <c:f>'[Copy of CorrNonLinearLog_TBVIs-Biowet.xlsx]Contour plot Cotton-Maize'!$BK$2:$BK$159</c:f>
              <c:numCache>
                <c:formatCode>General</c:formatCode>
                <c:ptCount val="158"/>
                <c:pt idx="0">
                  <c:v>0.89538906250000083</c:v>
                </c:pt>
                <c:pt idx="1">
                  <c:v>0.80672731240000173</c:v>
                </c:pt>
                <c:pt idx="2">
                  <c:v>0.89807842890000045</c:v>
                </c:pt>
                <c:pt idx="3">
                  <c:v>0.76723584640000209</c:v>
                </c:pt>
                <c:pt idx="4">
                  <c:v>0.82779062890000121</c:v>
                </c:pt>
                <c:pt idx="5">
                  <c:v>0.87372017290000126</c:v>
                </c:pt>
                <c:pt idx="6">
                  <c:v>0.87482350240000184</c:v>
                </c:pt>
                <c:pt idx="7">
                  <c:v>0.82337475999999998</c:v>
                </c:pt>
                <c:pt idx="8">
                  <c:v>0.87153427360000113</c:v>
                </c:pt>
                <c:pt idx="9">
                  <c:v>0.89677112040000095</c:v>
                </c:pt>
                <c:pt idx="10">
                  <c:v>0.85052661760000126</c:v>
                </c:pt>
                <c:pt idx="11">
                  <c:v>0.85505159610000137</c:v>
                </c:pt>
                <c:pt idx="12">
                  <c:v>0.89612728960000054</c:v>
                </c:pt>
                <c:pt idx="13">
                  <c:v>0.91860723360000174</c:v>
                </c:pt>
                <c:pt idx="14">
                  <c:v>0.89697946810000073</c:v>
                </c:pt>
                <c:pt idx="15">
                  <c:v>0.93163034410000001</c:v>
                </c:pt>
                <c:pt idx="16">
                  <c:v>0.89953843360000074</c:v>
                </c:pt>
                <c:pt idx="17">
                  <c:v>0.92202244839999992</c:v>
                </c:pt>
                <c:pt idx="18">
                  <c:v>0.91770652089999949</c:v>
                </c:pt>
                <c:pt idx="19">
                  <c:v>0.87789404160000184</c:v>
                </c:pt>
                <c:pt idx="20">
                  <c:v>0.90845679689999959</c:v>
                </c:pt>
                <c:pt idx="21">
                  <c:v>0.91604040999999992</c:v>
                </c:pt>
                <c:pt idx="22">
                  <c:v>0.9158872804</c:v>
                </c:pt>
                <c:pt idx="23">
                  <c:v>0.89877984160000179</c:v>
                </c:pt>
                <c:pt idx="24">
                  <c:v>0.90786595240000123</c:v>
                </c:pt>
                <c:pt idx="25">
                  <c:v>0.90708480809999992</c:v>
                </c:pt>
                <c:pt idx="26">
                  <c:v>0.92017974760000065</c:v>
                </c:pt>
                <c:pt idx="27">
                  <c:v>0.93193923690000124</c:v>
                </c:pt>
                <c:pt idx="28">
                  <c:v>0.92563640999999997</c:v>
                </c:pt>
                <c:pt idx="29">
                  <c:v>0.89087169960000179</c:v>
                </c:pt>
                <c:pt idx="30">
                  <c:v>0.75585635999999989</c:v>
                </c:pt>
                <c:pt idx="31">
                  <c:v>0.66544806250000221</c:v>
                </c:pt>
                <c:pt idx="32">
                  <c:v>0.56691864360000122</c:v>
                </c:pt>
                <c:pt idx="33">
                  <c:v>0.5905000336000007</c:v>
                </c:pt>
                <c:pt idx="34">
                  <c:v>0.50144809690000003</c:v>
                </c:pt>
                <c:pt idx="35">
                  <c:v>0.45949417960000061</c:v>
                </c:pt>
                <c:pt idx="36">
                  <c:v>0.43776748960000061</c:v>
                </c:pt>
                <c:pt idx="43">
                  <c:v>0.4629577681000005</c:v>
                </c:pt>
                <c:pt idx="45">
                  <c:v>0.44780187240000036</c:v>
                </c:pt>
                <c:pt idx="54">
                  <c:v>0.66869870760000261</c:v>
                </c:pt>
                <c:pt idx="55">
                  <c:v>0.71495480250000198</c:v>
                </c:pt>
                <c:pt idx="56">
                  <c:v>0.43660377760000074</c:v>
                </c:pt>
                <c:pt idx="57">
                  <c:v>0.57217121640000246</c:v>
                </c:pt>
                <c:pt idx="59">
                  <c:v>0.54510165610000161</c:v>
                </c:pt>
                <c:pt idx="63">
                  <c:v>0.53778755560000002</c:v>
                </c:pt>
                <c:pt idx="64">
                  <c:v>0.58020212409999905</c:v>
                </c:pt>
                <c:pt idx="65">
                  <c:v>0.65291248090000009</c:v>
                </c:pt>
                <c:pt idx="66">
                  <c:v>0.80554215039999999</c:v>
                </c:pt>
                <c:pt idx="67">
                  <c:v>0.85723525690000113</c:v>
                </c:pt>
                <c:pt idx="68">
                  <c:v>0.89461330560000052</c:v>
                </c:pt>
                <c:pt idx="69">
                  <c:v>0.89843857960000051</c:v>
                </c:pt>
                <c:pt idx="71">
                  <c:v>0.7148533400999999</c:v>
                </c:pt>
                <c:pt idx="72">
                  <c:v>0.67218681690000126</c:v>
                </c:pt>
                <c:pt idx="73">
                  <c:v>0.77188524490000054</c:v>
                </c:pt>
                <c:pt idx="83">
                  <c:v>0.6028901316000016</c:v>
                </c:pt>
                <c:pt idx="86">
                  <c:v>0.51111060639999994</c:v>
                </c:pt>
                <c:pt idx="87">
                  <c:v>0.7397892121000027</c:v>
                </c:pt>
                <c:pt idx="88">
                  <c:v>0.78294182560000125</c:v>
                </c:pt>
                <c:pt idx="89">
                  <c:v>0.82720844010000005</c:v>
                </c:pt>
                <c:pt idx="90">
                  <c:v>0.83654803690000135</c:v>
                </c:pt>
                <c:pt idx="120">
                  <c:v>0.54368502250000172</c:v>
                </c:pt>
                <c:pt idx="121">
                  <c:v>0.59422513960000045</c:v>
                </c:pt>
                <c:pt idx="122">
                  <c:v>0.67658850250000124</c:v>
                </c:pt>
                <c:pt idx="127">
                  <c:v>0.44086944040000026</c:v>
                </c:pt>
              </c:numCache>
            </c:numRef>
          </c:val>
          <c:extLst>
            <c:ext xmlns:c16="http://schemas.microsoft.com/office/drawing/2014/chart" uri="{C3380CC4-5D6E-409C-BE32-E72D297353CC}">
              <c16:uniqueId val="{0000003D-DD10-409B-87F1-B2F8D6ACD275}"/>
            </c:ext>
          </c:extLst>
        </c:ser>
        <c:ser>
          <c:idx val="62"/>
          <c:order val="62"/>
          <c:tx>
            <c:strRef>
              <c:f>'[Copy of CorrNonLinearLog_TBVIs-Biowet.xlsx]Contour plot Cotton-Maize'!$BL$1</c:f>
              <c:strCache>
                <c:ptCount val="1"/>
                <c:pt idx="0">
                  <c:v>1051</c:v>
                </c:pt>
              </c:strCache>
            </c:strRef>
          </c:tx>
          <c:cat>
            <c:numRef>
              <c:f>'[Copy of CorrNonLinearLog_TBVIs-Biowet.xlsx]Contour plot Cotton-Maize'!$A$2:$A$159</c:f>
              <c:numCache>
                <c:formatCode>General</c:formatCode>
                <c:ptCount val="158"/>
                <c:pt idx="0">
                  <c:v>422</c:v>
                </c:pt>
                <c:pt idx="1">
                  <c:v>432</c:v>
                </c:pt>
                <c:pt idx="2">
                  <c:v>442</c:v>
                </c:pt>
                <c:pt idx="3">
                  <c:v>452</c:v>
                </c:pt>
                <c:pt idx="4">
                  <c:v>463</c:v>
                </c:pt>
                <c:pt idx="5">
                  <c:v>473</c:v>
                </c:pt>
                <c:pt idx="6">
                  <c:v>483</c:v>
                </c:pt>
                <c:pt idx="7">
                  <c:v>493</c:v>
                </c:pt>
                <c:pt idx="8">
                  <c:v>503</c:v>
                </c:pt>
                <c:pt idx="9">
                  <c:v>513</c:v>
                </c:pt>
                <c:pt idx="10">
                  <c:v>524</c:v>
                </c:pt>
                <c:pt idx="11">
                  <c:v>534</c:v>
                </c:pt>
                <c:pt idx="12">
                  <c:v>544</c:v>
                </c:pt>
                <c:pt idx="13">
                  <c:v>554</c:v>
                </c:pt>
                <c:pt idx="14">
                  <c:v>564</c:v>
                </c:pt>
                <c:pt idx="15">
                  <c:v>574</c:v>
                </c:pt>
                <c:pt idx="16">
                  <c:v>585</c:v>
                </c:pt>
                <c:pt idx="17">
                  <c:v>595</c:v>
                </c:pt>
                <c:pt idx="18">
                  <c:v>605</c:v>
                </c:pt>
                <c:pt idx="19">
                  <c:v>615</c:v>
                </c:pt>
                <c:pt idx="20">
                  <c:v>625</c:v>
                </c:pt>
                <c:pt idx="21">
                  <c:v>635</c:v>
                </c:pt>
                <c:pt idx="22">
                  <c:v>646</c:v>
                </c:pt>
                <c:pt idx="23">
                  <c:v>656</c:v>
                </c:pt>
                <c:pt idx="24">
                  <c:v>666</c:v>
                </c:pt>
                <c:pt idx="25">
                  <c:v>676</c:v>
                </c:pt>
                <c:pt idx="26">
                  <c:v>686</c:v>
                </c:pt>
                <c:pt idx="27">
                  <c:v>697</c:v>
                </c:pt>
                <c:pt idx="28">
                  <c:v>707</c:v>
                </c:pt>
                <c:pt idx="29">
                  <c:v>717</c:v>
                </c:pt>
                <c:pt idx="30">
                  <c:v>727</c:v>
                </c:pt>
                <c:pt idx="31">
                  <c:v>737</c:v>
                </c:pt>
                <c:pt idx="32">
                  <c:v>747</c:v>
                </c:pt>
                <c:pt idx="33">
                  <c:v>758</c:v>
                </c:pt>
                <c:pt idx="34">
                  <c:v>768</c:v>
                </c:pt>
                <c:pt idx="35">
                  <c:v>778</c:v>
                </c:pt>
                <c:pt idx="36">
                  <c:v>788</c:v>
                </c:pt>
                <c:pt idx="37">
                  <c:v>798</c:v>
                </c:pt>
                <c:pt idx="38">
                  <c:v>808</c:v>
                </c:pt>
                <c:pt idx="39">
                  <c:v>819</c:v>
                </c:pt>
                <c:pt idx="40">
                  <c:v>829</c:v>
                </c:pt>
                <c:pt idx="41">
                  <c:v>839</c:v>
                </c:pt>
                <c:pt idx="42">
                  <c:v>849</c:v>
                </c:pt>
                <c:pt idx="43">
                  <c:v>859</c:v>
                </c:pt>
                <c:pt idx="44">
                  <c:v>870</c:v>
                </c:pt>
                <c:pt idx="45">
                  <c:v>880</c:v>
                </c:pt>
                <c:pt idx="46">
                  <c:v>890</c:v>
                </c:pt>
                <c:pt idx="47">
                  <c:v>900</c:v>
                </c:pt>
                <c:pt idx="48">
                  <c:v>910</c:v>
                </c:pt>
                <c:pt idx="49">
                  <c:v>920</c:v>
                </c:pt>
                <c:pt idx="50">
                  <c:v>929</c:v>
                </c:pt>
                <c:pt idx="51">
                  <c:v>939</c:v>
                </c:pt>
                <c:pt idx="52">
                  <c:v>949</c:v>
                </c:pt>
                <c:pt idx="53">
                  <c:v>959</c:v>
                </c:pt>
                <c:pt idx="54">
                  <c:v>969</c:v>
                </c:pt>
                <c:pt idx="55">
                  <c:v>979</c:v>
                </c:pt>
                <c:pt idx="56">
                  <c:v>989</c:v>
                </c:pt>
                <c:pt idx="57">
                  <c:v>999</c:v>
                </c:pt>
                <c:pt idx="58">
                  <c:v>1009</c:v>
                </c:pt>
                <c:pt idx="59">
                  <c:v>1019</c:v>
                </c:pt>
                <c:pt idx="60">
                  <c:v>1029</c:v>
                </c:pt>
                <c:pt idx="61">
                  <c:v>1040</c:v>
                </c:pt>
                <c:pt idx="62">
                  <c:v>1051</c:v>
                </c:pt>
                <c:pt idx="63">
                  <c:v>1061</c:v>
                </c:pt>
                <c:pt idx="64">
                  <c:v>1071</c:v>
                </c:pt>
                <c:pt idx="65">
                  <c:v>1081</c:v>
                </c:pt>
                <c:pt idx="66">
                  <c:v>1091</c:v>
                </c:pt>
                <c:pt idx="67">
                  <c:v>1101</c:v>
                </c:pt>
                <c:pt idx="68">
                  <c:v>1111</c:v>
                </c:pt>
                <c:pt idx="69">
                  <c:v>1121</c:v>
                </c:pt>
                <c:pt idx="70">
                  <c:v>1131</c:v>
                </c:pt>
                <c:pt idx="71">
                  <c:v>1141</c:v>
                </c:pt>
                <c:pt idx="72">
                  <c:v>1151</c:v>
                </c:pt>
                <c:pt idx="73">
                  <c:v>1161</c:v>
                </c:pt>
                <c:pt idx="74">
                  <c:v>1171</c:v>
                </c:pt>
                <c:pt idx="75">
                  <c:v>1181</c:v>
                </c:pt>
                <c:pt idx="76">
                  <c:v>1191</c:v>
                </c:pt>
                <c:pt idx="77">
                  <c:v>1201</c:v>
                </c:pt>
                <c:pt idx="78">
                  <c:v>1211</c:v>
                </c:pt>
                <c:pt idx="79">
                  <c:v>1221</c:v>
                </c:pt>
                <c:pt idx="80">
                  <c:v>1231</c:v>
                </c:pt>
                <c:pt idx="81">
                  <c:v>1241</c:v>
                </c:pt>
                <c:pt idx="82">
                  <c:v>1251</c:v>
                </c:pt>
                <c:pt idx="83">
                  <c:v>1261</c:v>
                </c:pt>
                <c:pt idx="84">
                  <c:v>1272</c:v>
                </c:pt>
                <c:pt idx="85">
                  <c:v>1282</c:v>
                </c:pt>
                <c:pt idx="86">
                  <c:v>1292</c:v>
                </c:pt>
                <c:pt idx="87">
                  <c:v>1302</c:v>
                </c:pt>
                <c:pt idx="88">
                  <c:v>1312</c:v>
                </c:pt>
                <c:pt idx="89">
                  <c:v>1322</c:v>
                </c:pt>
                <c:pt idx="90">
                  <c:v>1332</c:v>
                </c:pt>
                <c:pt idx="91">
                  <c:v>1472</c:v>
                </c:pt>
                <c:pt idx="92">
                  <c:v>1483</c:v>
                </c:pt>
                <c:pt idx="93">
                  <c:v>1493</c:v>
                </c:pt>
                <c:pt idx="94">
                  <c:v>1503</c:v>
                </c:pt>
                <c:pt idx="95">
                  <c:v>1513</c:v>
                </c:pt>
                <c:pt idx="96">
                  <c:v>1523</c:v>
                </c:pt>
                <c:pt idx="97">
                  <c:v>1533</c:v>
                </c:pt>
                <c:pt idx="98">
                  <c:v>1543</c:v>
                </c:pt>
                <c:pt idx="99">
                  <c:v>1553</c:v>
                </c:pt>
                <c:pt idx="100">
                  <c:v>1563</c:v>
                </c:pt>
                <c:pt idx="101">
                  <c:v>1573</c:v>
                </c:pt>
                <c:pt idx="102">
                  <c:v>1583</c:v>
                </c:pt>
                <c:pt idx="103">
                  <c:v>1594</c:v>
                </c:pt>
                <c:pt idx="104">
                  <c:v>1604</c:v>
                </c:pt>
                <c:pt idx="105">
                  <c:v>1614</c:v>
                </c:pt>
                <c:pt idx="106">
                  <c:v>1624</c:v>
                </c:pt>
                <c:pt idx="107">
                  <c:v>1634</c:v>
                </c:pt>
                <c:pt idx="108">
                  <c:v>1644</c:v>
                </c:pt>
                <c:pt idx="109">
                  <c:v>1654</c:v>
                </c:pt>
                <c:pt idx="110">
                  <c:v>1664</c:v>
                </c:pt>
                <c:pt idx="111">
                  <c:v>1674</c:v>
                </c:pt>
                <c:pt idx="112">
                  <c:v>1684</c:v>
                </c:pt>
                <c:pt idx="113">
                  <c:v>1694</c:v>
                </c:pt>
                <c:pt idx="114">
                  <c:v>1704</c:v>
                </c:pt>
                <c:pt idx="115">
                  <c:v>1715</c:v>
                </c:pt>
                <c:pt idx="116">
                  <c:v>1725</c:v>
                </c:pt>
                <c:pt idx="117">
                  <c:v>1735</c:v>
                </c:pt>
                <c:pt idx="118">
                  <c:v>1745</c:v>
                </c:pt>
                <c:pt idx="119">
                  <c:v>1755</c:v>
                </c:pt>
                <c:pt idx="120">
                  <c:v>1765</c:v>
                </c:pt>
                <c:pt idx="121">
                  <c:v>1775</c:v>
                </c:pt>
                <c:pt idx="122">
                  <c:v>1785</c:v>
                </c:pt>
                <c:pt idx="123">
                  <c:v>1977</c:v>
                </c:pt>
                <c:pt idx="124">
                  <c:v>1987</c:v>
                </c:pt>
                <c:pt idx="125">
                  <c:v>2027</c:v>
                </c:pt>
                <c:pt idx="126">
                  <c:v>2037</c:v>
                </c:pt>
                <c:pt idx="127">
                  <c:v>2047</c:v>
                </c:pt>
                <c:pt idx="128">
                  <c:v>2058</c:v>
                </c:pt>
                <c:pt idx="129">
                  <c:v>2068</c:v>
                </c:pt>
                <c:pt idx="130">
                  <c:v>2078</c:v>
                </c:pt>
                <c:pt idx="131">
                  <c:v>2088</c:v>
                </c:pt>
                <c:pt idx="132">
                  <c:v>2098</c:v>
                </c:pt>
                <c:pt idx="133">
                  <c:v>2108</c:v>
                </c:pt>
                <c:pt idx="134">
                  <c:v>2118</c:v>
                </c:pt>
                <c:pt idx="135">
                  <c:v>2128</c:v>
                </c:pt>
                <c:pt idx="136">
                  <c:v>2138</c:v>
                </c:pt>
                <c:pt idx="137">
                  <c:v>2148</c:v>
                </c:pt>
                <c:pt idx="138">
                  <c:v>2158</c:v>
                </c:pt>
                <c:pt idx="139">
                  <c:v>2169</c:v>
                </c:pt>
                <c:pt idx="140">
                  <c:v>2179</c:v>
                </c:pt>
                <c:pt idx="141">
                  <c:v>2189</c:v>
                </c:pt>
                <c:pt idx="142">
                  <c:v>2199</c:v>
                </c:pt>
                <c:pt idx="143">
                  <c:v>2209</c:v>
                </c:pt>
                <c:pt idx="144">
                  <c:v>2219</c:v>
                </c:pt>
                <c:pt idx="145">
                  <c:v>2229</c:v>
                </c:pt>
                <c:pt idx="146">
                  <c:v>2239</c:v>
                </c:pt>
                <c:pt idx="147">
                  <c:v>2249</c:v>
                </c:pt>
                <c:pt idx="148">
                  <c:v>2259</c:v>
                </c:pt>
                <c:pt idx="149">
                  <c:v>2269</c:v>
                </c:pt>
                <c:pt idx="150">
                  <c:v>2280</c:v>
                </c:pt>
                <c:pt idx="151">
                  <c:v>2290</c:v>
                </c:pt>
                <c:pt idx="152">
                  <c:v>2300</c:v>
                </c:pt>
                <c:pt idx="153">
                  <c:v>2310</c:v>
                </c:pt>
                <c:pt idx="154">
                  <c:v>2320</c:v>
                </c:pt>
                <c:pt idx="155">
                  <c:v>2330</c:v>
                </c:pt>
                <c:pt idx="156">
                  <c:v>2340</c:v>
                </c:pt>
                <c:pt idx="157">
                  <c:v>2350</c:v>
                </c:pt>
              </c:numCache>
            </c:numRef>
          </c:cat>
          <c:val>
            <c:numRef>
              <c:f>'[Copy of CorrNonLinearLog_TBVIs-Biowet.xlsx]Contour plot Cotton-Maize'!$BL$2:$BL$159</c:f>
              <c:numCache>
                <c:formatCode>General</c:formatCode>
                <c:ptCount val="158"/>
                <c:pt idx="0">
                  <c:v>0.75970399210000172</c:v>
                </c:pt>
                <c:pt idx="1">
                  <c:v>0.67056445440000134</c:v>
                </c:pt>
                <c:pt idx="2">
                  <c:v>0.70200937960000065</c:v>
                </c:pt>
                <c:pt idx="3">
                  <c:v>0.60989852160000124</c:v>
                </c:pt>
                <c:pt idx="4">
                  <c:v>0.61600521960000199</c:v>
                </c:pt>
                <c:pt idx="5">
                  <c:v>0.70686056250000062</c:v>
                </c:pt>
                <c:pt idx="6">
                  <c:v>0.72311212959999949</c:v>
                </c:pt>
                <c:pt idx="7">
                  <c:v>0.61576978410000005</c:v>
                </c:pt>
                <c:pt idx="8">
                  <c:v>0.72870124960000138</c:v>
                </c:pt>
                <c:pt idx="9">
                  <c:v>0.76315948810000123</c:v>
                </c:pt>
                <c:pt idx="10">
                  <c:v>0.67811931040000173</c:v>
                </c:pt>
                <c:pt idx="11">
                  <c:v>0.66095274009999994</c:v>
                </c:pt>
                <c:pt idx="12">
                  <c:v>0.72600624360000121</c:v>
                </c:pt>
                <c:pt idx="13">
                  <c:v>0.73984081960000248</c:v>
                </c:pt>
                <c:pt idx="14">
                  <c:v>0.74344057290000065</c:v>
                </c:pt>
                <c:pt idx="15">
                  <c:v>0.7703748441000009</c:v>
                </c:pt>
                <c:pt idx="16">
                  <c:v>0.7738720900000009</c:v>
                </c:pt>
                <c:pt idx="17">
                  <c:v>0.80165162250000221</c:v>
                </c:pt>
                <c:pt idx="18">
                  <c:v>0.78340200999999876</c:v>
                </c:pt>
                <c:pt idx="19">
                  <c:v>0.78676900000000005</c:v>
                </c:pt>
                <c:pt idx="20">
                  <c:v>0.81055809610000062</c:v>
                </c:pt>
                <c:pt idx="21">
                  <c:v>0.84404643840000126</c:v>
                </c:pt>
                <c:pt idx="22">
                  <c:v>0.82143406889999959</c:v>
                </c:pt>
                <c:pt idx="23">
                  <c:v>0.8204555241</c:v>
                </c:pt>
                <c:pt idx="24">
                  <c:v>0.84134756250000065</c:v>
                </c:pt>
                <c:pt idx="25">
                  <c:v>0.84156771689999998</c:v>
                </c:pt>
                <c:pt idx="26">
                  <c:v>0.84803839210000065</c:v>
                </c:pt>
                <c:pt idx="27">
                  <c:v>0.85514406760000183</c:v>
                </c:pt>
                <c:pt idx="28">
                  <c:v>0.79229581210000211</c:v>
                </c:pt>
                <c:pt idx="29">
                  <c:v>0.55635189210000158</c:v>
                </c:pt>
                <c:pt idx="30">
                  <c:v>0.51657281290000001</c:v>
                </c:pt>
                <c:pt idx="31">
                  <c:v>0.56047682250000064</c:v>
                </c:pt>
                <c:pt idx="54">
                  <c:v>0.61657044840000064</c:v>
                </c:pt>
                <c:pt idx="63">
                  <c:v>0.46681689760000106</c:v>
                </c:pt>
                <c:pt idx="64">
                  <c:v>0.49623571359999996</c:v>
                </c:pt>
                <c:pt idx="65">
                  <c:v>0.59111494559999933</c:v>
                </c:pt>
                <c:pt idx="66">
                  <c:v>0.80863257760000062</c:v>
                </c:pt>
                <c:pt idx="67">
                  <c:v>0.86517902250000234</c:v>
                </c:pt>
                <c:pt idx="68">
                  <c:v>0.89830588410000045</c:v>
                </c:pt>
                <c:pt idx="69">
                  <c:v>0.89942462440000082</c:v>
                </c:pt>
                <c:pt idx="71">
                  <c:v>0.6898797481000013</c:v>
                </c:pt>
                <c:pt idx="72">
                  <c:v>0.69647370250000107</c:v>
                </c:pt>
                <c:pt idx="73">
                  <c:v>0.76588752250000125</c:v>
                </c:pt>
                <c:pt idx="83">
                  <c:v>0.48103934490000005</c:v>
                </c:pt>
                <c:pt idx="87">
                  <c:v>0.67325307040000149</c:v>
                </c:pt>
                <c:pt idx="88">
                  <c:v>0.73698791040000122</c:v>
                </c:pt>
                <c:pt idx="89">
                  <c:v>0.80157999610000064</c:v>
                </c:pt>
                <c:pt idx="90">
                  <c:v>0.82884636810000012</c:v>
                </c:pt>
                <c:pt idx="120">
                  <c:v>0.50658806249999999</c:v>
                </c:pt>
                <c:pt idx="121">
                  <c:v>0.57121852409999996</c:v>
                </c:pt>
                <c:pt idx="122">
                  <c:v>0.6625797201000011</c:v>
                </c:pt>
                <c:pt idx="127">
                  <c:v>0.41789760249999996</c:v>
                </c:pt>
              </c:numCache>
            </c:numRef>
          </c:val>
          <c:extLst>
            <c:ext xmlns:c16="http://schemas.microsoft.com/office/drawing/2014/chart" uri="{C3380CC4-5D6E-409C-BE32-E72D297353CC}">
              <c16:uniqueId val="{0000003E-DD10-409B-87F1-B2F8D6ACD275}"/>
            </c:ext>
          </c:extLst>
        </c:ser>
        <c:ser>
          <c:idx val="63"/>
          <c:order val="63"/>
          <c:tx>
            <c:strRef>
              <c:f>'[Copy of CorrNonLinearLog_TBVIs-Biowet.xlsx]Contour plot Cotton-Maize'!$BM$1</c:f>
              <c:strCache>
                <c:ptCount val="1"/>
                <c:pt idx="0">
                  <c:v>1061</c:v>
                </c:pt>
              </c:strCache>
            </c:strRef>
          </c:tx>
          <c:cat>
            <c:numRef>
              <c:f>'[Copy of CorrNonLinearLog_TBVIs-Biowet.xlsx]Contour plot Cotton-Maize'!$A$2:$A$159</c:f>
              <c:numCache>
                <c:formatCode>General</c:formatCode>
                <c:ptCount val="158"/>
                <c:pt idx="0">
                  <c:v>422</c:v>
                </c:pt>
                <c:pt idx="1">
                  <c:v>432</c:v>
                </c:pt>
                <c:pt idx="2">
                  <c:v>442</c:v>
                </c:pt>
                <c:pt idx="3">
                  <c:v>452</c:v>
                </c:pt>
                <c:pt idx="4">
                  <c:v>463</c:v>
                </c:pt>
                <c:pt idx="5">
                  <c:v>473</c:v>
                </c:pt>
                <c:pt idx="6">
                  <c:v>483</c:v>
                </c:pt>
                <c:pt idx="7">
                  <c:v>493</c:v>
                </c:pt>
                <c:pt idx="8">
                  <c:v>503</c:v>
                </c:pt>
                <c:pt idx="9">
                  <c:v>513</c:v>
                </c:pt>
                <c:pt idx="10">
                  <c:v>524</c:v>
                </c:pt>
                <c:pt idx="11">
                  <c:v>534</c:v>
                </c:pt>
                <c:pt idx="12">
                  <c:v>544</c:v>
                </c:pt>
                <c:pt idx="13">
                  <c:v>554</c:v>
                </c:pt>
                <c:pt idx="14">
                  <c:v>564</c:v>
                </c:pt>
                <c:pt idx="15">
                  <c:v>574</c:v>
                </c:pt>
                <c:pt idx="16">
                  <c:v>585</c:v>
                </c:pt>
                <c:pt idx="17">
                  <c:v>595</c:v>
                </c:pt>
                <c:pt idx="18">
                  <c:v>605</c:v>
                </c:pt>
                <c:pt idx="19">
                  <c:v>615</c:v>
                </c:pt>
                <c:pt idx="20">
                  <c:v>625</c:v>
                </c:pt>
                <c:pt idx="21">
                  <c:v>635</c:v>
                </c:pt>
                <c:pt idx="22">
                  <c:v>646</c:v>
                </c:pt>
                <c:pt idx="23">
                  <c:v>656</c:v>
                </c:pt>
                <c:pt idx="24">
                  <c:v>666</c:v>
                </c:pt>
                <c:pt idx="25">
                  <c:v>676</c:v>
                </c:pt>
                <c:pt idx="26">
                  <c:v>686</c:v>
                </c:pt>
                <c:pt idx="27">
                  <c:v>697</c:v>
                </c:pt>
                <c:pt idx="28">
                  <c:v>707</c:v>
                </c:pt>
                <c:pt idx="29">
                  <c:v>717</c:v>
                </c:pt>
                <c:pt idx="30">
                  <c:v>727</c:v>
                </c:pt>
                <c:pt idx="31">
                  <c:v>737</c:v>
                </c:pt>
                <c:pt idx="32">
                  <c:v>747</c:v>
                </c:pt>
                <c:pt idx="33">
                  <c:v>758</c:v>
                </c:pt>
                <c:pt idx="34">
                  <c:v>768</c:v>
                </c:pt>
                <c:pt idx="35">
                  <c:v>778</c:v>
                </c:pt>
                <c:pt idx="36">
                  <c:v>788</c:v>
                </c:pt>
                <c:pt idx="37">
                  <c:v>798</c:v>
                </c:pt>
                <c:pt idx="38">
                  <c:v>808</c:v>
                </c:pt>
                <c:pt idx="39">
                  <c:v>819</c:v>
                </c:pt>
                <c:pt idx="40">
                  <c:v>829</c:v>
                </c:pt>
                <c:pt idx="41">
                  <c:v>839</c:v>
                </c:pt>
                <c:pt idx="42">
                  <c:v>849</c:v>
                </c:pt>
                <c:pt idx="43">
                  <c:v>859</c:v>
                </c:pt>
                <c:pt idx="44">
                  <c:v>870</c:v>
                </c:pt>
                <c:pt idx="45">
                  <c:v>880</c:v>
                </c:pt>
                <c:pt idx="46">
                  <c:v>890</c:v>
                </c:pt>
                <c:pt idx="47">
                  <c:v>900</c:v>
                </c:pt>
                <c:pt idx="48">
                  <c:v>910</c:v>
                </c:pt>
                <c:pt idx="49">
                  <c:v>920</c:v>
                </c:pt>
                <c:pt idx="50">
                  <c:v>929</c:v>
                </c:pt>
                <c:pt idx="51">
                  <c:v>939</c:v>
                </c:pt>
                <c:pt idx="52">
                  <c:v>949</c:v>
                </c:pt>
                <c:pt idx="53">
                  <c:v>959</c:v>
                </c:pt>
                <c:pt idx="54">
                  <c:v>969</c:v>
                </c:pt>
                <c:pt idx="55">
                  <c:v>979</c:v>
                </c:pt>
                <c:pt idx="56">
                  <c:v>989</c:v>
                </c:pt>
                <c:pt idx="57">
                  <c:v>999</c:v>
                </c:pt>
                <c:pt idx="58">
                  <c:v>1009</c:v>
                </c:pt>
                <c:pt idx="59">
                  <c:v>1019</c:v>
                </c:pt>
                <c:pt idx="60">
                  <c:v>1029</c:v>
                </c:pt>
                <c:pt idx="61">
                  <c:v>1040</c:v>
                </c:pt>
                <c:pt idx="62">
                  <c:v>1051</c:v>
                </c:pt>
                <c:pt idx="63">
                  <c:v>1061</c:v>
                </c:pt>
                <c:pt idx="64">
                  <c:v>1071</c:v>
                </c:pt>
                <c:pt idx="65">
                  <c:v>1081</c:v>
                </c:pt>
                <c:pt idx="66">
                  <c:v>1091</c:v>
                </c:pt>
                <c:pt idx="67">
                  <c:v>1101</c:v>
                </c:pt>
                <c:pt idx="68">
                  <c:v>1111</c:v>
                </c:pt>
                <c:pt idx="69">
                  <c:v>1121</c:v>
                </c:pt>
                <c:pt idx="70">
                  <c:v>1131</c:v>
                </c:pt>
                <c:pt idx="71">
                  <c:v>1141</c:v>
                </c:pt>
                <c:pt idx="72">
                  <c:v>1151</c:v>
                </c:pt>
                <c:pt idx="73">
                  <c:v>1161</c:v>
                </c:pt>
                <c:pt idx="74">
                  <c:v>1171</c:v>
                </c:pt>
                <c:pt idx="75">
                  <c:v>1181</c:v>
                </c:pt>
                <c:pt idx="76">
                  <c:v>1191</c:v>
                </c:pt>
                <c:pt idx="77">
                  <c:v>1201</c:v>
                </c:pt>
                <c:pt idx="78">
                  <c:v>1211</c:v>
                </c:pt>
                <c:pt idx="79">
                  <c:v>1221</c:v>
                </c:pt>
                <c:pt idx="80">
                  <c:v>1231</c:v>
                </c:pt>
                <c:pt idx="81">
                  <c:v>1241</c:v>
                </c:pt>
                <c:pt idx="82">
                  <c:v>1251</c:v>
                </c:pt>
                <c:pt idx="83">
                  <c:v>1261</c:v>
                </c:pt>
                <c:pt idx="84">
                  <c:v>1272</c:v>
                </c:pt>
                <c:pt idx="85">
                  <c:v>1282</c:v>
                </c:pt>
                <c:pt idx="86">
                  <c:v>1292</c:v>
                </c:pt>
                <c:pt idx="87">
                  <c:v>1302</c:v>
                </c:pt>
                <c:pt idx="88">
                  <c:v>1312</c:v>
                </c:pt>
                <c:pt idx="89">
                  <c:v>1322</c:v>
                </c:pt>
                <c:pt idx="90">
                  <c:v>1332</c:v>
                </c:pt>
                <c:pt idx="91">
                  <c:v>1472</c:v>
                </c:pt>
                <c:pt idx="92">
                  <c:v>1483</c:v>
                </c:pt>
                <c:pt idx="93">
                  <c:v>1493</c:v>
                </c:pt>
                <c:pt idx="94">
                  <c:v>1503</c:v>
                </c:pt>
                <c:pt idx="95">
                  <c:v>1513</c:v>
                </c:pt>
                <c:pt idx="96">
                  <c:v>1523</c:v>
                </c:pt>
                <c:pt idx="97">
                  <c:v>1533</c:v>
                </c:pt>
                <c:pt idx="98">
                  <c:v>1543</c:v>
                </c:pt>
                <c:pt idx="99">
                  <c:v>1553</c:v>
                </c:pt>
                <c:pt idx="100">
                  <c:v>1563</c:v>
                </c:pt>
                <c:pt idx="101">
                  <c:v>1573</c:v>
                </c:pt>
                <c:pt idx="102">
                  <c:v>1583</c:v>
                </c:pt>
                <c:pt idx="103">
                  <c:v>1594</c:v>
                </c:pt>
                <c:pt idx="104">
                  <c:v>1604</c:v>
                </c:pt>
                <c:pt idx="105">
                  <c:v>1614</c:v>
                </c:pt>
                <c:pt idx="106">
                  <c:v>1624</c:v>
                </c:pt>
                <c:pt idx="107">
                  <c:v>1634</c:v>
                </c:pt>
                <c:pt idx="108">
                  <c:v>1644</c:v>
                </c:pt>
                <c:pt idx="109">
                  <c:v>1654</c:v>
                </c:pt>
                <c:pt idx="110">
                  <c:v>1664</c:v>
                </c:pt>
                <c:pt idx="111">
                  <c:v>1674</c:v>
                </c:pt>
                <c:pt idx="112">
                  <c:v>1684</c:v>
                </c:pt>
                <c:pt idx="113">
                  <c:v>1694</c:v>
                </c:pt>
                <c:pt idx="114">
                  <c:v>1704</c:v>
                </c:pt>
                <c:pt idx="115">
                  <c:v>1715</c:v>
                </c:pt>
                <c:pt idx="116">
                  <c:v>1725</c:v>
                </c:pt>
                <c:pt idx="117">
                  <c:v>1735</c:v>
                </c:pt>
                <c:pt idx="118">
                  <c:v>1745</c:v>
                </c:pt>
                <c:pt idx="119">
                  <c:v>1755</c:v>
                </c:pt>
                <c:pt idx="120">
                  <c:v>1765</c:v>
                </c:pt>
                <c:pt idx="121">
                  <c:v>1775</c:v>
                </c:pt>
                <c:pt idx="122">
                  <c:v>1785</c:v>
                </c:pt>
                <c:pt idx="123">
                  <c:v>1977</c:v>
                </c:pt>
                <c:pt idx="124">
                  <c:v>1987</c:v>
                </c:pt>
                <c:pt idx="125">
                  <c:v>2027</c:v>
                </c:pt>
                <c:pt idx="126">
                  <c:v>2037</c:v>
                </c:pt>
                <c:pt idx="127">
                  <c:v>2047</c:v>
                </c:pt>
                <c:pt idx="128">
                  <c:v>2058</c:v>
                </c:pt>
                <c:pt idx="129">
                  <c:v>2068</c:v>
                </c:pt>
                <c:pt idx="130">
                  <c:v>2078</c:v>
                </c:pt>
                <c:pt idx="131">
                  <c:v>2088</c:v>
                </c:pt>
                <c:pt idx="132">
                  <c:v>2098</c:v>
                </c:pt>
                <c:pt idx="133">
                  <c:v>2108</c:v>
                </c:pt>
                <c:pt idx="134">
                  <c:v>2118</c:v>
                </c:pt>
                <c:pt idx="135">
                  <c:v>2128</c:v>
                </c:pt>
                <c:pt idx="136">
                  <c:v>2138</c:v>
                </c:pt>
                <c:pt idx="137">
                  <c:v>2148</c:v>
                </c:pt>
                <c:pt idx="138">
                  <c:v>2158</c:v>
                </c:pt>
                <c:pt idx="139">
                  <c:v>2169</c:v>
                </c:pt>
                <c:pt idx="140">
                  <c:v>2179</c:v>
                </c:pt>
                <c:pt idx="141">
                  <c:v>2189</c:v>
                </c:pt>
                <c:pt idx="142">
                  <c:v>2199</c:v>
                </c:pt>
                <c:pt idx="143">
                  <c:v>2209</c:v>
                </c:pt>
                <c:pt idx="144">
                  <c:v>2219</c:v>
                </c:pt>
                <c:pt idx="145">
                  <c:v>2229</c:v>
                </c:pt>
                <c:pt idx="146">
                  <c:v>2239</c:v>
                </c:pt>
                <c:pt idx="147">
                  <c:v>2249</c:v>
                </c:pt>
                <c:pt idx="148">
                  <c:v>2259</c:v>
                </c:pt>
                <c:pt idx="149">
                  <c:v>2269</c:v>
                </c:pt>
                <c:pt idx="150">
                  <c:v>2280</c:v>
                </c:pt>
                <c:pt idx="151">
                  <c:v>2290</c:v>
                </c:pt>
                <c:pt idx="152">
                  <c:v>2300</c:v>
                </c:pt>
                <c:pt idx="153">
                  <c:v>2310</c:v>
                </c:pt>
                <c:pt idx="154">
                  <c:v>2320</c:v>
                </c:pt>
                <c:pt idx="155">
                  <c:v>2330</c:v>
                </c:pt>
                <c:pt idx="156">
                  <c:v>2340</c:v>
                </c:pt>
                <c:pt idx="157">
                  <c:v>2350</c:v>
                </c:pt>
              </c:numCache>
            </c:numRef>
          </c:cat>
          <c:val>
            <c:numRef>
              <c:f>'[Copy of CorrNonLinearLog_TBVIs-Biowet.xlsx]Contour plot Cotton-Maize'!$BM$2:$BM$159</c:f>
              <c:numCache>
                <c:formatCode>General</c:formatCode>
                <c:ptCount val="158"/>
                <c:pt idx="0">
                  <c:v>0.80365846089999993</c:v>
                </c:pt>
                <c:pt idx="1">
                  <c:v>0.72224502250000222</c:v>
                </c:pt>
                <c:pt idx="2">
                  <c:v>0.76277515690000186</c:v>
                </c:pt>
                <c:pt idx="3">
                  <c:v>0.65608380010000122</c:v>
                </c:pt>
                <c:pt idx="4">
                  <c:v>0.66621508840000065</c:v>
                </c:pt>
                <c:pt idx="5">
                  <c:v>0.767305921600001</c:v>
                </c:pt>
                <c:pt idx="6">
                  <c:v>0.77912398240000091</c:v>
                </c:pt>
                <c:pt idx="7">
                  <c:v>0.65937648040000063</c:v>
                </c:pt>
                <c:pt idx="8">
                  <c:v>0.77039239840000062</c:v>
                </c:pt>
                <c:pt idx="9">
                  <c:v>0.81133254759999951</c:v>
                </c:pt>
                <c:pt idx="10">
                  <c:v>0.72272101690000257</c:v>
                </c:pt>
                <c:pt idx="11">
                  <c:v>0.70824006490000002</c:v>
                </c:pt>
                <c:pt idx="12">
                  <c:v>0.76755120999999993</c:v>
                </c:pt>
                <c:pt idx="13">
                  <c:v>0.78815332840000007</c:v>
                </c:pt>
                <c:pt idx="14">
                  <c:v>0.78066060250000124</c:v>
                </c:pt>
                <c:pt idx="15">
                  <c:v>0.81023401690000063</c:v>
                </c:pt>
                <c:pt idx="16">
                  <c:v>0.80520112889999951</c:v>
                </c:pt>
                <c:pt idx="17">
                  <c:v>0.83209059610000125</c:v>
                </c:pt>
                <c:pt idx="18">
                  <c:v>0.8169267456</c:v>
                </c:pt>
                <c:pt idx="19">
                  <c:v>0.79753830250000002</c:v>
                </c:pt>
                <c:pt idx="20">
                  <c:v>0.82972059210000126</c:v>
                </c:pt>
                <c:pt idx="21">
                  <c:v>0.85568050090000003</c:v>
                </c:pt>
                <c:pt idx="22">
                  <c:v>0.841017384899999</c:v>
                </c:pt>
                <c:pt idx="23">
                  <c:v>0.82888278489999956</c:v>
                </c:pt>
                <c:pt idx="24">
                  <c:v>0.85006556010000001</c:v>
                </c:pt>
                <c:pt idx="25">
                  <c:v>0.84954932410000061</c:v>
                </c:pt>
                <c:pt idx="26">
                  <c:v>0.86142529690000136</c:v>
                </c:pt>
                <c:pt idx="27">
                  <c:v>0.86720793760000126</c:v>
                </c:pt>
                <c:pt idx="28">
                  <c:v>0.84110909440000148</c:v>
                </c:pt>
                <c:pt idx="29">
                  <c:v>0.66963125610000285</c:v>
                </c:pt>
                <c:pt idx="30">
                  <c:v>0.61199329000000136</c:v>
                </c:pt>
                <c:pt idx="31">
                  <c:v>0.60425747560000065</c:v>
                </c:pt>
                <c:pt idx="54">
                  <c:v>0.51361588890000009</c:v>
                </c:pt>
                <c:pt idx="60">
                  <c:v>0.60169497610000233</c:v>
                </c:pt>
                <c:pt idx="61">
                  <c:v>0.5170329025</c:v>
                </c:pt>
                <c:pt idx="66">
                  <c:v>0.76377112360000232</c:v>
                </c:pt>
                <c:pt idx="67">
                  <c:v>0.86503020489999993</c:v>
                </c:pt>
                <c:pt idx="68">
                  <c:v>0.89904531240000252</c:v>
                </c:pt>
                <c:pt idx="69">
                  <c:v>0.89877984160000179</c:v>
                </c:pt>
                <c:pt idx="71">
                  <c:v>0.63872064000000184</c:v>
                </c:pt>
                <c:pt idx="72">
                  <c:v>0.72314614440000002</c:v>
                </c:pt>
                <c:pt idx="73">
                  <c:v>0.77339712489999968</c:v>
                </c:pt>
                <c:pt idx="87">
                  <c:v>0.60919586010000149</c:v>
                </c:pt>
                <c:pt idx="88">
                  <c:v>0.69510571290000178</c:v>
                </c:pt>
                <c:pt idx="89">
                  <c:v>0.78769175040000172</c:v>
                </c:pt>
                <c:pt idx="90">
                  <c:v>0.82205048889999999</c:v>
                </c:pt>
                <c:pt idx="120">
                  <c:v>0.47439033760000032</c:v>
                </c:pt>
                <c:pt idx="121">
                  <c:v>0.55014855840000065</c:v>
                </c:pt>
                <c:pt idx="122">
                  <c:v>0.64779961960000321</c:v>
                </c:pt>
              </c:numCache>
            </c:numRef>
          </c:val>
          <c:extLst>
            <c:ext xmlns:c16="http://schemas.microsoft.com/office/drawing/2014/chart" uri="{C3380CC4-5D6E-409C-BE32-E72D297353CC}">
              <c16:uniqueId val="{0000003F-DD10-409B-87F1-B2F8D6ACD275}"/>
            </c:ext>
          </c:extLst>
        </c:ser>
        <c:ser>
          <c:idx val="64"/>
          <c:order val="64"/>
          <c:tx>
            <c:strRef>
              <c:f>'[Copy of CorrNonLinearLog_TBVIs-Biowet.xlsx]Contour plot Cotton-Maize'!$BN$1</c:f>
              <c:strCache>
                <c:ptCount val="1"/>
                <c:pt idx="0">
                  <c:v>1071</c:v>
                </c:pt>
              </c:strCache>
            </c:strRef>
          </c:tx>
          <c:cat>
            <c:numRef>
              <c:f>'[Copy of CorrNonLinearLog_TBVIs-Biowet.xlsx]Contour plot Cotton-Maize'!$A$2:$A$159</c:f>
              <c:numCache>
                <c:formatCode>General</c:formatCode>
                <c:ptCount val="158"/>
                <c:pt idx="0">
                  <c:v>422</c:v>
                </c:pt>
                <c:pt idx="1">
                  <c:v>432</c:v>
                </c:pt>
                <c:pt idx="2">
                  <c:v>442</c:v>
                </c:pt>
                <c:pt idx="3">
                  <c:v>452</c:v>
                </c:pt>
                <c:pt idx="4">
                  <c:v>463</c:v>
                </c:pt>
                <c:pt idx="5">
                  <c:v>473</c:v>
                </c:pt>
                <c:pt idx="6">
                  <c:v>483</c:v>
                </c:pt>
                <c:pt idx="7">
                  <c:v>493</c:v>
                </c:pt>
                <c:pt idx="8">
                  <c:v>503</c:v>
                </c:pt>
                <c:pt idx="9">
                  <c:v>513</c:v>
                </c:pt>
                <c:pt idx="10">
                  <c:v>524</c:v>
                </c:pt>
                <c:pt idx="11">
                  <c:v>534</c:v>
                </c:pt>
                <c:pt idx="12">
                  <c:v>544</c:v>
                </c:pt>
                <c:pt idx="13">
                  <c:v>554</c:v>
                </c:pt>
                <c:pt idx="14">
                  <c:v>564</c:v>
                </c:pt>
                <c:pt idx="15">
                  <c:v>574</c:v>
                </c:pt>
                <c:pt idx="16">
                  <c:v>585</c:v>
                </c:pt>
                <c:pt idx="17">
                  <c:v>595</c:v>
                </c:pt>
                <c:pt idx="18">
                  <c:v>605</c:v>
                </c:pt>
                <c:pt idx="19">
                  <c:v>615</c:v>
                </c:pt>
                <c:pt idx="20">
                  <c:v>625</c:v>
                </c:pt>
                <c:pt idx="21">
                  <c:v>635</c:v>
                </c:pt>
                <c:pt idx="22">
                  <c:v>646</c:v>
                </c:pt>
                <c:pt idx="23">
                  <c:v>656</c:v>
                </c:pt>
                <c:pt idx="24">
                  <c:v>666</c:v>
                </c:pt>
                <c:pt idx="25">
                  <c:v>676</c:v>
                </c:pt>
                <c:pt idx="26">
                  <c:v>686</c:v>
                </c:pt>
                <c:pt idx="27">
                  <c:v>697</c:v>
                </c:pt>
                <c:pt idx="28">
                  <c:v>707</c:v>
                </c:pt>
                <c:pt idx="29">
                  <c:v>717</c:v>
                </c:pt>
                <c:pt idx="30">
                  <c:v>727</c:v>
                </c:pt>
                <c:pt idx="31">
                  <c:v>737</c:v>
                </c:pt>
                <c:pt idx="32">
                  <c:v>747</c:v>
                </c:pt>
                <c:pt idx="33">
                  <c:v>758</c:v>
                </c:pt>
                <c:pt idx="34">
                  <c:v>768</c:v>
                </c:pt>
                <c:pt idx="35">
                  <c:v>778</c:v>
                </c:pt>
                <c:pt idx="36">
                  <c:v>788</c:v>
                </c:pt>
                <c:pt idx="37">
                  <c:v>798</c:v>
                </c:pt>
                <c:pt idx="38">
                  <c:v>808</c:v>
                </c:pt>
                <c:pt idx="39">
                  <c:v>819</c:v>
                </c:pt>
                <c:pt idx="40">
                  <c:v>829</c:v>
                </c:pt>
                <c:pt idx="41">
                  <c:v>839</c:v>
                </c:pt>
                <c:pt idx="42">
                  <c:v>849</c:v>
                </c:pt>
                <c:pt idx="43">
                  <c:v>859</c:v>
                </c:pt>
                <c:pt idx="44">
                  <c:v>870</c:v>
                </c:pt>
                <c:pt idx="45">
                  <c:v>880</c:v>
                </c:pt>
                <c:pt idx="46">
                  <c:v>890</c:v>
                </c:pt>
                <c:pt idx="47">
                  <c:v>900</c:v>
                </c:pt>
                <c:pt idx="48">
                  <c:v>910</c:v>
                </c:pt>
                <c:pt idx="49">
                  <c:v>920</c:v>
                </c:pt>
                <c:pt idx="50">
                  <c:v>929</c:v>
                </c:pt>
                <c:pt idx="51">
                  <c:v>939</c:v>
                </c:pt>
                <c:pt idx="52">
                  <c:v>949</c:v>
                </c:pt>
                <c:pt idx="53">
                  <c:v>959</c:v>
                </c:pt>
                <c:pt idx="54">
                  <c:v>969</c:v>
                </c:pt>
                <c:pt idx="55">
                  <c:v>979</c:v>
                </c:pt>
                <c:pt idx="56">
                  <c:v>989</c:v>
                </c:pt>
                <c:pt idx="57">
                  <c:v>999</c:v>
                </c:pt>
                <c:pt idx="58">
                  <c:v>1009</c:v>
                </c:pt>
                <c:pt idx="59">
                  <c:v>1019</c:v>
                </c:pt>
                <c:pt idx="60">
                  <c:v>1029</c:v>
                </c:pt>
                <c:pt idx="61">
                  <c:v>1040</c:v>
                </c:pt>
                <c:pt idx="62">
                  <c:v>1051</c:v>
                </c:pt>
                <c:pt idx="63">
                  <c:v>1061</c:v>
                </c:pt>
                <c:pt idx="64">
                  <c:v>1071</c:v>
                </c:pt>
                <c:pt idx="65">
                  <c:v>1081</c:v>
                </c:pt>
                <c:pt idx="66">
                  <c:v>1091</c:v>
                </c:pt>
                <c:pt idx="67">
                  <c:v>1101</c:v>
                </c:pt>
                <c:pt idx="68">
                  <c:v>1111</c:v>
                </c:pt>
                <c:pt idx="69">
                  <c:v>1121</c:v>
                </c:pt>
                <c:pt idx="70">
                  <c:v>1131</c:v>
                </c:pt>
                <c:pt idx="71">
                  <c:v>1141</c:v>
                </c:pt>
                <c:pt idx="72">
                  <c:v>1151</c:v>
                </c:pt>
                <c:pt idx="73">
                  <c:v>1161</c:v>
                </c:pt>
                <c:pt idx="74">
                  <c:v>1171</c:v>
                </c:pt>
                <c:pt idx="75">
                  <c:v>1181</c:v>
                </c:pt>
                <c:pt idx="76">
                  <c:v>1191</c:v>
                </c:pt>
                <c:pt idx="77">
                  <c:v>1201</c:v>
                </c:pt>
                <c:pt idx="78">
                  <c:v>1211</c:v>
                </c:pt>
                <c:pt idx="79">
                  <c:v>1221</c:v>
                </c:pt>
                <c:pt idx="80">
                  <c:v>1231</c:v>
                </c:pt>
                <c:pt idx="81">
                  <c:v>1241</c:v>
                </c:pt>
                <c:pt idx="82">
                  <c:v>1251</c:v>
                </c:pt>
                <c:pt idx="83">
                  <c:v>1261</c:v>
                </c:pt>
                <c:pt idx="84">
                  <c:v>1272</c:v>
                </c:pt>
                <c:pt idx="85">
                  <c:v>1282</c:v>
                </c:pt>
                <c:pt idx="86">
                  <c:v>1292</c:v>
                </c:pt>
                <c:pt idx="87">
                  <c:v>1302</c:v>
                </c:pt>
                <c:pt idx="88">
                  <c:v>1312</c:v>
                </c:pt>
                <c:pt idx="89">
                  <c:v>1322</c:v>
                </c:pt>
                <c:pt idx="90">
                  <c:v>1332</c:v>
                </c:pt>
                <c:pt idx="91">
                  <c:v>1472</c:v>
                </c:pt>
                <c:pt idx="92">
                  <c:v>1483</c:v>
                </c:pt>
                <c:pt idx="93">
                  <c:v>1493</c:v>
                </c:pt>
                <c:pt idx="94">
                  <c:v>1503</c:v>
                </c:pt>
                <c:pt idx="95">
                  <c:v>1513</c:v>
                </c:pt>
                <c:pt idx="96">
                  <c:v>1523</c:v>
                </c:pt>
                <c:pt idx="97">
                  <c:v>1533</c:v>
                </c:pt>
                <c:pt idx="98">
                  <c:v>1543</c:v>
                </c:pt>
                <c:pt idx="99">
                  <c:v>1553</c:v>
                </c:pt>
                <c:pt idx="100">
                  <c:v>1563</c:v>
                </c:pt>
                <c:pt idx="101">
                  <c:v>1573</c:v>
                </c:pt>
                <c:pt idx="102">
                  <c:v>1583</c:v>
                </c:pt>
                <c:pt idx="103">
                  <c:v>1594</c:v>
                </c:pt>
                <c:pt idx="104">
                  <c:v>1604</c:v>
                </c:pt>
                <c:pt idx="105">
                  <c:v>1614</c:v>
                </c:pt>
                <c:pt idx="106">
                  <c:v>1624</c:v>
                </c:pt>
                <c:pt idx="107">
                  <c:v>1634</c:v>
                </c:pt>
                <c:pt idx="108">
                  <c:v>1644</c:v>
                </c:pt>
                <c:pt idx="109">
                  <c:v>1654</c:v>
                </c:pt>
                <c:pt idx="110">
                  <c:v>1664</c:v>
                </c:pt>
                <c:pt idx="111">
                  <c:v>1674</c:v>
                </c:pt>
                <c:pt idx="112">
                  <c:v>1684</c:v>
                </c:pt>
                <c:pt idx="113">
                  <c:v>1694</c:v>
                </c:pt>
                <c:pt idx="114">
                  <c:v>1704</c:v>
                </c:pt>
                <c:pt idx="115">
                  <c:v>1715</c:v>
                </c:pt>
                <c:pt idx="116">
                  <c:v>1725</c:v>
                </c:pt>
                <c:pt idx="117">
                  <c:v>1735</c:v>
                </c:pt>
                <c:pt idx="118">
                  <c:v>1745</c:v>
                </c:pt>
                <c:pt idx="119">
                  <c:v>1755</c:v>
                </c:pt>
                <c:pt idx="120">
                  <c:v>1765</c:v>
                </c:pt>
                <c:pt idx="121">
                  <c:v>1775</c:v>
                </c:pt>
                <c:pt idx="122">
                  <c:v>1785</c:v>
                </c:pt>
                <c:pt idx="123">
                  <c:v>1977</c:v>
                </c:pt>
                <c:pt idx="124">
                  <c:v>1987</c:v>
                </c:pt>
                <c:pt idx="125">
                  <c:v>2027</c:v>
                </c:pt>
                <c:pt idx="126">
                  <c:v>2037</c:v>
                </c:pt>
                <c:pt idx="127">
                  <c:v>2047</c:v>
                </c:pt>
                <c:pt idx="128">
                  <c:v>2058</c:v>
                </c:pt>
                <c:pt idx="129">
                  <c:v>2068</c:v>
                </c:pt>
                <c:pt idx="130">
                  <c:v>2078</c:v>
                </c:pt>
                <c:pt idx="131">
                  <c:v>2088</c:v>
                </c:pt>
                <c:pt idx="132">
                  <c:v>2098</c:v>
                </c:pt>
                <c:pt idx="133">
                  <c:v>2108</c:v>
                </c:pt>
                <c:pt idx="134">
                  <c:v>2118</c:v>
                </c:pt>
                <c:pt idx="135">
                  <c:v>2128</c:v>
                </c:pt>
                <c:pt idx="136">
                  <c:v>2138</c:v>
                </c:pt>
                <c:pt idx="137">
                  <c:v>2148</c:v>
                </c:pt>
                <c:pt idx="138">
                  <c:v>2158</c:v>
                </c:pt>
                <c:pt idx="139">
                  <c:v>2169</c:v>
                </c:pt>
                <c:pt idx="140">
                  <c:v>2179</c:v>
                </c:pt>
                <c:pt idx="141">
                  <c:v>2189</c:v>
                </c:pt>
                <c:pt idx="142">
                  <c:v>2199</c:v>
                </c:pt>
                <c:pt idx="143">
                  <c:v>2209</c:v>
                </c:pt>
                <c:pt idx="144">
                  <c:v>2219</c:v>
                </c:pt>
                <c:pt idx="145">
                  <c:v>2229</c:v>
                </c:pt>
                <c:pt idx="146">
                  <c:v>2239</c:v>
                </c:pt>
                <c:pt idx="147">
                  <c:v>2249</c:v>
                </c:pt>
                <c:pt idx="148">
                  <c:v>2259</c:v>
                </c:pt>
                <c:pt idx="149">
                  <c:v>2269</c:v>
                </c:pt>
                <c:pt idx="150">
                  <c:v>2280</c:v>
                </c:pt>
                <c:pt idx="151">
                  <c:v>2290</c:v>
                </c:pt>
                <c:pt idx="152">
                  <c:v>2300</c:v>
                </c:pt>
                <c:pt idx="153">
                  <c:v>2310</c:v>
                </c:pt>
                <c:pt idx="154">
                  <c:v>2320</c:v>
                </c:pt>
                <c:pt idx="155">
                  <c:v>2330</c:v>
                </c:pt>
                <c:pt idx="156">
                  <c:v>2340</c:v>
                </c:pt>
                <c:pt idx="157">
                  <c:v>2350</c:v>
                </c:pt>
              </c:numCache>
            </c:numRef>
          </c:cat>
          <c:val>
            <c:numRef>
              <c:f>'[Copy of CorrNonLinearLog_TBVIs-Biowet.xlsx]Contour plot Cotton-Maize'!$BN$2:$BN$159</c:f>
              <c:numCache>
                <c:formatCode>General</c:formatCode>
                <c:ptCount val="158"/>
                <c:pt idx="0">
                  <c:v>0.75496983210000257</c:v>
                </c:pt>
                <c:pt idx="1">
                  <c:v>0.78533271610000011</c:v>
                </c:pt>
                <c:pt idx="2">
                  <c:v>0.79169065290000173</c:v>
                </c:pt>
                <c:pt idx="3">
                  <c:v>0.76106431210000136</c:v>
                </c:pt>
                <c:pt idx="4">
                  <c:v>0.76041888040000005</c:v>
                </c:pt>
                <c:pt idx="5">
                  <c:v>0.84349529640000198</c:v>
                </c:pt>
                <c:pt idx="6">
                  <c:v>0.8263900836000011</c:v>
                </c:pt>
                <c:pt idx="7">
                  <c:v>0.77431200250000065</c:v>
                </c:pt>
                <c:pt idx="8">
                  <c:v>0.83945908840000005</c:v>
                </c:pt>
                <c:pt idx="9">
                  <c:v>0.86536506250000123</c:v>
                </c:pt>
                <c:pt idx="10">
                  <c:v>0.78788701690000063</c:v>
                </c:pt>
                <c:pt idx="11">
                  <c:v>0.76863795840000149</c:v>
                </c:pt>
                <c:pt idx="12">
                  <c:v>0.81050407839999994</c:v>
                </c:pt>
                <c:pt idx="13">
                  <c:v>0.81546318089999836</c:v>
                </c:pt>
                <c:pt idx="14">
                  <c:v>0.82257644159999999</c:v>
                </c:pt>
                <c:pt idx="15">
                  <c:v>0.83344118490000008</c:v>
                </c:pt>
                <c:pt idx="16">
                  <c:v>0.85525504000000063</c:v>
                </c:pt>
                <c:pt idx="17">
                  <c:v>0.8587728899999999</c:v>
                </c:pt>
                <c:pt idx="18">
                  <c:v>0.85860609210000161</c:v>
                </c:pt>
                <c:pt idx="19">
                  <c:v>0.83821349160000003</c:v>
                </c:pt>
                <c:pt idx="20">
                  <c:v>0.8525382888999995</c:v>
                </c:pt>
                <c:pt idx="21">
                  <c:v>0.86356131839999994</c:v>
                </c:pt>
                <c:pt idx="22">
                  <c:v>0.86536506250000123</c:v>
                </c:pt>
                <c:pt idx="23">
                  <c:v>0.84568255210000065</c:v>
                </c:pt>
                <c:pt idx="24">
                  <c:v>0.87013449610000149</c:v>
                </c:pt>
                <c:pt idx="25">
                  <c:v>0.86916464409999994</c:v>
                </c:pt>
                <c:pt idx="26">
                  <c:v>0.8809699599999995</c:v>
                </c:pt>
                <c:pt idx="27">
                  <c:v>0.86473260810000063</c:v>
                </c:pt>
                <c:pt idx="28">
                  <c:v>0.86469541210000334</c:v>
                </c:pt>
                <c:pt idx="29">
                  <c:v>0.73141835290000012</c:v>
                </c:pt>
                <c:pt idx="30">
                  <c:v>0.67243280040000064</c:v>
                </c:pt>
                <c:pt idx="31">
                  <c:v>0.71103683290000064</c:v>
                </c:pt>
                <c:pt idx="32">
                  <c:v>0.47980558240000032</c:v>
                </c:pt>
                <c:pt idx="34">
                  <c:v>0.45789582240000004</c:v>
                </c:pt>
                <c:pt idx="35">
                  <c:v>0.47433523840000003</c:v>
                </c:pt>
                <c:pt idx="54">
                  <c:v>0.48572536360000074</c:v>
                </c:pt>
                <c:pt idx="58">
                  <c:v>0.43347739210000086</c:v>
                </c:pt>
                <c:pt idx="66">
                  <c:v>0.73247922250000186</c:v>
                </c:pt>
                <c:pt idx="67">
                  <c:v>0.85318474240000064</c:v>
                </c:pt>
                <c:pt idx="68">
                  <c:v>0.89720678409999921</c:v>
                </c:pt>
                <c:pt idx="69">
                  <c:v>0.89779415040000166</c:v>
                </c:pt>
                <c:pt idx="71">
                  <c:v>0.61922734810000002</c:v>
                </c:pt>
                <c:pt idx="72">
                  <c:v>0.73010189160000138</c:v>
                </c:pt>
                <c:pt idx="73">
                  <c:v>0.7798126248999997</c:v>
                </c:pt>
                <c:pt idx="87">
                  <c:v>0.59128410250000052</c:v>
                </c:pt>
                <c:pt idx="88">
                  <c:v>0.68586554889999951</c:v>
                </c:pt>
                <c:pt idx="89">
                  <c:v>0.78081964959999994</c:v>
                </c:pt>
                <c:pt idx="90">
                  <c:v>0.81956808999999875</c:v>
                </c:pt>
                <c:pt idx="120">
                  <c:v>0.46629777960000002</c:v>
                </c:pt>
                <c:pt idx="121">
                  <c:v>0.54222604959999998</c:v>
                </c:pt>
                <c:pt idx="122">
                  <c:v>0.64315588090000064</c:v>
                </c:pt>
              </c:numCache>
            </c:numRef>
          </c:val>
          <c:extLst>
            <c:ext xmlns:c16="http://schemas.microsoft.com/office/drawing/2014/chart" uri="{C3380CC4-5D6E-409C-BE32-E72D297353CC}">
              <c16:uniqueId val="{00000040-DD10-409B-87F1-B2F8D6ACD275}"/>
            </c:ext>
          </c:extLst>
        </c:ser>
        <c:ser>
          <c:idx val="65"/>
          <c:order val="65"/>
          <c:tx>
            <c:strRef>
              <c:f>'[Copy of CorrNonLinearLog_TBVIs-Biowet.xlsx]Contour plot Cotton-Maize'!$BO$1</c:f>
              <c:strCache>
                <c:ptCount val="1"/>
                <c:pt idx="0">
                  <c:v>1081</c:v>
                </c:pt>
              </c:strCache>
            </c:strRef>
          </c:tx>
          <c:cat>
            <c:numRef>
              <c:f>'[Copy of CorrNonLinearLog_TBVIs-Biowet.xlsx]Contour plot Cotton-Maize'!$A$2:$A$159</c:f>
              <c:numCache>
                <c:formatCode>General</c:formatCode>
                <c:ptCount val="158"/>
                <c:pt idx="0">
                  <c:v>422</c:v>
                </c:pt>
                <c:pt idx="1">
                  <c:v>432</c:v>
                </c:pt>
                <c:pt idx="2">
                  <c:v>442</c:v>
                </c:pt>
                <c:pt idx="3">
                  <c:v>452</c:v>
                </c:pt>
                <c:pt idx="4">
                  <c:v>463</c:v>
                </c:pt>
                <c:pt idx="5">
                  <c:v>473</c:v>
                </c:pt>
                <c:pt idx="6">
                  <c:v>483</c:v>
                </c:pt>
                <c:pt idx="7">
                  <c:v>493</c:v>
                </c:pt>
                <c:pt idx="8">
                  <c:v>503</c:v>
                </c:pt>
                <c:pt idx="9">
                  <c:v>513</c:v>
                </c:pt>
                <c:pt idx="10">
                  <c:v>524</c:v>
                </c:pt>
                <c:pt idx="11">
                  <c:v>534</c:v>
                </c:pt>
                <c:pt idx="12">
                  <c:v>544</c:v>
                </c:pt>
                <c:pt idx="13">
                  <c:v>554</c:v>
                </c:pt>
                <c:pt idx="14">
                  <c:v>564</c:v>
                </c:pt>
                <c:pt idx="15">
                  <c:v>574</c:v>
                </c:pt>
                <c:pt idx="16">
                  <c:v>585</c:v>
                </c:pt>
                <c:pt idx="17">
                  <c:v>595</c:v>
                </c:pt>
                <c:pt idx="18">
                  <c:v>605</c:v>
                </c:pt>
                <c:pt idx="19">
                  <c:v>615</c:v>
                </c:pt>
                <c:pt idx="20">
                  <c:v>625</c:v>
                </c:pt>
                <c:pt idx="21">
                  <c:v>635</c:v>
                </c:pt>
                <c:pt idx="22">
                  <c:v>646</c:v>
                </c:pt>
                <c:pt idx="23">
                  <c:v>656</c:v>
                </c:pt>
                <c:pt idx="24">
                  <c:v>666</c:v>
                </c:pt>
                <c:pt idx="25">
                  <c:v>676</c:v>
                </c:pt>
                <c:pt idx="26">
                  <c:v>686</c:v>
                </c:pt>
                <c:pt idx="27">
                  <c:v>697</c:v>
                </c:pt>
                <c:pt idx="28">
                  <c:v>707</c:v>
                </c:pt>
                <c:pt idx="29">
                  <c:v>717</c:v>
                </c:pt>
                <c:pt idx="30">
                  <c:v>727</c:v>
                </c:pt>
                <c:pt idx="31">
                  <c:v>737</c:v>
                </c:pt>
                <c:pt idx="32">
                  <c:v>747</c:v>
                </c:pt>
                <c:pt idx="33">
                  <c:v>758</c:v>
                </c:pt>
                <c:pt idx="34">
                  <c:v>768</c:v>
                </c:pt>
                <c:pt idx="35">
                  <c:v>778</c:v>
                </c:pt>
                <c:pt idx="36">
                  <c:v>788</c:v>
                </c:pt>
                <c:pt idx="37">
                  <c:v>798</c:v>
                </c:pt>
                <c:pt idx="38">
                  <c:v>808</c:v>
                </c:pt>
                <c:pt idx="39">
                  <c:v>819</c:v>
                </c:pt>
                <c:pt idx="40">
                  <c:v>829</c:v>
                </c:pt>
                <c:pt idx="41">
                  <c:v>839</c:v>
                </c:pt>
                <c:pt idx="42">
                  <c:v>849</c:v>
                </c:pt>
                <c:pt idx="43">
                  <c:v>859</c:v>
                </c:pt>
                <c:pt idx="44">
                  <c:v>870</c:v>
                </c:pt>
                <c:pt idx="45">
                  <c:v>880</c:v>
                </c:pt>
                <c:pt idx="46">
                  <c:v>890</c:v>
                </c:pt>
                <c:pt idx="47">
                  <c:v>900</c:v>
                </c:pt>
                <c:pt idx="48">
                  <c:v>910</c:v>
                </c:pt>
                <c:pt idx="49">
                  <c:v>920</c:v>
                </c:pt>
                <c:pt idx="50">
                  <c:v>929</c:v>
                </c:pt>
                <c:pt idx="51">
                  <c:v>939</c:v>
                </c:pt>
                <c:pt idx="52">
                  <c:v>949</c:v>
                </c:pt>
                <c:pt idx="53">
                  <c:v>959</c:v>
                </c:pt>
                <c:pt idx="54">
                  <c:v>969</c:v>
                </c:pt>
                <c:pt idx="55">
                  <c:v>979</c:v>
                </c:pt>
                <c:pt idx="56">
                  <c:v>989</c:v>
                </c:pt>
                <c:pt idx="57">
                  <c:v>999</c:v>
                </c:pt>
                <c:pt idx="58">
                  <c:v>1009</c:v>
                </c:pt>
                <c:pt idx="59">
                  <c:v>1019</c:v>
                </c:pt>
                <c:pt idx="60">
                  <c:v>1029</c:v>
                </c:pt>
                <c:pt idx="61">
                  <c:v>1040</c:v>
                </c:pt>
                <c:pt idx="62">
                  <c:v>1051</c:v>
                </c:pt>
                <c:pt idx="63">
                  <c:v>1061</c:v>
                </c:pt>
                <c:pt idx="64">
                  <c:v>1071</c:v>
                </c:pt>
                <c:pt idx="65">
                  <c:v>1081</c:v>
                </c:pt>
                <c:pt idx="66">
                  <c:v>1091</c:v>
                </c:pt>
                <c:pt idx="67">
                  <c:v>1101</c:v>
                </c:pt>
                <c:pt idx="68">
                  <c:v>1111</c:v>
                </c:pt>
                <c:pt idx="69">
                  <c:v>1121</c:v>
                </c:pt>
                <c:pt idx="70">
                  <c:v>1131</c:v>
                </c:pt>
                <c:pt idx="71">
                  <c:v>1141</c:v>
                </c:pt>
                <c:pt idx="72">
                  <c:v>1151</c:v>
                </c:pt>
                <c:pt idx="73">
                  <c:v>1161</c:v>
                </c:pt>
                <c:pt idx="74">
                  <c:v>1171</c:v>
                </c:pt>
                <c:pt idx="75">
                  <c:v>1181</c:v>
                </c:pt>
                <c:pt idx="76">
                  <c:v>1191</c:v>
                </c:pt>
                <c:pt idx="77">
                  <c:v>1201</c:v>
                </c:pt>
                <c:pt idx="78">
                  <c:v>1211</c:v>
                </c:pt>
                <c:pt idx="79">
                  <c:v>1221</c:v>
                </c:pt>
                <c:pt idx="80">
                  <c:v>1231</c:v>
                </c:pt>
                <c:pt idx="81">
                  <c:v>1241</c:v>
                </c:pt>
                <c:pt idx="82">
                  <c:v>1251</c:v>
                </c:pt>
                <c:pt idx="83">
                  <c:v>1261</c:v>
                </c:pt>
                <c:pt idx="84">
                  <c:v>1272</c:v>
                </c:pt>
                <c:pt idx="85">
                  <c:v>1282</c:v>
                </c:pt>
                <c:pt idx="86">
                  <c:v>1292</c:v>
                </c:pt>
                <c:pt idx="87">
                  <c:v>1302</c:v>
                </c:pt>
                <c:pt idx="88">
                  <c:v>1312</c:v>
                </c:pt>
                <c:pt idx="89">
                  <c:v>1322</c:v>
                </c:pt>
                <c:pt idx="90">
                  <c:v>1332</c:v>
                </c:pt>
                <c:pt idx="91">
                  <c:v>1472</c:v>
                </c:pt>
                <c:pt idx="92">
                  <c:v>1483</c:v>
                </c:pt>
                <c:pt idx="93">
                  <c:v>1493</c:v>
                </c:pt>
                <c:pt idx="94">
                  <c:v>1503</c:v>
                </c:pt>
                <c:pt idx="95">
                  <c:v>1513</c:v>
                </c:pt>
                <c:pt idx="96">
                  <c:v>1523</c:v>
                </c:pt>
                <c:pt idx="97">
                  <c:v>1533</c:v>
                </c:pt>
                <c:pt idx="98">
                  <c:v>1543</c:v>
                </c:pt>
                <c:pt idx="99">
                  <c:v>1553</c:v>
                </c:pt>
                <c:pt idx="100">
                  <c:v>1563</c:v>
                </c:pt>
                <c:pt idx="101">
                  <c:v>1573</c:v>
                </c:pt>
                <c:pt idx="102">
                  <c:v>1583</c:v>
                </c:pt>
                <c:pt idx="103">
                  <c:v>1594</c:v>
                </c:pt>
                <c:pt idx="104">
                  <c:v>1604</c:v>
                </c:pt>
                <c:pt idx="105">
                  <c:v>1614</c:v>
                </c:pt>
                <c:pt idx="106">
                  <c:v>1624</c:v>
                </c:pt>
                <c:pt idx="107">
                  <c:v>1634</c:v>
                </c:pt>
                <c:pt idx="108">
                  <c:v>1644</c:v>
                </c:pt>
                <c:pt idx="109">
                  <c:v>1654</c:v>
                </c:pt>
                <c:pt idx="110">
                  <c:v>1664</c:v>
                </c:pt>
                <c:pt idx="111">
                  <c:v>1674</c:v>
                </c:pt>
                <c:pt idx="112">
                  <c:v>1684</c:v>
                </c:pt>
                <c:pt idx="113">
                  <c:v>1694</c:v>
                </c:pt>
                <c:pt idx="114">
                  <c:v>1704</c:v>
                </c:pt>
                <c:pt idx="115">
                  <c:v>1715</c:v>
                </c:pt>
                <c:pt idx="116">
                  <c:v>1725</c:v>
                </c:pt>
                <c:pt idx="117">
                  <c:v>1735</c:v>
                </c:pt>
                <c:pt idx="118">
                  <c:v>1745</c:v>
                </c:pt>
                <c:pt idx="119">
                  <c:v>1755</c:v>
                </c:pt>
                <c:pt idx="120">
                  <c:v>1765</c:v>
                </c:pt>
                <c:pt idx="121">
                  <c:v>1775</c:v>
                </c:pt>
                <c:pt idx="122">
                  <c:v>1785</c:v>
                </c:pt>
                <c:pt idx="123">
                  <c:v>1977</c:v>
                </c:pt>
                <c:pt idx="124">
                  <c:v>1987</c:v>
                </c:pt>
                <c:pt idx="125">
                  <c:v>2027</c:v>
                </c:pt>
                <c:pt idx="126">
                  <c:v>2037</c:v>
                </c:pt>
                <c:pt idx="127">
                  <c:v>2047</c:v>
                </c:pt>
                <c:pt idx="128">
                  <c:v>2058</c:v>
                </c:pt>
                <c:pt idx="129">
                  <c:v>2068</c:v>
                </c:pt>
                <c:pt idx="130">
                  <c:v>2078</c:v>
                </c:pt>
                <c:pt idx="131">
                  <c:v>2088</c:v>
                </c:pt>
                <c:pt idx="132">
                  <c:v>2098</c:v>
                </c:pt>
                <c:pt idx="133">
                  <c:v>2108</c:v>
                </c:pt>
                <c:pt idx="134">
                  <c:v>2118</c:v>
                </c:pt>
                <c:pt idx="135">
                  <c:v>2128</c:v>
                </c:pt>
                <c:pt idx="136">
                  <c:v>2138</c:v>
                </c:pt>
                <c:pt idx="137">
                  <c:v>2148</c:v>
                </c:pt>
                <c:pt idx="138">
                  <c:v>2158</c:v>
                </c:pt>
                <c:pt idx="139">
                  <c:v>2169</c:v>
                </c:pt>
                <c:pt idx="140">
                  <c:v>2179</c:v>
                </c:pt>
                <c:pt idx="141">
                  <c:v>2189</c:v>
                </c:pt>
                <c:pt idx="142">
                  <c:v>2199</c:v>
                </c:pt>
                <c:pt idx="143">
                  <c:v>2209</c:v>
                </c:pt>
                <c:pt idx="144">
                  <c:v>2219</c:v>
                </c:pt>
                <c:pt idx="145">
                  <c:v>2229</c:v>
                </c:pt>
                <c:pt idx="146">
                  <c:v>2239</c:v>
                </c:pt>
                <c:pt idx="147">
                  <c:v>2249</c:v>
                </c:pt>
                <c:pt idx="148">
                  <c:v>2259</c:v>
                </c:pt>
                <c:pt idx="149">
                  <c:v>2269</c:v>
                </c:pt>
                <c:pt idx="150">
                  <c:v>2280</c:v>
                </c:pt>
                <c:pt idx="151">
                  <c:v>2290</c:v>
                </c:pt>
                <c:pt idx="152">
                  <c:v>2300</c:v>
                </c:pt>
                <c:pt idx="153">
                  <c:v>2310</c:v>
                </c:pt>
                <c:pt idx="154">
                  <c:v>2320</c:v>
                </c:pt>
                <c:pt idx="155">
                  <c:v>2330</c:v>
                </c:pt>
                <c:pt idx="156">
                  <c:v>2340</c:v>
                </c:pt>
                <c:pt idx="157">
                  <c:v>2350</c:v>
                </c:pt>
              </c:numCache>
            </c:numRef>
          </c:cat>
          <c:val>
            <c:numRef>
              <c:f>'[Copy of CorrNonLinearLog_TBVIs-Biowet.xlsx]Contour plot Cotton-Maize'!$BO$2:$BO$159</c:f>
              <c:numCache>
                <c:formatCode>General</c:formatCode>
                <c:ptCount val="158"/>
                <c:pt idx="0">
                  <c:v>0.81954998410000002</c:v>
                </c:pt>
                <c:pt idx="1">
                  <c:v>0.83395250409999999</c:v>
                </c:pt>
                <c:pt idx="2">
                  <c:v>0.83841492249999994</c:v>
                </c:pt>
                <c:pt idx="3">
                  <c:v>0.7771127715999997</c:v>
                </c:pt>
                <c:pt idx="4">
                  <c:v>0.77501612250000063</c:v>
                </c:pt>
                <c:pt idx="5">
                  <c:v>0.85847637160000001</c:v>
                </c:pt>
                <c:pt idx="6">
                  <c:v>0.85643919360000065</c:v>
                </c:pt>
                <c:pt idx="7">
                  <c:v>0.75794436000000065</c:v>
                </c:pt>
                <c:pt idx="8">
                  <c:v>0.82729939360000149</c:v>
                </c:pt>
                <c:pt idx="9">
                  <c:v>0.87088090410000063</c:v>
                </c:pt>
                <c:pt idx="10">
                  <c:v>0.78936117160000008</c:v>
                </c:pt>
                <c:pt idx="11">
                  <c:v>0.78113779240000014</c:v>
                </c:pt>
                <c:pt idx="12">
                  <c:v>0.81219748840000061</c:v>
                </c:pt>
                <c:pt idx="13">
                  <c:v>0.83176224009999999</c:v>
                </c:pt>
                <c:pt idx="14">
                  <c:v>0.82379221690000148</c:v>
                </c:pt>
                <c:pt idx="15">
                  <c:v>0.84579290890000003</c:v>
                </c:pt>
                <c:pt idx="16">
                  <c:v>0.83861637760000063</c:v>
                </c:pt>
                <c:pt idx="17">
                  <c:v>0.85738340250000133</c:v>
                </c:pt>
                <c:pt idx="18">
                  <c:v>0.85085865640000247</c:v>
                </c:pt>
                <c:pt idx="19">
                  <c:v>0.80974801960000198</c:v>
                </c:pt>
                <c:pt idx="20">
                  <c:v>0.84366062010000065</c:v>
                </c:pt>
                <c:pt idx="21">
                  <c:v>0.85399777440000135</c:v>
                </c:pt>
                <c:pt idx="22">
                  <c:v>0.85640217640000005</c:v>
                </c:pt>
                <c:pt idx="23">
                  <c:v>0.83154337210000062</c:v>
                </c:pt>
                <c:pt idx="24">
                  <c:v>0.85399777440000135</c:v>
                </c:pt>
                <c:pt idx="25">
                  <c:v>0.85283378010000011</c:v>
                </c:pt>
                <c:pt idx="26">
                  <c:v>0.86623971840000136</c:v>
                </c:pt>
                <c:pt idx="27">
                  <c:v>0.86439787290000125</c:v>
                </c:pt>
                <c:pt idx="28">
                  <c:v>0.88414528410000071</c:v>
                </c:pt>
                <c:pt idx="29">
                  <c:v>0.83220006250000123</c:v>
                </c:pt>
                <c:pt idx="30">
                  <c:v>0.78331350249999998</c:v>
                </c:pt>
                <c:pt idx="31">
                  <c:v>0.75616937640000148</c:v>
                </c:pt>
                <c:pt idx="32">
                  <c:v>0.56595529000000111</c:v>
                </c:pt>
                <c:pt idx="33">
                  <c:v>0.54603232360000009</c:v>
                </c:pt>
                <c:pt idx="34">
                  <c:v>0.49491225000000055</c:v>
                </c:pt>
                <c:pt idx="35">
                  <c:v>0.48020742089999996</c:v>
                </c:pt>
                <c:pt idx="54">
                  <c:v>0.49467308890000056</c:v>
                </c:pt>
                <c:pt idx="66">
                  <c:v>0.71952806250000112</c:v>
                </c:pt>
                <c:pt idx="67">
                  <c:v>0.86506740809999993</c:v>
                </c:pt>
                <c:pt idx="68">
                  <c:v>0.90115150409999989</c:v>
                </c:pt>
                <c:pt idx="69">
                  <c:v>0.89995579560000072</c:v>
                </c:pt>
                <c:pt idx="71">
                  <c:v>0.54967395999999991</c:v>
                </c:pt>
                <c:pt idx="72">
                  <c:v>0.73832774760000064</c:v>
                </c:pt>
                <c:pt idx="73">
                  <c:v>0.77297505610000239</c:v>
                </c:pt>
                <c:pt idx="87">
                  <c:v>0.49033605760000032</c:v>
                </c:pt>
                <c:pt idx="88">
                  <c:v>0.60854040810000065</c:v>
                </c:pt>
                <c:pt idx="89">
                  <c:v>0.75009456640000138</c:v>
                </c:pt>
                <c:pt idx="90">
                  <c:v>0.81250393210000005</c:v>
                </c:pt>
                <c:pt idx="120">
                  <c:v>0.42751982250000031</c:v>
                </c:pt>
                <c:pt idx="121">
                  <c:v>0.51683158810000007</c:v>
                </c:pt>
                <c:pt idx="122">
                  <c:v>0.62655140250000174</c:v>
                </c:pt>
              </c:numCache>
            </c:numRef>
          </c:val>
          <c:extLst>
            <c:ext xmlns:c16="http://schemas.microsoft.com/office/drawing/2014/chart" uri="{C3380CC4-5D6E-409C-BE32-E72D297353CC}">
              <c16:uniqueId val="{00000041-DD10-409B-87F1-B2F8D6ACD275}"/>
            </c:ext>
          </c:extLst>
        </c:ser>
        <c:ser>
          <c:idx val="66"/>
          <c:order val="66"/>
          <c:tx>
            <c:strRef>
              <c:f>'[Copy of CorrNonLinearLog_TBVIs-Biowet.xlsx]Contour plot Cotton-Maize'!$BP$1</c:f>
              <c:strCache>
                <c:ptCount val="1"/>
                <c:pt idx="0">
                  <c:v>1091</c:v>
                </c:pt>
              </c:strCache>
            </c:strRef>
          </c:tx>
          <c:cat>
            <c:numRef>
              <c:f>'[Copy of CorrNonLinearLog_TBVIs-Biowet.xlsx]Contour plot Cotton-Maize'!$A$2:$A$159</c:f>
              <c:numCache>
                <c:formatCode>General</c:formatCode>
                <c:ptCount val="158"/>
                <c:pt idx="0">
                  <c:v>422</c:v>
                </c:pt>
                <c:pt idx="1">
                  <c:v>432</c:v>
                </c:pt>
                <c:pt idx="2">
                  <c:v>442</c:v>
                </c:pt>
                <c:pt idx="3">
                  <c:v>452</c:v>
                </c:pt>
                <c:pt idx="4">
                  <c:v>463</c:v>
                </c:pt>
                <c:pt idx="5">
                  <c:v>473</c:v>
                </c:pt>
                <c:pt idx="6">
                  <c:v>483</c:v>
                </c:pt>
                <c:pt idx="7">
                  <c:v>493</c:v>
                </c:pt>
                <c:pt idx="8">
                  <c:v>503</c:v>
                </c:pt>
                <c:pt idx="9">
                  <c:v>513</c:v>
                </c:pt>
                <c:pt idx="10">
                  <c:v>524</c:v>
                </c:pt>
                <c:pt idx="11">
                  <c:v>534</c:v>
                </c:pt>
                <c:pt idx="12">
                  <c:v>544</c:v>
                </c:pt>
                <c:pt idx="13">
                  <c:v>554</c:v>
                </c:pt>
                <c:pt idx="14">
                  <c:v>564</c:v>
                </c:pt>
                <c:pt idx="15">
                  <c:v>574</c:v>
                </c:pt>
                <c:pt idx="16">
                  <c:v>585</c:v>
                </c:pt>
                <c:pt idx="17">
                  <c:v>595</c:v>
                </c:pt>
                <c:pt idx="18">
                  <c:v>605</c:v>
                </c:pt>
                <c:pt idx="19">
                  <c:v>615</c:v>
                </c:pt>
                <c:pt idx="20">
                  <c:v>625</c:v>
                </c:pt>
                <c:pt idx="21">
                  <c:v>635</c:v>
                </c:pt>
                <c:pt idx="22">
                  <c:v>646</c:v>
                </c:pt>
                <c:pt idx="23">
                  <c:v>656</c:v>
                </c:pt>
                <c:pt idx="24">
                  <c:v>666</c:v>
                </c:pt>
                <c:pt idx="25">
                  <c:v>676</c:v>
                </c:pt>
                <c:pt idx="26">
                  <c:v>686</c:v>
                </c:pt>
                <c:pt idx="27">
                  <c:v>697</c:v>
                </c:pt>
                <c:pt idx="28">
                  <c:v>707</c:v>
                </c:pt>
                <c:pt idx="29">
                  <c:v>717</c:v>
                </c:pt>
                <c:pt idx="30">
                  <c:v>727</c:v>
                </c:pt>
                <c:pt idx="31">
                  <c:v>737</c:v>
                </c:pt>
                <c:pt idx="32">
                  <c:v>747</c:v>
                </c:pt>
                <c:pt idx="33">
                  <c:v>758</c:v>
                </c:pt>
                <c:pt idx="34">
                  <c:v>768</c:v>
                </c:pt>
                <c:pt idx="35">
                  <c:v>778</c:v>
                </c:pt>
                <c:pt idx="36">
                  <c:v>788</c:v>
                </c:pt>
                <c:pt idx="37">
                  <c:v>798</c:v>
                </c:pt>
                <c:pt idx="38">
                  <c:v>808</c:v>
                </c:pt>
                <c:pt idx="39">
                  <c:v>819</c:v>
                </c:pt>
                <c:pt idx="40">
                  <c:v>829</c:v>
                </c:pt>
                <c:pt idx="41">
                  <c:v>839</c:v>
                </c:pt>
                <c:pt idx="42">
                  <c:v>849</c:v>
                </c:pt>
                <c:pt idx="43">
                  <c:v>859</c:v>
                </c:pt>
                <c:pt idx="44">
                  <c:v>870</c:v>
                </c:pt>
                <c:pt idx="45">
                  <c:v>880</c:v>
                </c:pt>
                <c:pt idx="46">
                  <c:v>890</c:v>
                </c:pt>
                <c:pt idx="47">
                  <c:v>900</c:v>
                </c:pt>
                <c:pt idx="48">
                  <c:v>910</c:v>
                </c:pt>
                <c:pt idx="49">
                  <c:v>920</c:v>
                </c:pt>
                <c:pt idx="50">
                  <c:v>929</c:v>
                </c:pt>
                <c:pt idx="51">
                  <c:v>939</c:v>
                </c:pt>
                <c:pt idx="52">
                  <c:v>949</c:v>
                </c:pt>
                <c:pt idx="53">
                  <c:v>959</c:v>
                </c:pt>
                <c:pt idx="54">
                  <c:v>969</c:v>
                </c:pt>
                <c:pt idx="55">
                  <c:v>979</c:v>
                </c:pt>
                <c:pt idx="56">
                  <c:v>989</c:v>
                </c:pt>
                <c:pt idx="57">
                  <c:v>999</c:v>
                </c:pt>
                <c:pt idx="58">
                  <c:v>1009</c:v>
                </c:pt>
                <c:pt idx="59">
                  <c:v>1019</c:v>
                </c:pt>
                <c:pt idx="60">
                  <c:v>1029</c:v>
                </c:pt>
                <c:pt idx="61">
                  <c:v>1040</c:v>
                </c:pt>
                <c:pt idx="62">
                  <c:v>1051</c:v>
                </c:pt>
                <c:pt idx="63">
                  <c:v>1061</c:v>
                </c:pt>
                <c:pt idx="64">
                  <c:v>1071</c:v>
                </c:pt>
                <c:pt idx="65">
                  <c:v>1081</c:v>
                </c:pt>
                <c:pt idx="66">
                  <c:v>1091</c:v>
                </c:pt>
                <c:pt idx="67">
                  <c:v>1101</c:v>
                </c:pt>
                <c:pt idx="68">
                  <c:v>1111</c:v>
                </c:pt>
                <c:pt idx="69">
                  <c:v>1121</c:v>
                </c:pt>
                <c:pt idx="70">
                  <c:v>1131</c:v>
                </c:pt>
                <c:pt idx="71">
                  <c:v>1141</c:v>
                </c:pt>
                <c:pt idx="72">
                  <c:v>1151</c:v>
                </c:pt>
                <c:pt idx="73">
                  <c:v>1161</c:v>
                </c:pt>
                <c:pt idx="74">
                  <c:v>1171</c:v>
                </c:pt>
                <c:pt idx="75">
                  <c:v>1181</c:v>
                </c:pt>
                <c:pt idx="76">
                  <c:v>1191</c:v>
                </c:pt>
                <c:pt idx="77">
                  <c:v>1201</c:v>
                </c:pt>
                <c:pt idx="78">
                  <c:v>1211</c:v>
                </c:pt>
                <c:pt idx="79">
                  <c:v>1221</c:v>
                </c:pt>
                <c:pt idx="80">
                  <c:v>1231</c:v>
                </c:pt>
                <c:pt idx="81">
                  <c:v>1241</c:v>
                </c:pt>
                <c:pt idx="82">
                  <c:v>1251</c:v>
                </c:pt>
                <c:pt idx="83">
                  <c:v>1261</c:v>
                </c:pt>
                <c:pt idx="84">
                  <c:v>1272</c:v>
                </c:pt>
                <c:pt idx="85">
                  <c:v>1282</c:v>
                </c:pt>
                <c:pt idx="86">
                  <c:v>1292</c:v>
                </c:pt>
                <c:pt idx="87">
                  <c:v>1302</c:v>
                </c:pt>
                <c:pt idx="88">
                  <c:v>1312</c:v>
                </c:pt>
                <c:pt idx="89">
                  <c:v>1322</c:v>
                </c:pt>
                <c:pt idx="90">
                  <c:v>1332</c:v>
                </c:pt>
                <c:pt idx="91">
                  <c:v>1472</c:v>
                </c:pt>
                <c:pt idx="92">
                  <c:v>1483</c:v>
                </c:pt>
                <c:pt idx="93">
                  <c:v>1493</c:v>
                </c:pt>
                <c:pt idx="94">
                  <c:v>1503</c:v>
                </c:pt>
                <c:pt idx="95">
                  <c:v>1513</c:v>
                </c:pt>
                <c:pt idx="96">
                  <c:v>1523</c:v>
                </c:pt>
                <c:pt idx="97">
                  <c:v>1533</c:v>
                </c:pt>
                <c:pt idx="98">
                  <c:v>1543</c:v>
                </c:pt>
                <c:pt idx="99">
                  <c:v>1553</c:v>
                </c:pt>
                <c:pt idx="100">
                  <c:v>1563</c:v>
                </c:pt>
                <c:pt idx="101">
                  <c:v>1573</c:v>
                </c:pt>
                <c:pt idx="102">
                  <c:v>1583</c:v>
                </c:pt>
                <c:pt idx="103">
                  <c:v>1594</c:v>
                </c:pt>
                <c:pt idx="104">
                  <c:v>1604</c:v>
                </c:pt>
                <c:pt idx="105">
                  <c:v>1614</c:v>
                </c:pt>
                <c:pt idx="106">
                  <c:v>1624</c:v>
                </c:pt>
                <c:pt idx="107">
                  <c:v>1634</c:v>
                </c:pt>
                <c:pt idx="108">
                  <c:v>1644</c:v>
                </c:pt>
                <c:pt idx="109">
                  <c:v>1654</c:v>
                </c:pt>
                <c:pt idx="110">
                  <c:v>1664</c:v>
                </c:pt>
                <c:pt idx="111">
                  <c:v>1674</c:v>
                </c:pt>
                <c:pt idx="112">
                  <c:v>1684</c:v>
                </c:pt>
                <c:pt idx="113">
                  <c:v>1694</c:v>
                </c:pt>
                <c:pt idx="114">
                  <c:v>1704</c:v>
                </c:pt>
                <c:pt idx="115">
                  <c:v>1715</c:v>
                </c:pt>
                <c:pt idx="116">
                  <c:v>1725</c:v>
                </c:pt>
                <c:pt idx="117">
                  <c:v>1735</c:v>
                </c:pt>
                <c:pt idx="118">
                  <c:v>1745</c:v>
                </c:pt>
                <c:pt idx="119">
                  <c:v>1755</c:v>
                </c:pt>
                <c:pt idx="120">
                  <c:v>1765</c:v>
                </c:pt>
                <c:pt idx="121">
                  <c:v>1775</c:v>
                </c:pt>
                <c:pt idx="122">
                  <c:v>1785</c:v>
                </c:pt>
                <c:pt idx="123">
                  <c:v>1977</c:v>
                </c:pt>
                <c:pt idx="124">
                  <c:v>1987</c:v>
                </c:pt>
                <c:pt idx="125">
                  <c:v>2027</c:v>
                </c:pt>
                <c:pt idx="126">
                  <c:v>2037</c:v>
                </c:pt>
                <c:pt idx="127">
                  <c:v>2047</c:v>
                </c:pt>
                <c:pt idx="128">
                  <c:v>2058</c:v>
                </c:pt>
                <c:pt idx="129">
                  <c:v>2068</c:v>
                </c:pt>
                <c:pt idx="130">
                  <c:v>2078</c:v>
                </c:pt>
                <c:pt idx="131">
                  <c:v>2088</c:v>
                </c:pt>
                <c:pt idx="132">
                  <c:v>2098</c:v>
                </c:pt>
                <c:pt idx="133">
                  <c:v>2108</c:v>
                </c:pt>
                <c:pt idx="134">
                  <c:v>2118</c:v>
                </c:pt>
                <c:pt idx="135">
                  <c:v>2128</c:v>
                </c:pt>
                <c:pt idx="136">
                  <c:v>2138</c:v>
                </c:pt>
                <c:pt idx="137">
                  <c:v>2148</c:v>
                </c:pt>
                <c:pt idx="138">
                  <c:v>2158</c:v>
                </c:pt>
                <c:pt idx="139">
                  <c:v>2169</c:v>
                </c:pt>
                <c:pt idx="140">
                  <c:v>2179</c:v>
                </c:pt>
                <c:pt idx="141">
                  <c:v>2189</c:v>
                </c:pt>
                <c:pt idx="142">
                  <c:v>2199</c:v>
                </c:pt>
                <c:pt idx="143">
                  <c:v>2209</c:v>
                </c:pt>
                <c:pt idx="144">
                  <c:v>2219</c:v>
                </c:pt>
                <c:pt idx="145">
                  <c:v>2229</c:v>
                </c:pt>
                <c:pt idx="146">
                  <c:v>2239</c:v>
                </c:pt>
                <c:pt idx="147">
                  <c:v>2249</c:v>
                </c:pt>
                <c:pt idx="148">
                  <c:v>2259</c:v>
                </c:pt>
                <c:pt idx="149">
                  <c:v>2269</c:v>
                </c:pt>
                <c:pt idx="150">
                  <c:v>2280</c:v>
                </c:pt>
                <c:pt idx="151">
                  <c:v>2290</c:v>
                </c:pt>
                <c:pt idx="152">
                  <c:v>2300</c:v>
                </c:pt>
                <c:pt idx="153">
                  <c:v>2310</c:v>
                </c:pt>
                <c:pt idx="154">
                  <c:v>2320</c:v>
                </c:pt>
                <c:pt idx="155">
                  <c:v>2330</c:v>
                </c:pt>
                <c:pt idx="156">
                  <c:v>2340</c:v>
                </c:pt>
                <c:pt idx="157">
                  <c:v>2350</c:v>
                </c:pt>
              </c:numCache>
            </c:numRef>
          </c:cat>
          <c:val>
            <c:numRef>
              <c:f>'[Copy of CorrNonLinearLog_TBVIs-Biowet.xlsx]Contour plot Cotton-Maize'!$BP$2:$BP$159</c:f>
              <c:numCache>
                <c:formatCode>General</c:formatCode>
                <c:ptCount val="158"/>
                <c:pt idx="0">
                  <c:v>0.71132356000000008</c:v>
                </c:pt>
                <c:pt idx="1">
                  <c:v>0.62245788160000004</c:v>
                </c:pt>
                <c:pt idx="2">
                  <c:v>0.71075016360000065</c:v>
                </c:pt>
                <c:pt idx="3">
                  <c:v>0.55721746089999957</c:v>
                </c:pt>
                <c:pt idx="4">
                  <c:v>0.64857251559999995</c:v>
                </c:pt>
                <c:pt idx="5">
                  <c:v>0.70010035840000062</c:v>
                </c:pt>
                <c:pt idx="6">
                  <c:v>0.70773521290000174</c:v>
                </c:pt>
                <c:pt idx="7">
                  <c:v>0.66526860960000123</c:v>
                </c:pt>
                <c:pt idx="8">
                  <c:v>0.74886523690000173</c:v>
                </c:pt>
                <c:pt idx="9">
                  <c:v>0.77352024999999969</c:v>
                </c:pt>
                <c:pt idx="10">
                  <c:v>0.67281006250000208</c:v>
                </c:pt>
                <c:pt idx="11">
                  <c:v>0.68217688360000095</c:v>
                </c:pt>
                <c:pt idx="12">
                  <c:v>0.76993605160000123</c:v>
                </c:pt>
                <c:pt idx="13">
                  <c:v>0.77817097960000103</c:v>
                </c:pt>
                <c:pt idx="14">
                  <c:v>0.78678674009999949</c:v>
                </c:pt>
                <c:pt idx="15">
                  <c:v>0.82284855210000174</c:v>
                </c:pt>
                <c:pt idx="16">
                  <c:v>0.79129920250000174</c:v>
                </c:pt>
                <c:pt idx="17">
                  <c:v>0.83748121960000099</c:v>
                </c:pt>
                <c:pt idx="18">
                  <c:v>0.81342361000000063</c:v>
                </c:pt>
                <c:pt idx="19">
                  <c:v>0.79532507610000136</c:v>
                </c:pt>
                <c:pt idx="20">
                  <c:v>0.83784731560000136</c:v>
                </c:pt>
                <c:pt idx="21">
                  <c:v>0.85890263290000124</c:v>
                </c:pt>
                <c:pt idx="22">
                  <c:v>0.83117865610000186</c:v>
                </c:pt>
                <c:pt idx="23">
                  <c:v>0.83132453290000063</c:v>
                </c:pt>
                <c:pt idx="24">
                  <c:v>0.85649472090000001</c:v>
                </c:pt>
                <c:pt idx="25">
                  <c:v>0.85660578089999995</c:v>
                </c:pt>
                <c:pt idx="26">
                  <c:v>0.85899531240000238</c:v>
                </c:pt>
                <c:pt idx="27">
                  <c:v>0.88762777960000072</c:v>
                </c:pt>
                <c:pt idx="28">
                  <c:v>0.77758887610000094</c:v>
                </c:pt>
                <c:pt idx="29">
                  <c:v>0.50677313439999994</c:v>
                </c:pt>
                <c:pt idx="54">
                  <c:v>0.55771024000000002</c:v>
                </c:pt>
                <c:pt idx="61">
                  <c:v>0.47488637440000087</c:v>
                </c:pt>
                <c:pt idx="67">
                  <c:v>0.83872627240000186</c:v>
                </c:pt>
                <c:pt idx="68">
                  <c:v>0.89633556250000057</c:v>
                </c:pt>
                <c:pt idx="69">
                  <c:v>0.89242030240000048</c:v>
                </c:pt>
                <c:pt idx="70">
                  <c:v>0.43731769000000092</c:v>
                </c:pt>
                <c:pt idx="72">
                  <c:v>0.79325742250000064</c:v>
                </c:pt>
                <c:pt idx="73">
                  <c:v>0.80940610889999876</c:v>
                </c:pt>
                <c:pt idx="74">
                  <c:v>0.60278143210000246</c:v>
                </c:pt>
                <c:pt idx="76">
                  <c:v>0.42013731239999996</c:v>
                </c:pt>
                <c:pt idx="78">
                  <c:v>0.53055199209999993</c:v>
                </c:pt>
                <c:pt idx="79">
                  <c:v>0.54677151360000198</c:v>
                </c:pt>
                <c:pt idx="80">
                  <c:v>0.51204042490000001</c:v>
                </c:pt>
                <c:pt idx="84">
                  <c:v>0.6005940004000011</c:v>
                </c:pt>
                <c:pt idx="85">
                  <c:v>0.49007000250000032</c:v>
                </c:pt>
                <c:pt idx="89">
                  <c:v>0.63560756250000183</c:v>
                </c:pt>
                <c:pt idx="90">
                  <c:v>0.78863280250000123</c:v>
                </c:pt>
                <c:pt idx="121">
                  <c:v>0.42808231840000038</c:v>
                </c:pt>
                <c:pt idx="122">
                  <c:v>0.57901446489999997</c:v>
                </c:pt>
              </c:numCache>
            </c:numRef>
          </c:val>
          <c:extLst>
            <c:ext xmlns:c16="http://schemas.microsoft.com/office/drawing/2014/chart" uri="{C3380CC4-5D6E-409C-BE32-E72D297353CC}">
              <c16:uniqueId val="{00000042-DD10-409B-87F1-B2F8D6ACD275}"/>
            </c:ext>
          </c:extLst>
        </c:ser>
        <c:ser>
          <c:idx val="67"/>
          <c:order val="67"/>
          <c:tx>
            <c:strRef>
              <c:f>'[Copy of CorrNonLinearLog_TBVIs-Biowet.xlsx]Contour plot Cotton-Maize'!$BQ$1</c:f>
              <c:strCache>
                <c:ptCount val="1"/>
                <c:pt idx="0">
                  <c:v>1101</c:v>
                </c:pt>
              </c:strCache>
            </c:strRef>
          </c:tx>
          <c:cat>
            <c:numRef>
              <c:f>'[Copy of CorrNonLinearLog_TBVIs-Biowet.xlsx]Contour plot Cotton-Maize'!$A$2:$A$159</c:f>
              <c:numCache>
                <c:formatCode>General</c:formatCode>
                <c:ptCount val="158"/>
                <c:pt idx="0">
                  <c:v>422</c:v>
                </c:pt>
                <c:pt idx="1">
                  <c:v>432</c:v>
                </c:pt>
                <c:pt idx="2">
                  <c:v>442</c:v>
                </c:pt>
                <c:pt idx="3">
                  <c:v>452</c:v>
                </c:pt>
                <c:pt idx="4">
                  <c:v>463</c:v>
                </c:pt>
                <c:pt idx="5">
                  <c:v>473</c:v>
                </c:pt>
                <c:pt idx="6">
                  <c:v>483</c:v>
                </c:pt>
                <c:pt idx="7">
                  <c:v>493</c:v>
                </c:pt>
                <c:pt idx="8">
                  <c:v>503</c:v>
                </c:pt>
                <c:pt idx="9">
                  <c:v>513</c:v>
                </c:pt>
                <c:pt idx="10">
                  <c:v>524</c:v>
                </c:pt>
                <c:pt idx="11">
                  <c:v>534</c:v>
                </c:pt>
                <c:pt idx="12">
                  <c:v>544</c:v>
                </c:pt>
                <c:pt idx="13">
                  <c:v>554</c:v>
                </c:pt>
                <c:pt idx="14">
                  <c:v>564</c:v>
                </c:pt>
                <c:pt idx="15">
                  <c:v>574</c:v>
                </c:pt>
                <c:pt idx="16">
                  <c:v>585</c:v>
                </c:pt>
                <c:pt idx="17">
                  <c:v>595</c:v>
                </c:pt>
                <c:pt idx="18">
                  <c:v>605</c:v>
                </c:pt>
                <c:pt idx="19">
                  <c:v>615</c:v>
                </c:pt>
                <c:pt idx="20">
                  <c:v>625</c:v>
                </c:pt>
                <c:pt idx="21">
                  <c:v>635</c:v>
                </c:pt>
                <c:pt idx="22">
                  <c:v>646</c:v>
                </c:pt>
                <c:pt idx="23">
                  <c:v>656</c:v>
                </c:pt>
                <c:pt idx="24">
                  <c:v>666</c:v>
                </c:pt>
                <c:pt idx="25">
                  <c:v>676</c:v>
                </c:pt>
                <c:pt idx="26">
                  <c:v>686</c:v>
                </c:pt>
                <c:pt idx="27">
                  <c:v>697</c:v>
                </c:pt>
                <c:pt idx="28">
                  <c:v>707</c:v>
                </c:pt>
                <c:pt idx="29">
                  <c:v>717</c:v>
                </c:pt>
                <c:pt idx="30">
                  <c:v>727</c:v>
                </c:pt>
                <c:pt idx="31">
                  <c:v>737</c:v>
                </c:pt>
                <c:pt idx="32">
                  <c:v>747</c:v>
                </c:pt>
                <c:pt idx="33">
                  <c:v>758</c:v>
                </c:pt>
                <c:pt idx="34">
                  <c:v>768</c:v>
                </c:pt>
                <c:pt idx="35">
                  <c:v>778</c:v>
                </c:pt>
                <c:pt idx="36">
                  <c:v>788</c:v>
                </c:pt>
                <c:pt idx="37">
                  <c:v>798</c:v>
                </c:pt>
                <c:pt idx="38">
                  <c:v>808</c:v>
                </c:pt>
                <c:pt idx="39">
                  <c:v>819</c:v>
                </c:pt>
                <c:pt idx="40">
                  <c:v>829</c:v>
                </c:pt>
                <c:pt idx="41">
                  <c:v>839</c:v>
                </c:pt>
                <c:pt idx="42">
                  <c:v>849</c:v>
                </c:pt>
                <c:pt idx="43">
                  <c:v>859</c:v>
                </c:pt>
                <c:pt idx="44">
                  <c:v>870</c:v>
                </c:pt>
                <c:pt idx="45">
                  <c:v>880</c:v>
                </c:pt>
                <c:pt idx="46">
                  <c:v>890</c:v>
                </c:pt>
                <c:pt idx="47">
                  <c:v>900</c:v>
                </c:pt>
                <c:pt idx="48">
                  <c:v>910</c:v>
                </c:pt>
                <c:pt idx="49">
                  <c:v>920</c:v>
                </c:pt>
                <c:pt idx="50">
                  <c:v>929</c:v>
                </c:pt>
                <c:pt idx="51">
                  <c:v>939</c:v>
                </c:pt>
                <c:pt idx="52">
                  <c:v>949</c:v>
                </c:pt>
                <c:pt idx="53">
                  <c:v>959</c:v>
                </c:pt>
                <c:pt idx="54">
                  <c:v>969</c:v>
                </c:pt>
                <c:pt idx="55">
                  <c:v>979</c:v>
                </c:pt>
                <c:pt idx="56">
                  <c:v>989</c:v>
                </c:pt>
                <c:pt idx="57">
                  <c:v>999</c:v>
                </c:pt>
                <c:pt idx="58">
                  <c:v>1009</c:v>
                </c:pt>
                <c:pt idx="59">
                  <c:v>1019</c:v>
                </c:pt>
                <c:pt idx="60">
                  <c:v>1029</c:v>
                </c:pt>
                <c:pt idx="61">
                  <c:v>1040</c:v>
                </c:pt>
                <c:pt idx="62">
                  <c:v>1051</c:v>
                </c:pt>
                <c:pt idx="63">
                  <c:v>1061</c:v>
                </c:pt>
                <c:pt idx="64">
                  <c:v>1071</c:v>
                </c:pt>
                <c:pt idx="65">
                  <c:v>1081</c:v>
                </c:pt>
                <c:pt idx="66">
                  <c:v>1091</c:v>
                </c:pt>
                <c:pt idx="67">
                  <c:v>1101</c:v>
                </c:pt>
                <c:pt idx="68">
                  <c:v>1111</c:v>
                </c:pt>
                <c:pt idx="69">
                  <c:v>1121</c:v>
                </c:pt>
                <c:pt idx="70">
                  <c:v>1131</c:v>
                </c:pt>
                <c:pt idx="71">
                  <c:v>1141</c:v>
                </c:pt>
                <c:pt idx="72">
                  <c:v>1151</c:v>
                </c:pt>
                <c:pt idx="73">
                  <c:v>1161</c:v>
                </c:pt>
                <c:pt idx="74">
                  <c:v>1171</c:v>
                </c:pt>
                <c:pt idx="75">
                  <c:v>1181</c:v>
                </c:pt>
                <c:pt idx="76">
                  <c:v>1191</c:v>
                </c:pt>
                <c:pt idx="77">
                  <c:v>1201</c:v>
                </c:pt>
                <c:pt idx="78">
                  <c:v>1211</c:v>
                </c:pt>
                <c:pt idx="79">
                  <c:v>1221</c:v>
                </c:pt>
                <c:pt idx="80">
                  <c:v>1231</c:v>
                </c:pt>
                <c:pt idx="81">
                  <c:v>1241</c:v>
                </c:pt>
                <c:pt idx="82">
                  <c:v>1251</c:v>
                </c:pt>
                <c:pt idx="83">
                  <c:v>1261</c:v>
                </c:pt>
                <c:pt idx="84">
                  <c:v>1272</c:v>
                </c:pt>
                <c:pt idx="85">
                  <c:v>1282</c:v>
                </c:pt>
                <c:pt idx="86">
                  <c:v>1292</c:v>
                </c:pt>
                <c:pt idx="87">
                  <c:v>1302</c:v>
                </c:pt>
                <c:pt idx="88">
                  <c:v>1312</c:v>
                </c:pt>
                <c:pt idx="89">
                  <c:v>1322</c:v>
                </c:pt>
                <c:pt idx="90">
                  <c:v>1332</c:v>
                </c:pt>
                <c:pt idx="91">
                  <c:v>1472</c:v>
                </c:pt>
                <c:pt idx="92">
                  <c:v>1483</c:v>
                </c:pt>
                <c:pt idx="93">
                  <c:v>1493</c:v>
                </c:pt>
                <c:pt idx="94">
                  <c:v>1503</c:v>
                </c:pt>
                <c:pt idx="95">
                  <c:v>1513</c:v>
                </c:pt>
                <c:pt idx="96">
                  <c:v>1523</c:v>
                </c:pt>
                <c:pt idx="97">
                  <c:v>1533</c:v>
                </c:pt>
                <c:pt idx="98">
                  <c:v>1543</c:v>
                </c:pt>
                <c:pt idx="99">
                  <c:v>1553</c:v>
                </c:pt>
                <c:pt idx="100">
                  <c:v>1563</c:v>
                </c:pt>
                <c:pt idx="101">
                  <c:v>1573</c:v>
                </c:pt>
                <c:pt idx="102">
                  <c:v>1583</c:v>
                </c:pt>
                <c:pt idx="103">
                  <c:v>1594</c:v>
                </c:pt>
                <c:pt idx="104">
                  <c:v>1604</c:v>
                </c:pt>
                <c:pt idx="105">
                  <c:v>1614</c:v>
                </c:pt>
                <c:pt idx="106">
                  <c:v>1624</c:v>
                </c:pt>
                <c:pt idx="107">
                  <c:v>1634</c:v>
                </c:pt>
                <c:pt idx="108">
                  <c:v>1644</c:v>
                </c:pt>
                <c:pt idx="109">
                  <c:v>1654</c:v>
                </c:pt>
                <c:pt idx="110">
                  <c:v>1664</c:v>
                </c:pt>
                <c:pt idx="111">
                  <c:v>1674</c:v>
                </c:pt>
                <c:pt idx="112">
                  <c:v>1684</c:v>
                </c:pt>
                <c:pt idx="113">
                  <c:v>1694</c:v>
                </c:pt>
                <c:pt idx="114">
                  <c:v>1704</c:v>
                </c:pt>
                <c:pt idx="115">
                  <c:v>1715</c:v>
                </c:pt>
                <c:pt idx="116">
                  <c:v>1725</c:v>
                </c:pt>
                <c:pt idx="117">
                  <c:v>1735</c:v>
                </c:pt>
                <c:pt idx="118">
                  <c:v>1745</c:v>
                </c:pt>
                <c:pt idx="119">
                  <c:v>1755</c:v>
                </c:pt>
                <c:pt idx="120">
                  <c:v>1765</c:v>
                </c:pt>
                <c:pt idx="121">
                  <c:v>1775</c:v>
                </c:pt>
                <c:pt idx="122">
                  <c:v>1785</c:v>
                </c:pt>
                <c:pt idx="123">
                  <c:v>1977</c:v>
                </c:pt>
                <c:pt idx="124">
                  <c:v>1987</c:v>
                </c:pt>
                <c:pt idx="125">
                  <c:v>2027</c:v>
                </c:pt>
                <c:pt idx="126">
                  <c:v>2037</c:v>
                </c:pt>
                <c:pt idx="127">
                  <c:v>2047</c:v>
                </c:pt>
                <c:pt idx="128">
                  <c:v>2058</c:v>
                </c:pt>
                <c:pt idx="129">
                  <c:v>2068</c:v>
                </c:pt>
                <c:pt idx="130">
                  <c:v>2078</c:v>
                </c:pt>
                <c:pt idx="131">
                  <c:v>2088</c:v>
                </c:pt>
                <c:pt idx="132">
                  <c:v>2098</c:v>
                </c:pt>
                <c:pt idx="133">
                  <c:v>2108</c:v>
                </c:pt>
                <c:pt idx="134">
                  <c:v>2118</c:v>
                </c:pt>
                <c:pt idx="135">
                  <c:v>2128</c:v>
                </c:pt>
                <c:pt idx="136">
                  <c:v>2138</c:v>
                </c:pt>
                <c:pt idx="137">
                  <c:v>2148</c:v>
                </c:pt>
                <c:pt idx="138">
                  <c:v>2158</c:v>
                </c:pt>
                <c:pt idx="139">
                  <c:v>2169</c:v>
                </c:pt>
                <c:pt idx="140">
                  <c:v>2179</c:v>
                </c:pt>
                <c:pt idx="141">
                  <c:v>2189</c:v>
                </c:pt>
                <c:pt idx="142">
                  <c:v>2199</c:v>
                </c:pt>
                <c:pt idx="143">
                  <c:v>2209</c:v>
                </c:pt>
                <c:pt idx="144">
                  <c:v>2219</c:v>
                </c:pt>
                <c:pt idx="145">
                  <c:v>2229</c:v>
                </c:pt>
                <c:pt idx="146">
                  <c:v>2239</c:v>
                </c:pt>
                <c:pt idx="147">
                  <c:v>2249</c:v>
                </c:pt>
                <c:pt idx="148">
                  <c:v>2259</c:v>
                </c:pt>
                <c:pt idx="149">
                  <c:v>2269</c:v>
                </c:pt>
                <c:pt idx="150">
                  <c:v>2280</c:v>
                </c:pt>
                <c:pt idx="151">
                  <c:v>2290</c:v>
                </c:pt>
                <c:pt idx="152">
                  <c:v>2300</c:v>
                </c:pt>
                <c:pt idx="153">
                  <c:v>2310</c:v>
                </c:pt>
                <c:pt idx="154">
                  <c:v>2320</c:v>
                </c:pt>
                <c:pt idx="155">
                  <c:v>2330</c:v>
                </c:pt>
                <c:pt idx="156">
                  <c:v>2340</c:v>
                </c:pt>
                <c:pt idx="157">
                  <c:v>2350</c:v>
                </c:pt>
              </c:numCache>
            </c:numRef>
          </c:cat>
          <c:val>
            <c:numRef>
              <c:f>'[Copy of CorrNonLinearLog_TBVIs-Biowet.xlsx]Contour plot Cotton-Maize'!$BQ$2:$BQ$159</c:f>
              <c:numCache>
                <c:formatCode>General</c:formatCode>
                <c:ptCount val="158"/>
                <c:pt idx="0">
                  <c:v>0.72034261290000123</c:v>
                </c:pt>
                <c:pt idx="1">
                  <c:v>0.54449641000000004</c:v>
                </c:pt>
                <c:pt idx="2">
                  <c:v>0.72029169000000148</c:v>
                </c:pt>
                <c:pt idx="3">
                  <c:v>0.50253921000000001</c:v>
                </c:pt>
                <c:pt idx="4">
                  <c:v>0.60946126240000065</c:v>
                </c:pt>
                <c:pt idx="5">
                  <c:v>0.70068618489999956</c:v>
                </c:pt>
                <c:pt idx="6">
                  <c:v>0.69649039360000142</c:v>
                </c:pt>
                <c:pt idx="7">
                  <c:v>0.69608986240000192</c:v>
                </c:pt>
                <c:pt idx="8">
                  <c:v>0.77227186410000093</c:v>
                </c:pt>
                <c:pt idx="9">
                  <c:v>0.77109473440000154</c:v>
                </c:pt>
                <c:pt idx="10">
                  <c:v>0.67619373610000222</c:v>
                </c:pt>
                <c:pt idx="11">
                  <c:v>0.68929845760000241</c:v>
                </c:pt>
                <c:pt idx="12">
                  <c:v>0.78558086889999956</c:v>
                </c:pt>
                <c:pt idx="13">
                  <c:v>0.80841677439999959</c:v>
                </c:pt>
                <c:pt idx="14">
                  <c:v>0.80852467240000125</c:v>
                </c:pt>
                <c:pt idx="15">
                  <c:v>0.87127289640000161</c:v>
                </c:pt>
                <c:pt idx="16">
                  <c:v>0.85986674409999986</c:v>
                </c:pt>
                <c:pt idx="17">
                  <c:v>0.88832510010000032</c:v>
                </c:pt>
                <c:pt idx="18">
                  <c:v>0.85936608039999951</c:v>
                </c:pt>
                <c:pt idx="19">
                  <c:v>0.85403473960000065</c:v>
                </c:pt>
                <c:pt idx="20">
                  <c:v>0.89877984160000179</c:v>
                </c:pt>
                <c:pt idx="21">
                  <c:v>0.90483851290000061</c:v>
                </c:pt>
                <c:pt idx="22">
                  <c:v>0.90288004000000011</c:v>
                </c:pt>
                <c:pt idx="23">
                  <c:v>0.90031632249999949</c:v>
                </c:pt>
                <c:pt idx="24">
                  <c:v>0.92452071040000061</c:v>
                </c:pt>
                <c:pt idx="25">
                  <c:v>0.92461686490000006</c:v>
                </c:pt>
                <c:pt idx="26">
                  <c:v>0.9148348609000001</c:v>
                </c:pt>
                <c:pt idx="27">
                  <c:v>0.93054962250000184</c:v>
                </c:pt>
                <c:pt idx="28">
                  <c:v>0.81302682240000124</c:v>
                </c:pt>
                <c:pt idx="29">
                  <c:v>0.53390787610000112</c:v>
                </c:pt>
                <c:pt idx="61">
                  <c:v>0.47228507290000032</c:v>
                </c:pt>
                <c:pt idx="68">
                  <c:v>0.8891924208999995</c:v>
                </c:pt>
                <c:pt idx="69">
                  <c:v>0.88031306250000052</c:v>
                </c:pt>
                <c:pt idx="70">
                  <c:v>0.70210992640000136</c:v>
                </c:pt>
                <c:pt idx="72">
                  <c:v>0.83971564960000111</c:v>
                </c:pt>
                <c:pt idx="73">
                  <c:v>0.83097809640000186</c:v>
                </c:pt>
                <c:pt idx="74">
                  <c:v>0.72353737209999991</c:v>
                </c:pt>
                <c:pt idx="75">
                  <c:v>0.60045451210000123</c:v>
                </c:pt>
                <c:pt idx="76">
                  <c:v>0.64485718089999999</c:v>
                </c:pt>
                <c:pt idx="77">
                  <c:v>0.5872616688999992</c:v>
                </c:pt>
                <c:pt idx="78">
                  <c:v>0.68550120250000168</c:v>
                </c:pt>
                <c:pt idx="79">
                  <c:v>0.70487778490000008</c:v>
                </c:pt>
                <c:pt idx="80">
                  <c:v>0.68145025000000081</c:v>
                </c:pt>
                <c:pt idx="81">
                  <c:v>0.62206346410000002</c:v>
                </c:pt>
                <c:pt idx="82">
                  <c:v>0.58186383999999958</c:v>
                </c:pt>
                <c:pt idx="83">
                  <c:v>0.41844079690000058</c:v>
                </c:pt>
                <c:pt idx="84">
                  <c:v>0.7214633721</c:v>
                </c:pt>
                <c:pt idx="85">
                  <c:v>0.67353207610000065</c:v>
                </c:pt>
                <c:pt idx="86">
                  <c:v>0.47183161000000001</c:v>
                </c:pt>
                <c:pt idx="90">
                  <c:v>0.64188939240000198</c:v>
                </c:pt>
                <c:pt idx="122">
                  <c:v>0.44234470810000037</c:v>
                </c:pt>
              </c:numCache>
            </c:numRef>
          </c:val>
          <c:extLst>
            <c:ext xmlns:c16="http://schemas.microsoft.com/office/drawing/2014/chart" uri="{C3380CC4-5D6E-409C-BE32-E72D297353CC}">
              <c16:uniqueId val="{00000043-DD10-409B-87F1-B2F8D6ACD275}"/>
            </c:ext>
          </c:extLst>
        </c:ser>
        <c:ser>
          <c:idx val="68"/>
          <c:order val="68"/>
          <c:tx>
            <c:strRef>
              <c:f>'[Copy of CorrNonLinearLog_TBVIs-Biowet.xlsx]Contour plot Cotton-Maize'!$BR$1</c:f>
              <c:strCache>
                <c:ptCount val="1"/>
                <c:pt idx="0">
                  <c:v>1111</c:v>
                </c:pt>
              </c:strCache>
            </c:strRef>
          </c:tx>
          <c:cat>
            <c:numRef>
              <c:f>'[Copy of CorrNonLinearLog_TBVIs-Biowet.xlsx]Contour plot Cotton-Maize'!$A$2:$A$159</c:f>
              <c:numCache>
                <c:formatCode>General</c:formatCode>
                <c:ptCount val="158"/>
                <c:pt idx="0">
                  <c:v>422</c:v>
                </c:pt>
                <c:pt idx="1">
                  <c:v>432</c:v>
                </c:pt>
                <c:pt idx="2">
                  <c:v>442</c:v>
                </c:pt>
                <c:pt idx="3">
                  <c:v>452</c:v>
                </c:pt>
                <c:pt idx="4">
                  <c:v>463</c:v>
                </c:pt>
                <c:pt idx="5">
                  <c:v>473</c:v>
                </c:pt>
                <c:pt idx="6">
                  <c:v>483</c:v>
                </c:pt>
                <c:pt idx="7">
                  <c:v>493</c:v>
                </c:pt>
                <c:pt idx="8">
                  <c:v>503</c:v>
                </c:pt>
                <c:pt idx="9">
                  <c:v>513</c:v>
                </c:pt>
                <c:pt idx="10">
                  <c:v>524</c:v>
                </c:pt>
                <c:pt idx="11">
                  <c:v>534</c:v>
                </c:pt>
                <c:pt idx="12">
                  <c:v>544</c:v>
                </c:pt>
                <c:pt idx="13">
                  <c:v>554</c:v>
                </c:pt>
                <c:pt idx="14">
                  <c:v>564</c:v>
                </c:pt>
                <c:pt idx="15">
                  <c:v>574</c:v>
                </c:pt>
                <c:pt idx="16">
                  <c:v>585</c:v>
                </c:pt>
                <c:pt idx="17">
                  <c:v>595</c:v>
                </c:pt>
                <c:pt idx="18">
                  <c:v>605</c:v>
                </c:pt>
                <c:pt idx="19">
                  <c:v>615</c:v>
                </c:pt>
                <c:pt idx="20">
                  <c:v>625</c:v>
                </c:pt>
                <c:pt idx="21">
                  <c:v>635</c:v>
                </c:pt>
                <c:pt idx="22">
                  <c:v>646</c:v>
                </c:pt>
                <c:pt idx="23">
                  <c:v>656</c:v>
                </c:pt>
                <c:pt idx="24">
                  <c:v>666</c:v>
                </c:pt>
                <c:pt idx="25">
                  <c:v>676</c:v>
                </c:pt>
                <c:pt idx="26">
                  <c:v>686</c:v>
                </c:pt>
                <c:pt idx="27">
                  <c:v>697</c:v>
                </c:pt>
                <c:pt idx="28">
                  <c:v>707</c:v>
                </c:pt>
                <c:pt idx="29">
                  <c:v>717</c:v>
                </c:pt>
                <c:pt idx="30">
                  <c:v>727</c:v>
                </c:pt>
                <c:pt idx="31">
                  <c:v>737</c:v>
                </c:pt>
                <c:pt idx="32">
                  <c:v>747</c:v>
                </c:pt>
                <c:pt idx="33">
                  <c:v>758</c:v>
                </c:pt>
                <c:pt idx="34">
                  <c:v>768</c:v>
                </c:pt>
                <c:pt idx="35">
                  <c:v>778</c:v>
                </c:pt>
                <c:pt idx="36">
                  <c:v>788</c:v>
                </c:pt>
                <c:pt idx="37">
                  <c:v>798</c:v>
                </c:pt>
                <c:pt idx="38">
                  <c:v>808</c:v>
                </c:pt>
                <c:pt idx="39">
                  <c:v>819</c:v>
                </c:pt>
                <c:pt idx="40">
                  <c:v>829</c:v>
                </c:pt>
                <c:pt idx="41">
                  <c:v>839</c:v>
                </c:pt>
                <c:pt idx="42">
                  <c:v>849</c:v>
                </c:pt>
                <c:pt idx="43">
                  <c:v>859</c:v>
                </c:pt>
                <c:pt idx="44">
                  <c:v>870</c:v>
                </c:pt>
                <c:pt idx="45">
                  <c:v>880</c:v>
                </c:pt>
                <c:pt idx="46">
                  <c:v>890</c:v>
                </c:pt>
                <c:pt idx="47">
                  <c:v>900</c:v>
                </c:pt>
                <c:pt idx="48">
                  <c:v>910</c:v>
                </c:pt>
                <c:pt idx="49">
                  <c:v>920</c:v>
                </c:pt>
                <c:pt idx="50">
                  <c:v>929</c:v>
                </c:pt>
                <c:pt idx="51">
                  <c:v>939</c:v>
                </c:pt>
                <c:pt idx="52">
                  <c:v>949</c:v>
                </c:pt>
                <c:pt idx="53">
                  <c:v>959</c:v>
                </c:pt>
                <c:pt idx="54">
                  <c:v>969</c:v>
                </c:pt>
                <c:pt idx="55">
                  <c:v>979</c:v>
                </c:pt>
                <c:pt idx="56">
                  <c:v>989</c:v>
                </c:pt>
                <c:pt idx="57">
                  <c:v>999</c:v>
                </c:pt>
                <c:pt idx="58">
                  <c:v>1009</c:v>
                </c:pt>
                <c:pt idx="59">
                  <c:v>1019</c:v>
                </c:pt>
                <c:pt idx="60">
                  <c:v>1029</c:v>
                </c:pt>
                <c:pt idx="61">
                  <c:v>1040</c:v>
                </c:pt>
                <c:pt idx="62">
                  <c:v>1051</c:v>
                </c:pt>
                <c:pt idx="63">
                  <c:v>1061</c:v>
                </c:pt>
                <c:pt idx="64">
                  <c:v>1071</c:v>
                </c:pt>
                <c:pt idx="65">
                  <c:v>1081</c:v>
                </c:pt>
                <c:pt idx="66">
                  <c:v>1091</c:v>
                </c:pt>
                <c:pt idx="67">
                  <c:v>1101</c:v>
                </c:pt>
                <c:pt idx="68">
                  <c:v>1111</c:v>
                </c:pt>
                <c:pt idx="69">
                  <c:v>1121</c:v>
                </c:pt>
                <c:pt idx="70">
                  <c:v>1131</c:v>
                </c:pt>
                <c:pt idx="71">
                  <c:v>1141</c:v>
                </c:pt>
                <c:pt idx="72">
                  <c:v>1151</c:v>
                </c:pt>
                <c:pt idx="73">
                  <c:v>1161</c:v>
                </c:pt>
                <c:pt idx="74">
                  <c:v>1171</c:v>
                </c:pt>
                <c:pt idx="75">
                  <c:v>1181</c:v>
                </c:pt>
                <c:pt idx="76">
                  <c:v>1191</c:v>
                </c:pt>
                <c:pt idx="77">
                  <c:v>1201</c:v>
                </c:pt>
                <c:pt idx="78">
                  <c:v>1211</c:v>
                </c:pt>
                <c:pt idx="79">
                  <c:v>1221</c:v>
                </c:pt>
                <c:pt idx="80">
                  <c:v>1231</c:v>
                </c:pt>
                <c:pt idx="81">
                  <c:v>1241</c:v>
                </c:pt>
                <c:pt idx="82">
                  <c:v>1251</c:v>
                </c:pt>
                <c:pt idx="83">
                  <c:v>1261</c:v>
                </c:pt>
                <c:pt idx="84">
                  <c:v>1272</c:v>
                </c:pt>
                <c:pt idx="85">
                  <c:v>1282</c:v>
                </c:pt>
                <c:pt idx="86">
                  <c:v>1292</c:v>
                </c:pt>
                <c:pt idx="87">
                  <c:v>1302</c:v>
                </c:pt>
                <c:pt idx="88">
                  <c:v>1312</c:v>
                </c:pt>
                <c:pt idx="89">
                  <c:v>1322</c:v>
                </c:pt>
                <c:pt idx="90">
                  <c:v>1332</c:v>
                </c:pt>
                <c:pt idx="91">
                  <c:v>1472</c:v>
                </c:pt>
                <c:pt idx="92">
                  <c:v>1483</c:v>
                </c:pt>
                <c:pt idx="93">
                  <c:v>1493</c:v>
                </c:pt>
                <c:pt idx="94">
                  <c:v>1503</c:v>
                </c:pt>
                <c:pt idx="95">
                  <c:v>1513</c:v>
                </c:pt>
                <c:pt idx="96">
                  <c:v>1523</c:v>
                </c:pt>
                <c:pt idx="97">
                  <c:v>1533</c:v>
                </c:pt>
                <c:pt idx="98">
                  <c:v>1543</c:v>
                </c:pt>
                <c:pt idx="99">
                  <c:v>1553</c:v>
                </c:pt>
                <c:pt idx="100">
                  <c:v>1563</c:v>
                </c:pt>
                <c:pt idx="101">
                  <c:v>1573</c:v>
                </c:pt>
                <c:pt idx="102">
                  <c:v>1583</c:v>
                </c:pt>
                <c:pt idx="103">
                  <c:v>1594</c:v>
                </c:pt>
                <c:pt idx="104">
                  <c:v>1604</c:v>
                </c:pt>
                <c:pt idx="105">
                  <c:v>1614</c:v>
                </c:pt>
                <c:pt idx="106">
                  <c:v>1624</c:v>
                </c:pt>
                <c:pt idx="107">
                  <c:v>1634</c:v>
                </c:pt>
                <c:pt idx="108">
                  <c:v>1644</c:v>
                </c:pt>
                <c:pt idx="109">
                  <c:v>1654</c:v>
                </c:pt>
                <c:pt idx="110">
                  <c:v>1664</c:v>
                </c:pt>
                <c:pt idx="111">
                  <c:v>1674</c:v>
                </c:pt>
                <c:pt idx="112">
                  <c:v>1684</c:v>
                </c:pt>
                <c:pt idx="113">
                  <c:v>1694</c:v>
                </c:pt>
                <c:pt idx="114">
                  <c:v>1704</c:v>
                </c:pt>
                <c:pt idx="115">
                  <c:v>1715</c:v>
                </c:pt>
                <c:pt idx="116">
                  <c:v>1725</c:v>
                </c:pt>
                <c:pt idx="117">
                  <c:v>1735</c:v>
                </c:pt>
                <c:pt idx="118">
                  <c:v>1745</c:v>
                </c:pt>
                <c:pt idx="119">
                  <c:v>1755</c:v>
                </c:pt>
                <c:pt idx="120">
                  <c:v>1765</c:v>
                </c:pt>
                <c:pt idx="121">
                  <c:v>1775</c:v>
                </c:pt>
                <c:pt idx="122">
                  <c:v>1785</c:v>
                </c:pt>
                <c:pt idx="123">
                  <c:v>1977</c:v>
                </c:pt>
                <c:pt idx="124">
                  <c:v>1987</c:v>
                </c:pt>
                <c:pt idx="125">
                  <c:v>2027</c:v>
                </c:pt>
                <c:pt idx="126">
                  <c:v>2037</c:v>
                </c:pt>
                <c:pt idx="127">
                  <c:v>2047</c:v>
                </c:pt>
                <c:pt idx="128">
                  <c:v>2058</c:v>
                </c:pt>
                <c:pt idx="129">
                  <c:v>2068</c:v>
                </c:pt>
                <c:pt idx="130">
                  <c:v>2078</c:v>
                </c:pt>
                <c:pt idx="131">
                  <c:v>2088</c:v>
                </c:pt>
                <c:pt idx="132">
                  <c:v>2098</c:v>
                </c:pt>
                <c:pt idx="133">
                  <c:v>2108</c:v>
                </c:pt>
                <c:pt idx="134">
                  <c:v>2118</c:v>
                </c:pt>
                <c:pt idx="135">
                  <c:v>2128</c:v>
                </c:pt>
                <c:pt idx="136">
                  <c:v>2138</c:v>
                </c:pt>
                <c:pt idx="137">
                  <c:v>2148</c:v>
                </c:pt>
                <c:pt idx="138">
                  <c:v>2158</c:v>
                </c:pt>
                <c:pt idx="139">
                  <c:v>2169</c:v>
                </c:pt>
                <c:pt idx="140">
                  <c:v>2179</c:v>
                </c:pt>
                <c:pt idx="141">
                  <c:v>2189</c:v>
                </c:pt>
                <c:pt idx="142">
                  <c:v>2199</c:v>
                </c:pt>
                <c:pt idx="143">
                  <c:v>2209</c:v>
                </c:pt>
                <c:pt idx="144">
                  <c:v>2219</c:v>
                </c:pt>
                <c:pt idx="145">
                  <c:v>2229</c:v>
                </c:pt>
                <c:pt idx="146">
                  <c:v>2239</c:v>
                </c:pt>
                <c:pt idx="147">
                  <c:v>2249</c:v>
                </c:pt>
                <c:pt idx="148">
                  <c:v>2259</c:v>
                </c:pt>
                <c:pt idx="149">
                  <c:v>2269</c:v>
                </c:pt>
                <c:pt idx="150">
                  <c:v>2280</c:v>
                </c:pt>
                <c:pt idx="151">
                  <c:v>2290</c:v>
                </c:pt>
                <c:pt idx="152">
                  <c:v>2300</c:v>
                </c:pt>
                <c:pt idx="153">
                  <c:v>2310</c:v>
                </c:pt>
                <c:pt idx="154">
                  <c:v>2320</c:v>
                </c:pt>
                <c:pt idx="155">
                  <c:v>2330</c:v>
                </c:pt>
                <c:pt idx="156">
                  <c:v>2340</c:v>
                </c:pt>
                <c:pt idx="157">
                  <c:v>2350</c:v>
                </c:pt>
              </c:numCache>
            </c:numRef>
          </c:cat>
          <c:val>
            <c:numRef>
              <c:f>'[Copy of CorrNonLinearLog_TBVIs-Biowet.xlsx]Contour plot Cotton-Maize'!$BR$2:$BR$159</c:f>
              <c:numCache>
                <c:formatCode>General</c:formatCode>
                <c:ptCount val="158"/>
                <c:pt idx="0">
                  <c:v>0.8368956324000032</c:v>
                </c:pt>
                <c:pt idx="1">
                  <c:v>0.8649186001000011</c:v>
                </c:pt>
                <c:pt idx="2">
                  <c:v>0.87129156489999993</c:v>
                </c:pt>
                <c:pt idx="3">
                  <c:v>0.84197140810000148</c:v>
                </c:pt>
                <c:pt idx="4">
                  <c:v>0.88693073290000057</c:v>
                </c:pt>
                <c:pt idx="5">
                  <c:v>0.86825124000000065</c:v>
                </c:pt>
                <c:pt idx="6">
                  <c:v>0.88149565440000166</c:v>
                </c:pt>
                <c:pt idx="7">
                  <c:v>0.83631024999999959</c:v>
                </c:pt>
                <c:pt idx="8">
                  <c:v>0.87426240039999992</c:v>
                </c:pt>
                <c:pt idx="9">
                  <c:v>0.89658173440000055</c:v>
                </c:pt>
                <c:pt idx="10">
                  <c:v>0.88158954489999919</c:v>
                </c:pt>
                <c:pt idx="11">
                  <c:v>0.88486004889999959</c:v>
                </c:pt>
                <c:pt idx="12">
                  <c:v>0.89866608040000051</c:v>
                </c:pt>
                <c:pt idx="13">
                  <c:v>0.89735834409999959</c:v>
                </c:pt>
                <c:pt idx="14">
                  <c:v>0.8986281616000007</c:v>
                </c:pt>
                <c:pt idx="15">
                  <c:v>0.89440523290000107</c:v>
                </c:pt>
                <c:pt idx="16">
                  <c:v>0.86793445690000126</c:v>
                </c:pt>
                <c:pt idx="17">
                  <c:v>0.89519982250000252</c:v>
                </c:pt>
                <c:pt idx="18">
                  <c:v>0.89425392250000058</c:v>
                </c:pt>
                <c:pt idx="19">
                  <c:v>0.85838372010000008</c:v>
                </c:pt>
                <c:pt idx="20">
                  <c:v>0.88390082560000072</c:v>
                </c:pt>
                <c:pt idx="21">
                  <c:v>0.89092833210000155</c:v>
                </c:pt>
                <c:pt idx="22">
                  <c:v>0.86746870440000001</c:v>
                </c:pt>
                <c:pt idx="23">
                  <c:v>0.86253941290000158</c:v>
                </c:pt>
                <c:pt idx="24">
                  <c:v>0.86886633690000004</c:v>
                </c:pt>
                <c:pt idx="25">
                  <c:v>0.86838169690000111</c:v>
                </c:pt>
                <c:pt idx="26">
                  <c:v>0.88365640090000053</c:v>
                </c:pt>
                <c:pt idx="27">
                  <c:v>0.88128911290000045</c:v>
                </c:pt>
                <c:pt idx="28">
                  <c:v>0.85892116840000121</c:v>
                </c:pt>
                <c:pt idx="29">
                  <c:v>0.75902428840000136</c:v>
                </c:pt>
                <c:pt idx="30">
                  <c:v>0.60797887290000197</c:v>
                </c:pt>
                <c:pt idx="31">
                  <c:v>0.55301532250000063</c:v>
                </c:pt>
                <c:pt idx="32">
                  <c:v>0.52053339039999957</c:v>
                </c:pt>
                <c:pt idx="33">
                  <c:v>0.49846424040000031</c:v>
                </c:pt>
                <c:pt idx="34">
                  <c:v>0.44591677290000103</c:v>
                </c:pt>
                <c:pt idx="35">
                  <c:v>0.45859984000000004</c:v>
                </c:pt>
                <c:pt idx="36">
                  <c:v>0.4368284649000016</c:v>
                </c:pt>
                <c:pt idx="37">
                  <c:v>0.44526259840000026</c:v>
                </c:pt>
                <c:pt idx="38">
                  <c:v>0.45420860250000006</c:v>
                </c:pt>
                <c:pt idx="45">
                  <c:v>0.43571880810000063</c:v>
                </c:pt>
                <c:pt idx="49">
                  <c:v>0.47799247690000085</c:v>
                </c:pt>
                <c:pt idx="54">
                  <c:v>0.77144602240000082</c:v>
                </c:pt>
                <c:pt idx="55">
                  <c:v>0.58744560250000155</c:v>
                </c:pt>
                <c:pt idx="56">
                  <c:v>0.44009956000000022</c:v>
                </c:pt>
                <c:pt idx="58">
                  <c:v>0.49740577290000093</c:v>
                </c:pt>
                <c:pt idx="59">
                  <c:v>0.63814534560000136</c:v>
                </c:pt>
                <c:pt idx="66">
                  <c:v>0.54426030759999988</c:v>
                </c:pt>
                <c:pt idx="69">
                  <c:v>0.74350955290000065</c:v>
                </c:pt>
                <c:pt idx="70">
                  <c:v>0.86096129440000124</c:v>
                </c:pt>
                <c:pt idx="71">
                  <c:v>0.83702371210000126</c:v>
                </c:pt>
                <c:pt idx="72">
                  <c:v>0.88425812250000058</c:v>
                </c:pt>
                <c:pt idx="73">
                  <c:v>0.87459904000000122</c:v>
                </c:pt>
                <c:pt idx="74">
                  <c:v>0.85281531040000125</c:v>
                </c:pt>
                <c:pt idx="75">
                  <c:v>0.83457360250000112</c:v>
                </c:pt>
                <c:pt idx="76">
                  <c:v>0.8436789904000016</c:v>
                </c:pt>
                <c:pt idx="77">
                  <c:v>0.83389771240000221</c:v>
                </c:pt>
                <c:pt idx="78">
                  <c:v>0.84722820250000186</c:v>
                </c:pt>
                <c:pt idx="79">
                  <c:v>0.85366512360000124</c:v>
                </c:pt>
                <c:pt idx="80">
                  <c:v>0.84752277210000004</c:v>
                </c:pt>
                <c:pt idx="81">
                  <c:v>0.83892776490000009</c:v>
                </c:pt>
                <c:pt idx="82">
                  <c:v>0.83975230439999993</c:v>
                </c:pt>
                <c:pt idx="83">
                  <c:v>0.81828306809999996</c:v>
                </c:pt>
                <c:pt idx="84">
                  <c:v>0.85386840250000184</c:v>
                </c:pt>
                <c:pt idx="85">
                  <c:v>0.84538830250000063</c:v>
                </c:pt>
                <c:pt idx="86">
                  <c:v>0.82078164090000005</c:v>
                </c:pt>
                <c:pt idx="87">
                  <c:v>0.8031206689</c:v>
                </c:pt>
                <c:pt idx="88">
                  <c:v>0.76849768960000064</c:v>
                </c:pt>
                <c:pt idx="89">
                  <c:v>0.62938835560000062</c:v>
                </c:pt>
                <c:pt idx="90">
                  <c:v>0.46234560160000032</c:v>
                </c:pt>
                <c:pt idx="92">
                  <c:v>0.51341524089999957</c:v>
                </c:pt>
                <c:pt idx="93">
                  <c:v>0.62899174810000125</c:v>
                </c:pt>
                <c:pt idx="94">
                  <c:v>0.57403352250000061</c:v>
                </c:pt>
                <c:pt idx="95">
                  <c:v>0.53247668409999949</c:v>
                </c:pt>
                <c:pt idx="96">
                  <c:v>0.5402838016</c:v>
                </c:pt>
                <c:pt idx="97">
                  <c:v>0.53591184360000121</c:v>
                </c:pt>
                <c:pt idx="98">
                  <c:v>0.55305994240000123</c:v>
                </c:pt>
                <c:pt idx="99">
                  <c:v>0.54059256249999998</c:v>
                </c:pt>
                <c:pt idx="100">
                  <c:v>0.53247668409999949</c:v>
                </c:pt>
                <c:pt idx="101">
                  <c:v>0.5364683536</c:v>
                </c:pt>
                <c:pt idx="102">
                  <c:v>0.60327842410000065</c:v>
                </c:pt>
                <c:pt idx="103">
                  <c:v>0.57541327360000005</c:v>
                </c:pt>
                <c:pt idx="104">
                  <c:v>0.59453352359999956</c:v>
                </c:pt>
                <c:pt idx="105">
                  <c:v>0.63334538890000003</c:v>
                </c:pt>
                <c:pt idx="106">
                  <c:v>0.60427302250000126</c:v>
                </c:pt>
                <c:pt idx="107">
                  <c:v>0.57895359210000064</c:v>
                </c:pt>
                <c:pt idx="108">
                  <c:v>0.60447515040000099</c:v>
                </c:pt>
                <c:pt idx="109">
                  <c:v>0.62174802010000185</c:v>
                </c:pt>
                <c:pt idx="110">
                  <c:v>0.61240015360000111</c:v>
                </c:pt>
                <c:pt idx="111">
                  <c:v>0.61271321760000186</c:v>
                </c:pt>
                <c:pt idx="112">
                  <c:v>0.59933918889999882</c:v>
                </c:pt>
                <c:pt idx="113">
                  <c:v>0.57941021610000065</c:v>
                </c:pt>
                <c:pt idx="114">
                  <c:v>0.57559534240000065</c:v>
                </c:pt>
                <c:pt idx="115">
                  <c:v>0.55935440999999997</c:v>
                </c:pt>
                <c:pt idx="116">
                  <c:v>0.53063940250000208</c:v>
                </c:pt>
                <c:pt idx="117">
                  <c:v>0.54023970010000011</c:v>
                </c:pt>
                <c:pt idx="118">
                  <c:v>0.53890280999999951</c:v>
                </c:pt>
                <c:pt idx="119">
                  <c:v>0.45279441000000009</c:v>
                </c:pt>
                <c:pt idx="125">
                  <c:v>0.49019601959999998</c:v>
                </c:pt>
                <c:pt idx="129">
                  <c:v>0.40594737960000032</c:v>
                </c:pt>
                <c:pt idx="130">
                  <c:v>0.44166657640000029</c:v>
                </c:pt>
              </c:numCache>
            </c:numRef>
          </c:val>
          <c:extLst>
            <c:ext xmlns:c16="http://schemas.microsoft.com/office/drawing/2014/chart" uri="{C3380CC4-5D6E-409C-BE32-E72D297353CC}">
              <c16:uniqueId val="{00000044-DD10-409B-87F1-B2F8D6ACD275}"/>
            </c:ext>
          </c:extLst>
        </c:ser>
        <c:ser>
          <c:idx val="69"/>
          <c:order val="69"/>
          <c:tx>
            <c:strRef>
              <c:f>'[Copy of CorrNonLinearLog_TBVIs-Biowet.xlsx]Contour plot Cotton-Maize'!$BS$1</c:f>
              <c:strCache>
                <c:ptCount val="1"/>
                <c:pt idx="0">
                  <c:v>1121</c:v>
                </c:pt>
              </c:strCache>
            </c:strRef>
          </c:tx>
          <c:cat>
            <c:numRef>
              <c:f>'[Copy of CorrNonLinearLog_TBVIs-Biowet.xlsx]Contour plot Cotton-Maize'!$A$2:$A$159</c:f>
              <c:numCache>
                <c:formatCode>General</c:formatCode>
                <c:ptCount val="158"/>
                <c:pt idx="0">
                  <c:v>422</c:v>
                </c:pt>
                <c:pt idx="1">
                  <c:v>432</c:v>
                </c:pt>
                <c:pt idx="2">
                  <c:v>442</c:v>
                </c:pt>
                <c:pt idx="3">
                  <c:v>452</c:v>
                </c:pt>
                <c:pt idx="4">
                  <c:v>463</c:v>
                </c:pt>
                <c:pt idx="5">
                  <c:v>473</c:v>
                </c:pt>
                <c:pt idx="6">
                  <c:v>483</c:v>
                </c:pt>
                <c:pt idx="7">
                  <c:v>493</c:v>
                </c:pt>
                <c:pt idx="8">
                  <c:v>503</c:v>
                </c:pt>
                <c:pt idx="9">
                  <c:v>513</c:v>
                </c:pt>
                <c:pt idx="10">
                  <c:v>524</c:v>
                </c:pt>
                <c:pt idx="11">
                  <c:v>534</c:v>
                </c:pt>
                <c:pt idx="12">
                  <c:v>544</c:v>
                </c:pt>
                <c:pt idx="13">
                  <c:v>554</c:v>
                </c:pt>
                <c:pt idx="14">
                  <c:v>564</c:v>
                </c:pt>
                <c:pt idx="15">
                  <c:v>574</c:v>
                </c:pt>
                <c:pt idx="16">
                  <c:v>585</c:v>
                </c:pt>
                <c:pt idx="17">
                  <c:v>595</c:v>
                </c:pt>
                <c:pt idx="18">
                  <c:v>605</c:v>
                </c:pt>
                <c:pt idx="19">
                  <c:v>615</c:v>
                </c:pt>
                <c:pt idx="20">
                  <c:v>625</c:v>
                </c:pt>
                <c:pt idx="21">
                  <c:v>635</c:v>
                </c:pt>
                <c:pt idx="22">
                  <c:v>646</c:v>
                </c:pt>
                <c:pt idx="23">
                  <c:v>656</c:v>
                </c:pt>
                <c:pt idx="24">
                  <c:v>666</c:v>
                </c:pt>
                <c:pt idx="25">
                  <c:v>676</c:v>
                </c:pt>
                <c:pt idx="26">
                  <c:v>686</c:v>
                </c:pt>
                <c:pt idx="27">
                  <c:v>697</c:v>
                </c:pt>
                <c:pt idx="28">
                  <c:v>707</c:v>
                </c:pt>
                <c:pt idx="29">
                  <c:v>717</c:v>
                </c:pt>
                <c:pt idx="30">
                  <c:v>727</c:v>
                </c:pt>
                <c:pt idx="31">
                  <c:v>737</c:v>
                </c:pt>
                <c:pt idx="32">
                  <c:v>747</c:v>
                </c:pt>
                <c:pt idx="33">
                  <c:v>758</c:v>
                </c:pt>
                <c:pt idx="34">
                  <c:v>768</c:v>
                </c:pt>
                <c:pt idx="35">
                  <c:v>778</c:v>
                </c:pt>
                <c:pt idx="36">
                  <c:v>788</c:v>
                </c:pt>
                <c:pt idx="37">
                  <c:v>798</c:v>
                </c:pt>
                <c:pt idx="38">
                  <c:v>808</c:v>
                </c:pt>
                <c:pt idx="39">
                  <c:v>819</c:v>
                </c:pt>
                <c:pt idx="40">
                  <c:v>829</c:v>
                </c:pt>
                <c:pt idx="41">
                  <c:v>839</c:v>
                </c:pt>
                <c:pt idx="42">
                  <c:v>849</c:v>
                </c:pt>
                <c:pt idx="43">
                  <c:v>859</c:v>
                </c:pt>
                <c:pt idx="44">
                  <c:v>870</c:v>
                </c:pt>
                <c:pt idx="45">
                  <c:v>880</c:v>
                </c:pt>
                <c:pt idx="46">
                  <c:v>890</c:v>
                </c:pt>
                <c:pt idx="47">
                  <c:v>900</c:v>
                </c:pt>
                <c:pt idx="48">
                  <c:v>910</c:v>
                </c:pt>
                <c:pt idx="49">
                  <c:v>920</c:v>
                </c:pt>
                <c:pt idx="50">
                  <c:v>929</c:v>
                </c:pt>
                <c:pt idx="51">
                  <c:v>939</c:v>
                </c:pt>
                <c:pt idx="52">
                  <c:v>949</c:v>
                </c:pt>
                <c:pt idx="53">
                  <c:v>959</c:v>
                </c:pt>
                <c:pt idx="54">
                  <c:v>969</c:v>
                </c:pt>
                <c:pt idx="55">
                  <c:v>979</c:v>
                </c:pt>
                <c:pt idx="56">
                  <c:v>989</c:v>
                </c:pt>
                <c:pt idx="57">
                  <c:v>999</c:v>
                </c:pt>
                <c:pt idx="58">
                  <c:v>1009</c:v>
                </c:pt>
                <c:pt idx="59">
                  <c:v>1019</c:v>
                </c:pt>
                <c:pt idx="60">
                  <c:v>1029</c:v>
                </c:pt>
                <c:pt idx="61">
                  <c:v>1040</c:v>
                </c:pt>
                <c:pt idx="62">
                  <c:v>1051</c:v>
                </c:pt>
                <c:pt idx="63">
                  <c:v>1061</c:v>
                </c:pt>
                <c:pt idx="64">
                  <c:v>1071</c:v>
                </c:pt>
                <c:pt idx="65">
                  <c:v>1081</c:v>
                </c:pt>
                <c:pt idx="66">
                  <c:v>1091</c:v>
                </c:pt>
                <c:pt idx="67">
                  <c:v>1101</c:v>
                </c:pt>
                <c:pt idx="68">
                  <c:v>1111</c:v>
                </c:pt>
                <c:pt idx="69">
                  <c:v>1121</c:v>
                </c:pt>
                <c:pt idx="70">
                  <c:v>1131</c:v>
                </c:pt>
                <c:pt idx="71">
                  <c:v>1141</c:v>
                </c:pt>
                <c:pt idx="72">
                  <c:v>1151</c:v>
                </c:pt>
                <c:pt idx="73">
                  <c:v>1161</c:v>
                </c:pt>
                <c:pt idx="74">
                  <c:v>1171</c:v>
                </c:pt>
                <c:pt idx="75">
                  <c:v>1181</c:v>
                </c:pt>
                <c:pt idx="76">
                  <c:v>1191</c:v>
                </c:pt>
                <c:pt idx="77">
                  <c:v>1201</c:v>
                </c:pt>
                <c:pt idx="78">
                  <c:v>1211</c:v>
                </c:pt>
                <c:pt idx="79">
                  <c:v>1221</c:v>
                </c:pt>
                <c:pt idx="80">
                  <c:v>1231</c:v>
                </c:pt>
                <c:pt idx="81">
                  <c:v>1241</c:v>
                </c:pt>
                <c:pt idx="82">
                  <c:v>1251</c:v>
                </c:pt>
                <c:pt idx="83">
                  <c:v>1261</c:v>
                </c:pt>
                <c:pt idx="84">
                  <c:v>1272</c:v>
                </c:pt>
                <c:pt idx="85">
                  <c:v>1282</c:v>
                </c:pt>
                <c:pt idx="86">
                  <c:v>1292</c:v>
                </c:pt>
                <c:pt idx="87">
                  <c:v>1302</c:v>
                </c:pt>
                <c:pt idx="88">
                  <c:v>1312</c:v>
                </c:pt>
                <c:pt idx="89">
                  <c:v>1322</c:v>
                </c:pt>
                <c:pt idx="90">
                  <c:v>1332</c:v>
                </c:pt>
                <c:pt idx="91">
                  <c:v>1472</c:v>
                </c:pt>
                <c:pt idx="92">
                  <c:v>1483</c:v>
                </c:pt>
                <c:pt idx="93">
                  <c:v>1493</c:v>
                </c:pt>
                <c:pt idx="94">
                  <c:v>1503</c:v>
                </c:pt>
                <c:pt idx="95">
                  <c:v>1513</c:v>
                </c:pt>
                <c:pt idx="96">
                  <c:v>1523</c:v>
                </c:pt>
                <c:pt idx="97">
                  <c:v>1533</c:v>
                </c:pt>
                <c:pt idx="98">
                  <c:v>1543</c:v>
                </c:pt>
                <c:pt idx="99">
                  <c:v>1553</c:v>
                </c:pt>
                <c:pt idx="100">
                  <c:v>1563</c:v>
                </c:pt>
                <c:pt idx="101">
                  <c:v>1573</c:v>
                </c:pt>
                <c:pt idx="102">
                  <c:v>1583</c:v>
                </c:pt>
                <c:pt idx="103">
                  <c:v>1594</c:v>
                </c:pt>
                <c:pt idx="104">
                  <c:v>1604</c:v>
                </c:pt>
                <c:pt idx="105">
                  <c:v>1614</c:v>
                </c:pt>
                <c:pt idx="106">
                  <c:v>1624</c:v>
                </c:pt>
                <c:pt idx="107">
                  <c:v>1634</c:v>
                </c:pt>
                <c:pt idx="108">
                  <c:v>1644</c:v>
                </c:pt>
                <c:pt idx="109">
                  <c:v>1654</c:v>
                </c:pt>
                <c:pt idx="110">
                  <c:v>1664</c:v>
                </c:pt>
                <c:pt idx="111">
                  <c:v>1674</c:v>
                </c:pt>
                <c:pt idx="112">
                  <c:v>1684</c:v>
                </c:pt>
                <c:pt idx="113">
                  <c:v>1694</c:v>
                </c:pt>
                <c:pt idx="114">
                  <c:v>1704</c:v>
                </c:pt>
                <c:pt idx="115">
                  <c:v>1715</c:v>
                </c:pt>
                <c:pt idx="116">
                  <c:v>1725</c:v>
                </c:pt>
                <c:pt idx="117">
                  <c:v>1735</c:v>
                </c:pt>
                <c:pt idx="118">
                  <c:v>1745</c:v>
                </c:pt>
                <c:pt idx="119">
                  <c:v>1755</c:v>
                </c:pt>
                <c:pt idx="120">
                  <c:v>1765</c:v>
                </c:pt>
                <c:pt idx="121">
                  <c:v>1775</c:v>
                </c:pt>
                <c:pt idx="122">
                  <c:v>1785</c:v>
                </c:pt>
                <c:pt idx="123">
                  <c:v>1977</c:v>
                </c:pt>
                <c:pt idx="124">
                  <c:v>1987</c:v>
                </c:pt>
                <c:pt idx="125">
                  <c:v>2027</c:v>
                </c:pt>
                <c:pt idx="126">
                  <c:v>2037</c:v>
                </c:pt>
                <c:pt idx="127">
                  <c:v>2047</c:v>
                </c:pt>
                <c:pt idx="128">
                  <c:v>2058</c:v>
                </c:pt>
                <c:pt idx="129">
                  <c:v>2068</c:v>
                </c:pt>
                <c:pt idx="130">
                  <c:v>2078</c:v>
                </c:pt>
                <c:pt idx="131">
                  <c:v>2088</c:v>
                </c:pt>
                <c:pt idx="132">
                  <c:v>2098</c:v>
                </c:pt>
                <c:pt idx="133">
                  <c:v>2108</c:v>
                </c:pt>
                <c:pt idx="134">
                  <c:v>2118</c:v>
                </c:pt>
                <c:pt idx="135">
                  <c:v>2128</c:v>
                </c:pt>
                <c:pt idx="136">
                  <c:v>2138</c:v>
                </c:pt>
                <c:pt idx="137">
                  <c:v>2148</c:v>
                </c:pt>
                <c:pt idx="138">
                  <c:v>2158</c:v>
                </c:pt>
                <c:pt idx="139">
                  <c:v>2169</c:v>
                </c:pt>
                <c:pt idx="140">
                  <c:v>2179</c:v>
                </c:pt>
                <c:pt idx="141">
                  <c:v>2189</c:v>
                </c:pt>
                <c:pt idx="142">
                  <c:v>2199</c:v>
                </c:pt>
                <c:pt idx="143">
                  <c:v>2209</c:v>
                </c:pt>
                <c:pt idx="144">
                  <c:v>2219</c:v>
                </c:pt>
                <c:pt idx="145">
                  <c:v>2229</c:v>
                </c:pt>
                <c:pt idx="146">
                  <c:v>2239</c:v>
                </c:pt>
                <c:pt idx="147">
                  <c:v>2249</c:v>
                </c:pt>
                <c:pt idx="148">
                  <c:v>2259</c:v>
                </c:pt>
                <c:pt idx="149">
                  <c:v>2269</c:v>
                </c:pt>
                <c:pt idx="150">
                  <c:v>2280</c:v>
                </c:pt>
                <c:pt idx="151">
                  <c:v>2290</c:v>
                </c:pt>
                <c:pt idx="152">
                  <c:v>2300</c:v>
                </c:pt>
                <c:pt idx="153">
                  <c:v>2310</c:v>
                </c:pt>
                <c:pt idx="154">
                  <c:v>2320</c:v>
                </c:pt>
                <c:pt idx="155">
                  <c:v>2330</c:v>
                </c:pt>
                <c:pt idx="156">
                  <c:v>2340</c:v>
                </c:pt>
                <c:pt idx="157">
                  <c:v>2350</c:v>
                </c:pt>
              </c:numCache>
            </c:numRef>
          </c:cat>
          <c:val>
            <c:numRef>
              <c:f>'[Copy of CorrNonLinearLog_TBVIs-Biowet.xlsx]Contour plot Cotton-Maize'!$BS$2:$BS$159</c:f>
              <c:numCache>
                <c:formatCode>General</c:formatCode>
                <c:ptCount val="158"/>
                <c:pt idx="0">
                  <c:v>0.4448489809000008</c:v>
                </c:pt>
                <c:pt idx="4">
                  <c:v>0.43378030440000032</c:v>
                </c:pt>
                <c:pt idx="6">
                  <c:v>0.44356932010000022</c:v>
                </c:pt>
                <c:pt idx="8">
                  <c:v>0.43886650090000123</c:v>
                </c:pt>
                <c:pt idx="9">
                  <c:v>0.45225624999999997</c:v>
                </c:pt>
                <c:pt idx="10">
                  <c:v>0.4407233769000003</c:v>
                </c:pt>
                <c:pt idx="11">
                  <c:v>0.45663806249999994</c:v>
                </c:pt>
                <c:pt idx="12">
                  <c:v>0.45298284160000063</c:v>
                </c:pt>
                <c:pt idx="13">
                  <c:v>0.4642241956000005</c:v>
                </c:pt>
                <c:pt idx="14">
                  <c:v>0.47554816000000055</c:v>
                </c:pt>
                <c:pt idx="15">
                  <c:v>0.50235491290000001</c:v>
                </c:pt>
                <c:pt idx="16">
                  <c:v>0.49571456490000093</c:v>
                </c:pt>
                <c:pt idx="17">
                  <c:v>0.5211540481000001</c:v>
                </c:pt>
                <c:pt idx="18">
                  <c:v>0.52621966809999998</c:v>
                </c:pt>
                <c:pt idx="19">
                  <c:v>0.49030804840000008</c:v>
                </c:pt>
                <c:pt idx="20">
                  <c:v>0.54272689000000063</c:v>
                </c:pt>
                <c:pt idx="21">
                  <c:v>0.52037467689999994</c:v>
                </c:pt>
                <c:pt idx="22">
                  <c:v>0.52176062890000008</c:v>
                </c:pt>
                <c:pt idx="23">
                  <c:v>0.52765696000000006</c:v>
                </c:pt>
                <c:pt idx="24">
                  <c:v>0.53781688960000007</c:v>
                </c:pt>
                <c:pt idx="25">
                  <c:v>0.54125449000000003</c:v>
                </c:pt>
                <c:pt idx="26">
                  <c:v>0.53275401000000122</c:v>
                </c:pt>
                <c:pt idx="27">
                  <c:v>0.48825156249999996</c:v>
                </c:pt>
                <c:pt idx="70">
                  <c:v>0.87512283040000138</c:v>
                </c:pt>
                <c:pt idx="71">
                  <c:v>0.85338796409999951</c:v>
                </c:pt>
                <c:pt idx="72">
                  <c:v>0.88955078559999956</c:v>
                </c:pt>
                <c:pt idx="73">
                  <c:v>0.88819315360000095</c:v>
                </c:pt>
                <c:pt idx="74">
                  <c:v>0.87491703690000133</c:v>
                </c:pt>
                <c:pt idx="75">
                  <c:v>0.86456523240000138</c:v>
                </c:pt>
                <c:pt idx="76">
                  <c:v>0.86942570489999993</c:v>
                </c:pt>
                <c:pt idx="77">
                  <c:v>0.86490000000000133</c:v>
                </c:pt>
                <c:pt idx="78">
                  <c:v>0.87149693160000063</c:v>
                </c:pt>
                <c:pt idx="79">
                  <c:v>0.87482350240000184</c:v>
                </c:pt>
                <c:pt idx="80">
                  <c:v>0.87134757160000065</c:v>
                </c:pt>
                <c:pt idx="81">
                  <c:v>0.86722656250000063</c:v>
                </c:pt>
                <c:pt idx="82">
                  <c:v>0.86854944160000136</c:v>
                </c:pt>
                <c:pt idx="83">
                  <c:v>0.85599504000000148</c:v>
                </c:pt>
                <c:pt idx="84">
                  <c:v>0.87527251360000125</c:v>
                </c:pt>
                <c:pt idx="85">
                  <c:v>0.87000390760000124</c:v>
                </c:pt>
                <c:pt idx="86">
                  <c:v>0.85667982490000161</c:v>
                </c:pt>
                <c:pt idx="87">
                  <c:v>0.84746753639999994</c:v>
                </c:pt>
                <c:pt idx="88">
                  <c:v>0.83105102440000123</c:v>
                </c:pt>
                <c:pt idx="89">
                  <c:v>0.77681307690000079</c:v>
                </c:pt>
                <c:pt idx="90">
                  <c:v>0.73600956810000062</c:v>
                </c:pt>
                <c:pt idx="91">
                  <c:v>0.51461971690000063</c:v>
                </c:pt>
                <c:pt idx="92">
                  <c:v>0.66835530089999995</c:v>
                </c:pt>
                <c:pt idx="93">
                  <c:v>0.73227383290000136</c:v>
                </c:pt>
                <c:pt idx="94">
                  <c:v>0.68584898560000107</c:v>
                </c:pt>
                <c:pt idx="95">
                  <c:v>0.65650506250000185</c:v>
                </c:pt>
                <c:pt idx="96">
                  <c:v>0.65525787040000139</c:v>
                </c:pt>
                <c:pt idx="97">
                  <c:v>0.6556950625000032</c:v>
                </c:pt>
                <c:pt idx="98">
                  <c:v>0.66424130010000149</c:v>
                </c:pt>
                <c:pt idx="99">
                  <c:v>0.66288907240000294</c:v>
                </c:pt>
                <c:pt idx="100">
                  <c:v>0.66139182760000237</c:v>
                </c:pt>
                <c:pt idx="101">
                  <c:v>0.66840435360000172</c:v>
                </c:pt>
                <c:pt idx="102">
                  <c:v>0.70526403999999998</c:v>
                </c:pt>
                <c:pt idx="103">
                  <c:v>0.69395564160000178</c:v>
                </c:pt>
                <c:pt idx="104">
                  <c:v>0.70479383040000221</c:v>
                </c:pt>
                <c:pt idx="105">
                  <c:v>0.72493304489999999</c:v>
                </c:pt>
                <c:pt idx="106">
                  <c:v>0.70925030889999996</c:v>
                </c:pt>
                <c:pt idx="107">
                  <c:v>0.70035139690000003</c:v>
                </c:pt>
                <c:pt idx="108">
                  <c:v>0.71390670489999997</c:v>
                </c:pt>
                <c:pt idx="109">
                  <c:v>0.72260200360000149</c:v>
                </c:pt>
                <c:pt idx="110">
                  <c:v>0.71981649640000112</c:v>
                </c:pt>
                <c:pt idx="111">
                  <c:v>0.72108968889999991</c:v>
                </c:pt>
                <c:pt idx="112">
                  <c:v>0.71312958090000012</c:v>
                </c:pt>
                <c:pt idx="113">
                  <c:v>0.70432377760000064</c:v>
                </c:pt>
                <c:pt idx="114">
                  <c:v>0.70207640999999998</c:v>
                </c:pt>
                <c:pt idx="115">
                  <c:v>0.69363912250000193</c:v>
                </c:pt>
                <c:pt idx="116">
                  <c:v>0.68179700410000166</c:v>
                </c:pt>
                <c:pt idx="117">
                  <c:v>0.68724100000000077</c:v>
                </c:pt>
                <c:pt idx="118">
                  <c:v>0.6823916449000007</c:v>
                </c:pt>
                <c:pt idx="119">
                  <c:v>0.64196951290000148</c:v>
                </c:pt>
                <c:pt idx="120">
                  <c:v>0.56619605160000064</c:v>
                </c:pt>
                <c:pt idx="121">
                  <c:v>0.50628917159999998</c:v>
                </c:pt>
                <c:pt idx="123">
                  <c:v>0.56397096039999994</c:v>
                </c:pt>
                <c:pt idx="125">
                  <c:v>0.61470304090000005</c:v>
                </c:pt>
                <c:pt idx="128">
                  <c:v>0.45322516840000004</c:v>
                </c:pt>
                <c:pt idx="129">
                  <c:v>0.55715774489999959</c:v>
                </c:pt>
                <c:pt idx="130">
                  <c:v>0.58340571610000069</c:v>
                </c:pt>
                <c:pt idx="131">
                  <c:v>0.52658243559999951</c:v>
                </c:pt>
                <c:pt idx="132">
                  <c:v>0.53894685690000099</c:v>
                </c:pt>
                <c:pt idx="133">
                  <c:v>0.52548001</c:v>
                </c:pt>
                <c:pt idx="134">
                  <c:v>0.51995636640000009</c:v>
                </c:pt>
                <c:pt idx="135">
                  <c:v>0.55056399999999828</c:v>
                </c:pt>
                <c:pt idx="136">
                  <c:v>0.52694532810000005</c:v>
                </c:pt>
                <c:pt idx="137">
                  <c:v>0.48292770490000092</c:v>
                </c:pt>
                <c:pt idx="138">
                  <c:v>0.47007478440000056</c:v>
                </c:pt>
                <c:pt idx="139">
                  <c:v>0.50834048039999991</c:v>
                </c:pt>
                <c:pt idx="140">
                  <c:v>0.53358642089999875</c:v>
                </c:pt>
                <c:pt idx="141">
                  <c:v>0.53063940250000208</c:v>
                </c:pt>
                <c:pt idx="142">
                  <c:v>0.52351013159999948</c:v>
                </c:pt>
                <c:pt idx="143">
                  <c:v>0.55495050250000111</c:v>
                </c:pt>
                <c:pt idx="144">
                  <c:v>0.53206812489999888</c:v>
                </c:pt>
                <c:pt idx="145">
                  <c:v>0.54752600249999994</c:v>
                </c:pt>
                <c:pt idx="146">
                  <c:v>0.42729754239999995</c:v>
                </c:pt>
                <c:pt idx="147">
                  <c:v>0.43799247610000092</c:v>
                </c:pt>
                <c:pt idx="148">
                  <c:v>0.46888256250000093</c:v>
                </c:pt>
                <c:pt idx="149">
                  <c:v>0.49046210890000091</c:v>
                </c:pt>
                <c:pt idx="150">
                  <c:v>0.40100556249999997</c:v>
                </c:pt>
                <c:pt idx="152">
                  <c:v>0.44535602250000028</c:v>
                </c:pt>
                <c:pt idx="153">
                  <c:v>0.40027132889999995</c:v>
                </c:pt>
              </c:numCache>
            </c:numRef>
          </c:val>
          <c:extLst>
            <c:ext xmlns:c16="http://schemas.microsoft.com/office/drawing/2014/chart" uri="{C3380CC4-5D6E-409C-BE32-E72D297353CC}">
              <c16:uniqueId val="{00000045-DD10-409B-87F1-B2F8D6ACD275}"/>
            </c:ext>
          </c:extLst>
        </c:ser>
        <c:ser>
          <c:idx val="70"/>
          <c:order val="70"/>
          <c:tx>
            <c:strRef>
              <c:f>'[Copy of CorrNonLinearLog_TBVIs-Biowet.xlsx]Contour plot Cotton-Maize'!$BT$1</c:f>
              <c:strCache>
                <c:ptCount val="1"/>
                <c:pt idx="0">
                  <c:v>1131</c:v>
                </c:pt>
              </c:strCache>
            </c:strRef>
          </c:tx>
          <c:cat>
            <c:numRef>
              <c:f>'[Copy of CorrNonLinearLog_TBVIs-Biowet.xlsx]Contour plot Cotton-Maize'!$A$2:$A$159</c:f>
              <c:numCache>
                <c:formatCode>General</c:formatCode>
                <c:ptCount val="158"/>
                <c:pt idx="0">
                  <c:v>422</c:v>
                </c:pt>
                <c:pt idx="1">
                  <c:v>432</c:v>
                </c:pt>
                <c:pt idx="2">
                  <c:v>442</c:v>
                </c:pt>
                <c:pt idx="3">
                  <c:v>452</c:v>
                </c:pt>
                <c:pt idx="4">
                  <c:v>463</c:v>
                </c:pt>
                <c:pt idx="5">
                  <c:v>473</c:v>
                </c:pt>
                <c:pt idx="6">
                  <c:v>483</c:v>
                </c:pt>
                <c:pt idx="7">
                  <c:v>493</c:v>
                </c:pt>
                <c:pt idx="8">
                  <c:v>503</c:v>
                </c:pt>
                <c:pt idx="9">
                  <c:v>513</c:v>
                </c:pt>
                <c:pt idx="10">
                  <c:v>524</c:v>
                </c:pt>
                <c:pt idx="11">
                  <c:v>534</c:v>
                </c:pt>
                <c:pt idx="12">
                  <c:v>544</c:v>
                </c:pt>
                <c:pt idx="13">
                  <c:v>554</c:v>
                </c:pt>
                <c:pt idx="14">
                  <c:v>564</c:v>
                </c:pt>
                <c:pt idx="15">
                  <c:v>574</c:v>
                </c:pt>
                <c:pt idx="16">
                  <c:v>585</c:v>
                </c:pt>
                <c:pt idx="17">
                  <c:v>595</c:v>
                </c:pt>
                <c:pt idx="18">
                  <c:v>605</c:v>
                </c:pt>
                <c:pt idx="19">
                  <c:v>615</c:v>
                </c:pt>
                <c:pt idx="20">
                  <c:v>625</c:v>
                </c:pt>
                <c:pt idx="21">
                  <c:v>635</c:v>
                </c:pt>
                <c:pt idx="22">
                  <c:v>646</c:v>
                </c:pt>
                <c:pt idx="23">
                  <c:v>656</c:v>
                </c:pt>
                <c:pt idx="24">
                  <c:v>666</c:v>
                </c:pt>
                <c:pt idx="25">
                  <c:v>676</c:v>
                </c:pt>
                <c:pt idx="26">
                  <c:v>686</c:v>
                </c:pt>
                <c:pt idx="27">
                  <c:v>697</c:v>
                </c:pt>
                <c:pt idx="28">
                  <c:v>707</c:v>
                </c:pt>
                <c:pt idx="29">
                  <c:v>717</c:v>
                </c:pt>
                <c:pt idx="30">
                  <c:v>727</c:v>
                </c:pt>
                <c:pt idx="31">
                  <c:v>737</c:v>
                </c:pt>
                <c:pt idx="32">
                  <c:v>747</c:v>
                </c:pt>
                <c:pt idx="33">
                  <c:v>758</c:v>
                </c:pt>
                <c:pt idx="34">
                  <c:v>768</c:v>
                </c:pt>
                <c:pt idx="35">
                  <c:v>778</c:v>
                </c:pt>
                <c:pt idx="36">
                  <c:v>788</c:v>
                </c:pt>
                <c:pt idx="37">
                  <c:v>798</c:v>
                </c:pt>
                <c:pt idx="38">
                  <c:v>808</c:v>
                </c:pt>
                <c:pt idx="39">
                  <c:v>819</c:v>
                </c:pt>
                <c:pt idx="40">
                  <c:v>829</c:v>
                </c:pt>
                <c:pt idx="41">
                  <c:v>839</c:v>
                </c:pt>
                <c:pt idx="42">
                  <c:v>849</c:v>
                </c:pt>
                <c:pt idx="43">
                  <c:v>859</c:v>
                </c:pt>
                <c:pt idx="44">
                  <c:v>870</c:v>
                </c:pt>
                <c:pt idx="45">
                  <c:v>880</c:v>
                </c:pt>
                <c:pt idx="46">
                  <c:v>890</c:v>
                </c:pt>
                <c:pt idx="47">
                  <c:v>900</c:v>
                </c:pt>
                <c:pt idx="48">
                  <c:v>910</c:v>
                </c:pt>
                <c:pt idx="49">
                  <c:v>920</c:v>
                </c:pt>
                <c:pt idx="50">
                  <c:v>929</c:v>
                </c:pt>
                <c:pt idx="51">
                  <c:v>939</c:v>
                </c:pt>
                <c:pt idx="52">
                  <c:v>949</c:v>
                </c:pt>
                <c:pt idx="53">
                  <c:v>959</c:v>
                </c:pt>
                <c:pt idx="54">
                  <c:v>969</c:v>
                </c:pt>
                <c:pt idx="55">
                  <c:v>979</c:v>
                </c:pt>
                <c:pt idx="56">
                  <c:v>989</c:v>
                </c:pt>
                <c:pt idx="57">
                  <c:v>999</c:v>
                </c:pt>
                <c:pt idx="58">
                  <c:v>1009</c:v>
                </c:pt>
                <c:pt idx="59">
                  <c:v>1019</c:v>
                </c:pt>
                <c:pt idx="60">
                  <c:v>1029</c:v>
                </c:pt>
                <c:pt idx="61">
                  <c:v>1040</c:v>
                </c:pt>
                <c:pt idx="62">
                  <c:v>1051</c:v>
                </c:pt>
                <c:pt idx="63">
                  <c:v>1061</c:v>
                </c:pt>
                <c:pt idx="64">
                  <c:v>1071</c:v>
                </c:pt>
                <c:pt idx="65">
                  <c:v>1081</c:v>
                </c:pt>
                <c:pt idx="66">
                  <c:v>1091</c:v>
                </c:pt>
                <c:pt idx="67">
                  <c:v>1101</c:v>
                </c:pt>
                <c:pt idx="68">
                  <c:v>1111</c:v>
                </c:pt>
                <c:pt idx="69">
                  <c:v>1121</c:v>
                </c:pt>
                <c:pt idx="70">
                  <c:v>1131</c:v>
                </c:pt>
                <c:pt idx="71">
                  <c:v>1141</c:v>
                </c:pt>
                <c:pt idx="72">
                  <c:v>1151</c:v>
                </c:pt>
                <c:pt idx="73">
                  <c:v>1161</c:v>
                </c:pt>
                <c:pt idx="74">
                  <c:v>1171</c:v>
                </c:pt>
                <c:pt idx="75">
                  <c:v>1181</c:v>
                </c:pt>
                <c:pt idx="76">
                  <c:v>1191</c:v>
                </c:pt>
                <c:pt idx="77">
                  <c:v>1201</c:v>
                </c:pt>
                <c:pt idx="78">
                  <c:v>1211</c:v>
                </c:pt>
                <c:pt idx="79">
                  <c:v>1221</c:v>
                </c:pt>
                <c:pt idx="80">
                  <c:v>1231</c:v>
                </c:pt>
                <c:pt idx="81">
                  <c:v>1241</c:v>
                </c:pt>
                <c:pt idx="82">
                  <c:v>1251</c:v>
                </c:pt>
                <c:pt idx="83">
                  <c:v>1261</c:v>
                </c:pt>
                <c:pt idx="84">
                  <c:v>1272</c:v>
                </c:pt>
                <c:pt idx="85">
                  <c:v>1282</c:v>
                </c:pt>
                <c:pt idx="86">
                  <c:v>1292</c:v>
                </c:pt>
                <c:pt idx="87">
                  <c:v>1302</c:v>
                </c:pt>
                <c:pt idx="88">
                  <c:v>1312</c:v>
                </c:pt>
                <c:pt idx="89">
                  <c:v>1322</c:v>
                </c:pt>
                <c:pt idx="90">
                  <c:v>1332</c:v>
                </c:pt>
                <c:pt idx="91">
                  <c:v>1472</c:v>
                </c:pt>
                <c:pt idx="92">
                  <c:v>1483</c:v>
                </c:pt>
                <c:pt idx="93">
                  <c:v>1493</c:v>
                </c:pt>
                <c:pt idx="94">
                  <c:v>1503</c:v>
                </c:pt>
                <c:pt idx="95">
                  <c:v>1513</c:v>
                </c:pt>
                <c:pt idx="96">
                  <c:v>1523</c:v>
                </c:pt>
                <c:pt idx="97">
                  <c:v>1533</c:v>
                </c:pt>
                <c:pt idx="98">
                  <c:v>1543</c:v>
                </c:pt>
                <c:pt idx="99">
                  <c:v>1553</c:v>
                </c:pt>
                <c:pt idx="100">
                  <c:v>1563</c:v>
                </c:pt>
                <c:pt idx="101">
                  <c:v>1573</c:v>
                </c:pt>
                <c:pt idx="102">
                  <c:v>1583</c:v>
                </c:pt>
                <c:pt idx="103">
                  <c:v>1594</c:v>
                </c:pt>
                <c:pt idx="104">
                  <c:v>1604</c:v>
                </c:pt>
                <c:pt idx="105">
                  <c:v>1614</c:v>
                </c:pt>
                <c:pt idx="106">
                  <c:v>1624</c:v>
                </c:pt>
                <c:pt idx="107">
                  <c:v>1634</c:v>
                </c:pt>
                <c:pt idx="108">
                  <c:v>1644</c:v>
                </c:pt>
                <c:pt idx="109">
                  <c:v>1654</c:v>
                </c:pt>
                <c:pt idx="110">
                  <c:v>1664</c:v>
                </c:pt>
                <c:pt idx="111">
                  <c:v>1674</c:v>
                </c:pt>
                <c:pt idx="112">
                  <c:v>1684</c:v>
                </c:pt>
                <c:pt idx="113">
                  <c:v>1694</c:v>
                </c:pt>
                <c:pt idx="114">
                  <c:v>1704</c:v>
                </c:pt>
                <c:pt idx="115">
                  <c:v>1715</c:v>
                </c:pt>
                <c:pt idx="116">
                  <c:v>1725</c:v>
                </c:pt>
                <c:pt idx="117">
                  <c:v>1735</c:v>
                </c:pt>
                <c:pt idx="118">
                  <c:v>1745</c:v>
                </c:pt>
                <c:pt idx="119">
                  <c:v>1755</c:v>
                </c:pt>
                <c:pt idx="120">
                  <c:v>1765</c:v>
                </c:pt>
                <c:pt idx="121">
                  <c:v>1775</c:v>
                </c:pt>
                <c:pt idx="122">
                  <c:v>1785</c:v>
                </c:pt>
                <c:pt idx="123">
                  <c:v>1977</c:v>
                </c:pt>
                <c:pt idx="124">
                  <c:v>1987</c:v>
                </c:pt>
                <c:pt idx="125">
                  <c:v>2027</c:v>
                </c:pt>
                <c:pt idx="126">
                  <c:v>2037</c:v>
                </c:pt>
                <c:pt idx="127">
                  <c:v>2047</c:v>
                </c:pt>
                <c:pt idx="128">
                  <c:v>2058</c:v>
                </c:pt>
                <c:pt idx="129">
                  <c:v>2068</c:v>
                </c:pt>
                <c:pt idx="130">
                  <c:v>2078</c:v>
                </c:pt>
                <c:pt idx="131">
                  <c:v>2088</c:v>
                </c:pt>
                <c:pt idx="132">
                  <c:v>2098</c:v>
                </c:pt>
                <c:pt idx="133">
                  <c:v>2108</c:v>
                </c:pt>
                <c:pt idx="134">
                  <c:v>2118</c:v>
                </c:pt>
                <c:pt idx="135">
                  <c:v>2128</c:v>
                </c:pt>
                <c:pt idx="136">
                  <c:v>2138</c:v>
                </c:pt>
                <c:pt idx="137">
                  <c:v>2148</c:v>
                </c:pt>
                <c:pt idx="138">
                  <c:v>2158</c:v>
                </c:pt>
                <c:pt idx="139">
                  <c:v>2169</c:v>
                </c:pt>
                <c:pt idx="140">
                  <c:v>2179</c:v>
                </c:pt>
                <c:pt idx="141">
                  <c:v>2189</c:v>
                </c:pt>
                <c:pt idx="142">
                  <c:v>2199</c:v>
                </c:pt>
                <c:pt idx="143">
                  <c:v>2209</c:v>
                </c:pt>
                <c:pt idx="144">
                  <c:v>2219</c:v>
                </c:pt>
                <c:pt idx="145">
                  <c:v>2229</c:v>
                </c:pt>
                <c:pt idx="146">
                  <c:v>2239</c:v>
                </c:pt>
                <c:pt idx="147">
                  <c:v>2249</c:v>
                </c:pt>
                <c:pt idx="148">
                  <c:v>2259</c:v>
                </c:pt>
                <c:pt idx="149">
                  <c:v>2269</c:v>
                </c:pt>
                <c:pt idx="150">
                  <c:v>2280</c:v>
                </c:pt>
                <c:pt idx="151">
                  <c:v>2290</c:v>
                </c:pt>
                <c:pt idx="152">
                  <c:v>2300</c:v>
                </c:pt>
                <c:pt idx="153">
                  <c:v>2310</c:v>
                </c:pt>
                <c:pt idx="154">
                  <c:v>2320</c:v>
                </c:pt>
                <c:pt idx="155">
                  <c:v>2330</c:v>
                </c:pt>
                <c:pt idx="156">
                  <c:v>2340</c:v>
                </c:pt>
                <c:pt idx="157">
                  <c:v>2350</c:v>
                </c:pt>
              </c:numCache>
            </c:numRef>
          </c:cat>
          <c:val>
            <c:numRef>
              <c:f>'[Copy of CorrNonLinearLog_TBVIs-Biowet.xlsx]Contour plot Cotton-Maize'!$BT$2:$BT$159</c:f>
              <c:numCache>
                <c:formatCode>General</c:formatCode>
                <c:ptCount val="158"/>
                <c:pt idx="71">
                  <c:v>0.67858053760000137</c:v>
                </c:pt>
                <c:pt idx="72">
                  <c:v>0.66863328999999994</c:v>
                </c:pt>
                <c:pt idx="73">
                  <c:v>0.75893716889999996</c:v>
                </c:pt>
                <c:pt idx="87">
                  <c:v>0.51317164959999995</c:v>
                </c:pt>
                <c:pt idx="88">
                  <c:v>0.60321628889999956</c:v>
                </c:pt>
                <c:pt idx="89">
                  <c:v>0.73837930410000063</c:v>
                </c:pt>
                <c:pt idx="90">
                  <c:v>0.82255830250000062</c:v>
                </c:pt>
                <c:pt idx="120">
                  <c:v>0.45647589690000057</c:v>
                </c:pt>
                <c:pt idx="121">
                  <c:v>0.54844392489999949</c:v>
                </c:pt>
                <c:pt idx="122">
                  <c:v>0.60487950760000186</c:v>
                </c:pt>
              </c:numCache>
            </c:numRef>
          </c:val>
          <c:extLst>
            <c:ext xmlns:c16="http://schemas.microsoft.com/office/drawing/2014/chart" uri="{C3380CC4-5D6E-409C-BE32-E72D297353CC}">
              <c16:uniqueId val="{00000046-DD10-409B-87F1-B2F8D6ACD275}"/>
            </c:ext>
          </c:extLst>
        </c:ser>
        <c:ser>
          <c:idx val="71"/>
          <c:order val="71"/>
          <c:tx>
            <c:strRef>
              <c:f>'[Copy of CorrNonLinearLog_TBVIs-Biowet.xlsx]Contour plot Cotton-Maize'!$BU$1</c:f>
              <c:strCache>
                <c:ptCount val="1"/>
                <c:pt idx="0">
                  <c:v>1141</c:v>
                </c:pt>
              </c:strCache>
            </c:strRef>
          </c:tx>
          <c:cat>
            <c:numRef>
              <c:f>'[Copy of CorrNonLinearLog_TBVIs-Biowet.xlsx]Contour plot Cotton-Maize'!$A$2:$A$159</c:f>
              <c:numCache>
                <c:formatCode>General</c:formatCode>
                <c:ptCount val="158"/>
                <c:pt idx="0">
                  <c:v>422</c:v>
                </c:pt>
                <c:pt idx="1">
                  <c:v>432</c:v>
                </c:pt>
                <c:pt idx="2">
                  <c:v>442</c:v>
                </c:pt>
                <c:pt idx="3">
                  <c:v>452</c:v>
                </c:pt>
                <c:pt idx="4">
                  <c:v>463</c:v>
                </c:pt>
                <c:pt idx="5">
                  <c:v>473</c:v>
                </c:pt>
                <c:pt idx="6">
                  <c:v>483</c:v>
                </c:pt>
                <c:pt idx="7">
                  <c:v>493</c:v>
                </c:pt>
                <c:pt idx="8">
                  <c:v>503</c:v>
                </c:pt>
                <c:pt idx="9">
                  <c:v>513</c:v>
                </c:pt>
                <c:pt idx="10">
                  <c:v>524</c:v>
                </c:pt>
                <c:pt idx="11">
                  <c:v>534</c:v>
                </c:pt>
                <c:pt idx="12">
                  <c:v>544</c:v>
                </c:pt>
                <c:pt idx="13">
                  <c:v>554</c:v>
                </c:pt>
                <c:pt idx="14">
                  <c:v>564</c:v>
                </c:pt>
                <c:pt idx="15">
                  <c:v>574</c:v>
                </c:pt>
                <c:pt idx="16">
                  <c:v>585</c:v>
                </c:pt>
                <c:pt idx="17">
                  <c:v>595</c:v>
                </c:pt>
                <c:pt idx="18">
                  <c:v>605</c:v>
                </c:pt>
                <c:pt idx="19">
                  <c:v>615</c:v>
                </c:pt>
                <c:pt idx="20">
                  <c:v>625</c:v>
                </c:pt>
                <c:pt idx="21">
                  <c:v>635</c:v>
                </c:pt>
                <c:pt idx="22">
                  <c:v>646</c:v>
                </c:pt>
                <c:pt idx="23">
                  <c:v>656</c:v>
                </c:pt>
                <c:pt idx="24">
                  <c:v>666</c:v>
                </c:pt>
                <c:pt idx="25">
                  <c:v>676</c:v>
                </c:pt>
                <c:pt idx="26">
                  <c:v>686</c:v>
                </c:pt>
                <c:pt idx="27">
                  <c:v>697</c:v>
                </c:pt>
                <c:pt idx="28">
                  <c:v>707</c:v>
                </c:pt>
                <c:pt idx="29">
                  <c:v>717</c:v>
                </c:pt>
                <c:pt idx="30">
                  <c:v>727</c:v>
                </c:pt>
                <c:pt idx="31">
                  <c:v>737</c:v>
                </c:pt>
                <c:pt idx="32">
                  <c:v>747</c:v>
                </c:pt>
                <c:pt idx="33">
                  <c:v>758</c:v>
                </c:pt>
                <c:pt idx="34">
                  <c:v>768</c:v>
                </c:pt>
                <c:pt idx="35">
                  <c:v>778</c:v>
                </c:pt>
                <c:pt idx="36">
                  <c:v>788</c:v>
                </c:pt>
                <c:pt idx="37">
                  <c:v>798</c:v>
                </c:pt>
                <c:pt idx="38">
                  <c:v>808</c:v>
                </c:pt>
                <c:pt idx="39">
                  <c:v>819</c:v>
                </c:pt>
                <c:pt idx="40">
                  <c:v>829</c:v>
                </c:pt>
                <c:pt idx="41">
                  <c:v>839</c:v>
                </c:pt>
                <c:pt idx="42">
                  <c:v>849</c:v>
                </c:pt>
                <c:pt idx="43">
                  <c:v>859</c:v>
                </c:pt>
                <c:pt idx="44">
                  <c:v>870</c:v>
                </c:pt>
                <c:pt idx="45">
                  <c:v>880</c:v>
                </c:pt>
                <c:pt idx="46">
                  <c:v>890</c:v>
                </c:pt>
                <c:pt idx="47">
                  <c:v>900</c:v>
                </c:pt>
                <c:pt idx="48">
                  <c:v>910</c:v>
                </c:pt>
                <c:pt idx="49">
                  <c:v>920</c:v>
                </c:pt>
                <c:pt idx="50">
                  <c:v>929</c:v>
                </c:pt>
                <c:pt idx="51">
                  <c:v>939</c:v>
                </c:pt>
                <c:pt idx="52">
                  <c:v>949</c:v>
                </c:pt>
                <c:pt idx="53">
                  <c:v>959</c:v>
                </c:pt>
                <c:pt idx="54">
                  <c:v>969</c:v>
                </c:pt>
                <c:pt idx="55">
                  <c:v>979</c:v>
                </c:pt>
                <c:pt idx="56">
                  <c:v>989</c:v>
                </c:pt>
                <c:pt idx="57">
                  <c:v>999</c:v>
                </c:pt>
                <c:pt idx="58">
                  <c:v>1009</c:v>
                </c:pt>
                <c:pt idx="59">
                  <c:v>1019</c:v>
                </c:pt>
                <c:pt idx="60">
                  <c:v>1029</c:v>
                </c:pt>
                <c:pt idx="61">
                  <c:v>1040</c:v>
                </c:pt>
                <c:pt idx="62">
                  <c:v>1051</c:v>
                </c:pt>
                <c:pt idx="63">
                  <c:v>1061</c:v>
                </c:pt>
                <c:pt idx="64">
                  <c:v>1071</c:v>
                </c:pt>
                <c:pt idx="65">
                  <c:v>1081</c:v>
                </c:pt>
                <c:pt idx="66">
                  <c:v>1091</c:v>
                </c:pt>
                <c:pt idx="67">
                  <c:v>1101</c:v>
                </c:pt>
                <c:pt idx="68">
                  <c:v>1111</c:v>
                </c:pt>
                <c:pt idx="69">
                  <c:v>1121</c:v>
                </c:pt>
                <c:pt idx="70">
                  <c:v>1131</c:v>
                </c:pt>
                <c:pt idx="71">
                  <c:v>1141</c:v>
                </c:pt>
                <c:pt idx="72">
                  <c:v>1151</c:v>
                </c:pt>
                <c:pt idx="73">
                  <c:v>1161</c:v>
                </c:pt>
                <c:pt idx="74">
                  <c:v>1171</c:v>
                </c:pt>
                <c:pt idx="75">
                  <c:v>1181</c:v>
                </c:pt>
                <c:pt idx="76">
                  <c:v>1191</c:v>
                </c:pt>
                <c:pt idx="77">
                  <c:v>1201</c:v>
                </c:pt>
                <c:pt idx="78">
                  <c:v>1211</c:v>
                </c:pt>
                <c:pt idx="79">
                  <c:v>1221</c:v>
                </c:pt>
                <c:pt idx="80">
                  <c:v>1231</c:v>
                </c:pt>
                <c:pt idx="81">
                  <c:v>1241</c:v>
                </c:pt>
                <c:pt idx="82">
                  <c:v>1251</c:v>
                </c:pt>
                <c:pt idx="83">
                  <c:v>1261</c:v>
                </c:pt>
                <c:pt idx="84">
                  <c:v>1272</c:v>
                </c:pt>
                <c:pt idx="85">
                  <c:v>1282</c:v>
                </c:pt>
                <c:pt idx="86">
                  <c:v>1292</c:v>
                </c:pt>
                <c:pt idx="87">
                  <c:v>1302</c:v>
                </c:pt>
                <c:pt idx="88">
                  <c:v>1312</c:v>
                </c:pt>
                <c:pt idx="89">
                  <c:v>1322</c:v>
                </c:pt>
                <c:pt idx="90">
                  <c:v>1332</c:v>
                </c:pt>
                <c:pt idx="91">
                  <c:v>1472</c:v>
                </c:pt>
                <c:pt idx="92">
                  <c:v>1483</c:v>
                </c:pt>
                <c:pt idx="93">
                  <c:v>1493</c:v>
                </c:pt>
                <c:pt idx="94">
                  <c:v>1503</c:v>
                </c:pt>
                <c:pt idx="95">
                  <c:v>1513</c:v>
                </c:pt>
                <c:pt idx="96">
                  <c:v>1523</c:v>
                </c:pt>
                <c:pt idx="97">
                  <c:v>1533</c:v>
                </c:pt>
                <c:pt idx="98">
                  <c:v>1543</c:v>
                </c:pt>
                <c:pt idx="99">
                  <c:v>1553</c:v>
                </c:pt>
                <c:pt idx="100">
                  <c:v>1563</c:v>
                </c:pt>
                <c:pt idx="101">
                  <c:v>1573</c:v>
                </c:pt>
                <c:pt idx="102">
                  <c:v>1583</c:v>
                </c:pt>
                <c:pt idx="103">
                  <c:v>1594</c:v>
                </c:pt>
                <c:pt idx="104">
                  <c:v>1604</c:v>
                </c:pt>
                <c:pt idx="105">
                  <c:v>1614</c:v>
                </c:pt>
                <c:pt idx="106">
                  <c:v>1624</c:v>
                </c:pt>
                <c:pt idx="107">
                  <c:v>1634</c:v>
                </c:pt>
                <c:pt idx="108">
                  <c:v>1644</c:v>
                </c:pt>
                <c:pt idx="109">
                  <c:v>1654</c:v>
                </c:pt>
                <c:pt idx="110">
                  <c:v>1664</c:v>
                </c:pt>
                <c:pt idx="111">
                  <c:v>1674</c:v>
                </c:pt>
                <c:pt idx="112">
                  <c:v>1684</c:v>
                </c:pt>
                <c:pt idx="113">
                  <c:v>1694</c:v>
                </c:pt>
                <c:pt idx="114">
                  <c:v>1704</c:v>
                </c:pt>
                <c:pt idx="115">
                  <c:v>1715</c:v>
                </c:pt>
                <c:pt idx="116">
                  <c:v>1725</c:v>
                </c:pt>
                <c:pt idx="117">
                  <c:v>1735</c:v>
                </c:pt>
                <c:pt idx="118">
                  <c:v>1745</c:v>
                </c:pt>
                <c:pt idx="119">
                  <c:v>1755</c:v>
                </c:pt>
                <c:pt idx="120">
                  <c:v>1765</c:v>
                </c:pt>
                <c:pt idx="121">
                  <c:v>1775</c:v>
                </c:pt>
                <c:pt idx="122">
                  <c:v>1785</c:v>
                </c:pt>
                <c:pt idx="123">
                  <c:v>1977</c:v>
                </c:pt>
                <c:pt idx="124">
                  <c:v>1987</c:v>
                </c:pt>
                <c:pt idx="125">
                  <c:v>2027</c:v>
                </c:pt>
                <c:pt idx="126">
                  <c:v>2037</c:v>
                </c:pt>
                <c:pt idx="127">
                  <c:v>2047</c:v>
                </c:pt>
                <c:pt idx="128">
                  <c:v>2058</c:v>
                </c:pt>
                <c:pt idx="129">
                  <c:v>2068</c:v>
                </c:pt>
                <c:pt idx="130">
                  <c:v>2078</c:v>
                </c:pt>
                <c:pt idx="131">
                  <c:v>2088</c:v>
                </c:pt>
                <c:pt idx="132">
                  <c:v>2098</c:v>
                </c:pt>
                <c:pt idx="133">
                  <c:v>2108</c:v>
                </c:pt>
                <c:pt idx="134">
                  <c:v>2118</c:v>
                </c:pt>
                <c:pt idx="135">
                  <c:v>2128</c:v>
                </c:pt>
                <c:pt idx="136">
                  <c:v>2138</c:v>
                </c:pt>
                <c:pt idx="137">
                  <c:v>2148</c:v>
                </c:pt>
                <c:pt idx="138">
                  <c:v>2158</c:v>
                </c:pt>
                <c:pt idx="139">
                  <c:v>2169</c:v>
                </c:pt>
                <c:pt idx="140">
                  <c:v>2179</c:v>
                </c:pt>
                <c:pt idx="141">
                  <c:v>2189</c:v>
                </c:pt>
                <c:pt idx="142">
                  <c:v>2199</c:v>
                </c:pt>
                <c:pt idx="143">
                  <c:v>2209</c:v>
                </c:pt>
                <c:pt idx="144">
                  <c:v>2219</c:v>
                </c:pt>
                <c:pt idx="145">
                  <c:v>2229</c:v>
                </c:pt>
                <c:pt idx="146">
                  <c:v>2239</c:v>
                </c:pt>
                <c:pt idx="147">
                  <c:v>2249</c:v>
                </c:pt>
                <c:pt idx="148">
                  <c:v>2259</c:v>
                </c:pt>
                <c:pt idx="149">
                  <c:v>2269</c:v>
                </c:pt>
                <c:pt idx="150">
                  <c:v>2280</c:v>
                </c:pt>
                <c:pt idx="151">
                  <c:v>2290</c:v>
                </c:pt>
                <c:pt idx="152">
                  <c:v>2300</c:v>
                </c:pt>
                <c:pt idx="153">
                  <c:v>2310</c:v>
                </c:pt>
                <c:pt idx="154">
                  <c:v>2320</c:v>
                </c:pt>
                <c:pt idx="155">
                  <c:v>2330</c:v>
                </c:pt>
                <c:pt idx="156">
                  <c:v>2340</c:v>
                </c:pt>
                <c:pt idx="157">
                  <c:v>2350</c:v>
                </c:pt>
              </c:numCache>
            </c:numRef>
          </c:cat>
          <c:val>
            <c:numRef>
              <c:f>'[Copy of CorrNonLinearLog_TBVIs-Biowet.xlsx]Contour plot Cotton-Maize'!$BU$2:$BU$159</c:f>
              <c:numCache>
                <c:formatCode>General</c:formatCode>
                <c:ptCount val="158"/>
                <c:pt idx="16">
                  <c:v>0.44459556840000025</c:v>
                </c:pt>
                <c:pt idx="17">
                  <c:v>0.44304998440000026</c:v>
                </c:pt>
                <c:pt idx="18">
                  <c:v>0.44439555690000015</c:v>
                </c:pt>
                <c:pt idx="20">
                  <c:v>0.47717700840000005</c:v>
                </c:pt>
                <c:pt idx="21">
                  <c:v>0.44582329000000059</c:v>
                </c:pt>
                <c:pt idx="22">
                  <c:v>0.45864047289999998</c:v>
                </c:pt>
                <c:pt idx="23">
                  <c:v>0.45920952249999974</c:v>
                </c:pt>
                <c:pt idx="24">
                  <c:v>0.48603206560000062</c:v>
                </c:pt>
                <c:pt idx="25">
                  <c:v>0.48892259290000123</c:v>
                </c:pt>
                <c:pt idx="26">
                  <c:v>0.47128225000000001</c:v>
                </c:pt>
                <c:pt idx="72">
                  <c:v>0.87134757160000065</c:v>
                </c:pt>
                <c:pt idx="73">
                  <c:v>0.85736488360000063</c:v>
                </c:pt>
                <c:pt idx="74">
                  <c:v>0.70427342410000005</c:v>
                </c:pt>
                <c:pt idx="75">
                  <c:v>0.50748526439999997</c:v>
                </c:pt>
                <c:pt idx="76">
                  <c:v>0.56172027040000161</c:v>
                </c:pt>
                <c:pt idx="77">
                  <c:v>0.48202471840000038</c:v>
                </c:pt>
                <c:pt idx="78">
                  <c:v>0.64974884490000173</c:v>
                </c:pt>
                <c:pt idx="79">
                  <c:v>0.65120058089999999</c:v>
                </c:pt>
                <c:pt idx="80">
                  <c:v>0.61658615289999996</c:v>
                </c:pt>
                <c:pt idx="81">
                  <c:v>0.52714860250000173</c:v>
                </c:pt>
                <c:pt idx="82">
                  <c:v>0.40412720409999997</c:v>
                </c:pt>
                <c:pt idx="84">
                  <c:v>0.68934827290000156</c:v>
                </c:pt>
                <c:pt idx="85">
                  <c:v>0.60242434559999991</c:v>
                </c:pt>
                <c:pt idx="89">
                  <c:v>0.4535483716000005</c:v>
                </c:pt>
                <c:pt idx="90">
                  <c:v>0.73757179240000148</c:v>
                </c:pt>
                <c:pt idx="122">
                  <c:v>0.49983486010000111</c:v>
                </c:pt>
              </c:numCache>
            </c:numRef>
          </c:val>
          <c:extLst>
            <c:ext xmlns:c16="http://schemas.microsoft.com/office/drawing/2014/chart" uri="{C3380CC4-5D6E-409C-BE32-E72D297353CC}">
              <c16:uniqueId val="{00000047-DD10-409B-87F1-B2F8D6ACD275}"/>
            </c:ext>
          </c:extLst>
        </c:ser>
        <c:ser>
          <c:idx val="72"/>
          <c:order val="72"/>
          <c:tx>
            <c:strRef>
              <c:f>'[Copy of CorrNonLinearLog_TBVIs-Biowet.xlsx]Contour plot Cotton-Maize'!$BV$1</c:f>
              <c:strCache>
                <c:ptCount val="1"/>
                <c:pt idx="0">
                  <c:v>1151</c:v>
                </c:pt>
              </c:strCache>
            </c:strRef>
          </c:tx>
          <c:cat>
            <c:numRef>
              <c:f>'[Copy of CorrNonLinearLog_TBVIs-Biowet.xlsx]Contour plot Cotton-Maize'!$A$2:$A$159</c:f>
              <c:numCache>
                <c:formatCode>General</c:formatCode>
                <c:ptCount val="158"/>
                <c:pt idx="0">
                  <c:v>422</c:v>
                </c:pt>
                <c:pt idx="1">
                  <c:v>432</c:v>
                </c:pt>
                <c:pt idx="2">
                  <c:v>442</c:v>
                </c:pt>
                <c:pt idx="3">
                  <c:v>452</c:v>
                </c:pt>
                <c:pt idx="4">
                  <c:v>463</c:v>
                </c:pt>
                <c:pt idx="5">
                  <c:v>473</c:v>
                </c:pt>
                <c:pt idx="6">
                  <c:v>483</c:v>
                </c:pt>
                <c:pt idx="7">
                  <c:v>493</c:v>
                </c:pt>
                <c:pt idx="8">
                  <c:v>503</c:v>
                </c:pt>
                <c:pt idx="9">
                  <c:v>513</c:v>
                </c:pt>
                <c:pt idx="10">
                  <c:v>524</c:v>
                </c:pt>
                <c:pt idx="11">
                  <c:v>534</c:v>
                </c:pt>
                <c:pt idx="12">
                  <c:v>544</c:v>
                </c:pt>
                <c:pt idx="13">
                  <c:v>554</c:v>
                </c:pt>
                <c:pt idx="14">
                  <c:v>564</c:v>
                </c:pt>
                <c:pt idx="15">
                  <c:v>574</c:v>
                </c:pt>
                <c:pt idx="16">
                  <c:v>585</c:v>
                </c:pt>
                <c:pt idx="17">
                  <c:v>595</c:v>
                </c:pt>
                <c:pt idx="18">
                  <c:v>605</c:v>
                </c:pt>
                <c:pt idx="19">
                  <c:v>615</c:v>
                </c:pt>
                <c:pt idx="20">
                  <c:v>625</c:v>
                </c:pt>
                <c:pt idx="21">
                  <c:v>635</c:v>
                </c:pt>
                <c:pt idx="22">
                  <c:v>646</c:v>
                </c:pt>
                <c:pt idx="23">
                  <c:v>656</c:v>
                </c:pt>
                <c:pt idx="24">
                  <c:v>666</c:v>
                </c:pt>
                <c:pt idx="25">
                  <c:v>676</c:v>
                </c:pt>
                <c:pt idx="26">
                  <c:v>686</c:v>
                </c:pt>
                <c:pt idx="27">
                  <c:v>697</c:v>
                </c:pt>
                <c:pt idx="28">
                  <c:v>707</c:v>
                </c:pt>
                <c:pt idx="29">
                  <c:v>717</c:v>
                </c:pt>
                <c:pt idx="30">
                  <c:v>727</c:v>
                </c:pt>
                <c:pt idx="31">
                  <c:v>737</c:v>
                </c:pt>
                <c:pt idx="32">
                  <c:v>747</c:v>
                </c:pt>
                <c:pt idx="33">
                  <c:v>758</c:v>
                </c:pt>
                <c:pt idx="34">
                  <c:v>768</c:v>
                </c:pt>
                <c:pt idx="35">
                  <c:v>778</c:v>
                </c:pt>
                <c:pt idx="36">
                  <c:v>788</c:v>
                </c:pt>
                <c:pt idx="37">
                  <c:v>798</c:v>
                </c:pt>
                <c:pt idx="38">
                  <c:v>808</c:v>
                </c:pt>
                <c:pt idx="39">
                  <c:v>819</c:v>
                </c:pt>
                <c:pt idx="40">
                  <c:v>829</c:v>
                </c:pt>
                <c:pt idx="41">
                  <c:v>839</c:v>
                </c:pt>
                <c:pt idx="42">
                  <c:v>849</c:v>
                </c:pt>
                <c:pt idx="43">
                  <c:v>859</c:v>
                </c:pt>
                <c:pt idx="44">
                  <c:v>870</c:v>
                </c:pt>
                <c:pt idx="45">
                  <c:v>880</c:v>
                </c:pt>
                <c:pt idx="46">
                  <c:v>890</c:v>
                </c:pt>
                <c:pt idx="47">
                  <c:v>900</c:v>
                </c:pt>
                <c:pt idx="48">
                  <c:v>910</c:v>
                </c:pt>
                <c:pt idx="49">
                  <c:v>920</c:v>
                </c:pt>
                <c:pt idx="50">
                  <c:v>929</c:v>
                </c:pt>
                <c:pt idx="51">
                  <c:v>939</c:v>
                </c:pt>
                <c:pt idx="52">
                  <c:v>949</c:v>
                </c:pt>
                <c:pt idx="53">
                  <c:v>959</c:v>
                </c:pt>
                <c:pt idx="54">
                  <c:v>969</c:v>
                </c:pt>
                <c:pt idx="55">
                  <c:v>979</c:v>
                </c:pt>
                <c:pt idx="56">
                  <c:v>989</c:v>
                </c:pt>
                <c:pt idx="57">
                  <c:v>999</c:v>
                </c:pt>
                <c:pt idx="58">
                  <c:v>1009</c:v>
                </c:pt>
                <c:pt idx="59">
                  <c:v>1019</c:v>
                </c:pt>
                <c:pt idx="60">
                  <c:v>1029</c:v>
                </c:pt>
                <c:pt idx="61">
                  <c:v>1040</c:v>
                </c:pt>
                <c:pt idx="62">
                  <c:v>1051</c:v>
                </c:pt>
                <c:pt idx="63">
                  <c:v>1061</c:v>
                </c:pt>
                <c:pt idx="64">
                  <c:v>1071</c:v>
                </c:pt>
                <c:pt idx="65">
                  <c:v>1081</c:v>
                </c:pt>
                <c:pt idx="66">
                  <c:v>1091</c:v>
                </c:pt>
                <c:pt idx="67">
                  <c:v>1101</c:v>
                </c:pt>
                <c:pt idx="68">
                  <c:v>1111</c:v>
                </c:pt>
                <c:pt idx="69">
                  <c:v>1121</c:v>
                </c:pt>
                <c:pt idx="70">
                  <c:v>1131</c:v>
                </c:pt>
                <c:pt idx="71">
                  <c:v>1141</c:v>
                </c:pt>
                <c:pt idx="72">
                  <c:v>1151</c:v>
                </c:pt>
                <c:pt idx="73">
                  <c:v>1161</c:v>
                </c:pt>
                <c:pt idx="74">
                  <c:v>1171</c:v>
                </c:pt>
                <c:pt idx="75">
                  <c:v>1181</c:v>
                </c:pt>
                <c:pt idx="76">
                  <c:v>1191</c:v>
                </c:pt>
                <c:pt idx="77">
                  <c:v>1201</c:v>
                </c:pt>
                <c:pt idx="78">
                  <c:v>1211</c:v>
                </c:pt>
                <c:pt idx="79">
                  <c:v>1221</c:v>
                </c:pt>
                <c:pt idx="80">
                  <c:v>1231</c:v>
                </c:pt>
                <c:pt idx="81">
                  <c:v>1241</c:v>
                </c:pt>
                <c:pt idx="82">
                  <c:v>1251</c:v>
                </c:pt>
                <c:pt idx="83">
                  <c:v>1261</c:v>
                </c:pt>
                <c:pt idx="84">
                  <c:v>1272</c:v>
                </c:pt>
                <c:pt idx="85">
                  <c:v>1282</c:v>
                </c:pt>
                <c:pt idx="86">
                  <c:v>1292</c:v>
                </c:pt>
                <c:pt idx="87">
                  <c:v>1302</c:v>
                </c:pt>
                <c:pt idx="88">
                  <c:v>1312</c:v>
                </c:pt>
                <c:pt idx="89">
                  <c:v>1322</c:v>
                </c:pt>
                <c:pt idx="90">
                  <c:v>1332</c:v>
                </c:pt>
                <c:pt idx="91">
                  <c:v>1472</c:v>
                </c:pt>
                <c:pt idx="92">
                  <c:v>1483</c:v>
                </c:pt>
                <c:pt idx="93">
                  <c:v>1493</c:v>
                </c:pt>
                <c:pt idx="94">
                  <c:v>1503</c:v>
                </c:pt>
                <c:pt idx="95">
                  <c:v>1513</c:v>
                </c:pt>
                <c:pt idx="96">
                  <c:v>1523</c:v>
                </c:pt>
                <c:pt idx="97">
                  <c:v>1533</c:v>
                </c:pt>
                <c:pt idx="98">
                  <c:v>1543</c:v>
                </c:pt>
                <c:pt idx="99">
                  <c:v>1553</c:v>
                </c:pt>
                <c:pt idx="100">
                  <c:v>1563</c:v>
                </c:pt>
                <c:pt idx="101">
                  <c:v>1573</c:v>
                </c:pt>
                <c:pt idx="102">
                  <c:v>1583</c:v>
                </c:pt>
                <c:pt idx="103">
                  <c:v>1594</c:v>
                </c:pt>
                <c:pt idx="104">
                  <c:v>1604</c:v>
                </c:pt>
                <c:pt idx="105">
                  <c:v>1614</c:v>
                </c:pt>
                <c:pt idx="106">
                  <c:v>1624</c:v>
                </c:pt>
                <c:pt idx="107">
                  <c:v>1634</c:v>
                </c:pt>
                <c:pt idx="108">
                  <c:v>1644</c:v>
                </c:pt>
                <c:pt idx="109">
                  <c:v>1654</c:v>
                </c:pt>
                <c:pt idx="110">
                  <c:v>1664</c:v>
                </c:pt>
                <c:pt idx="111">
                  <c:v>1674</c:v>
                </c:pt>
                <c:pt idx="112">
                  <c:v>1684</c:v>
                </c:pt>
                <c:pt idx="113">
                  <c:v>1694</c:v>
                </c:pt>
                <c:pt idx="114">
                  <c:v>1704</c:v>
                </c:pt>
                <c:pt idx="115">
                  <c:v>1715</c:v>
                </c:pt>
                <c:pt idx="116">
                  <c:v>1725</c:v>
                </c:pt>
                <c:pt idx="117">
                  <c:v>1735</c:v>
                </c:pt>
                <c:pt idx="118">
                  <c:v>1745</c:v>
                </c:pt>
                <c:pt idx="119">
                  <c:v>1755</c:v>
                </c:pt>
                <c:pt idx="120">
                  <c:v>1765</c:v>
                </c:pt>
                <c:pt idx="121">
                  <c:v>1775</c:v>
                </c:pt>
                <c:pt idx="122">
                  <c:v>1785</c:v>
                </c:pt>
                <c:pt idx="123">
                  <c:v>1977</c:v>
                </c:pt>
                <c:pt idx="124">
                  <c:v>1987</c:v>
                </c:pt>
                <c:pt idx="125">
                  <c:v>2027</c:v>
                </c:pt>
                <c:pt idx="126">
                  <c:v>2037</c:v>
                </c:pt>
                <c:pt idx="127">
                  <c:v>2047</c:v>
                </c:pt>
                <c:pt idx="128">
                  <c:v>2058</c:v>
                </c:pt>
                <c:pt idx="129">
                  <c:v>2068</c:v>
                </c:pt>
                <c:pt idx="130">
                  <c:v>2078</c:v>
                </c:pt>
                <c:pt idx="131">
                  <c:v>2088</c:v>
                </c:pt>
                <c:pt idx="132">
                  <c:v>2098</c:v>
                </c:pt>
                <c:pt idx="133">
                  <c:v>2108</c:v>
                </c:pt>
                <c:pt idx="134">
                  <c:v>2118</c:v>
                </c:pt>
                <c:pt idx="135">
                  <c:v>2128</c:v>
                </c:pt>
                <c:pt idx="136">
                  <c:v>2138</c:v>
                </c:pt>
                <c:pt idx="137">
                  <c:v>2148</c:v>
                </c:pt>
                <c:pt idx="138">
                  <c:v>2158</c:v>
                </c:pt>
                <c:pt idx="139">
                  <c:v>2169</c:v>
                </c:pt>
                <c:pt idx="140">
                  <c:v>2179</c:v>
                </c:pt>
                <c:pt idx="141">
                  <c:v>2189</c:v>
                </c:pt>
                <c:pt idx="142">
                  <c:v>2199</c:v>
                </c:pt>
                <c:pt idx="143">
                  <c:v>2209</c:v>
                </c:pt>
                <c:pt idx="144">
                  <c:v>2219</c:v>
                </c:pt>
                <c:pt idx="145">
                  <c:v>2229</c:v>
                </c:pt>
                <c:pt idx="146">
                  <c:v>2239</c:v>
                </c:pt>
                <c:pt idx="147">
                  <c:v>2249</c:v>
                </c:pt>
                <c:pt idx="148">
                  <c:v>2259</c:v>
                </c:pt>
                <c:pt idx="149">
                  <c:v>2269</c:v>
                </c:pt>
                <c:pt idx="150">
                  <c:v>2280</c:v>
                </c:pt>
                <c:pt idx="151">
                  <c:v>2290</c:v>
                </c:pt>
                <c:pt idx="152">
                  <c:v>2300</c:v>
                </c:pt>
                <c:pt idx="153">
                  <c:v>2310</c:v>
                </c:pt>
                <c:pt idx="154">
                  <c:v>2320</c:v>
                </c:pt>
                <c:pt idx="155">
                  <c:v>2330</c:v>
                </c:pt>
                <c:pt idx="156">
                  <c:v>2340</c:v>
                </c:pt>
                <c:pt idx="157">
                  <c:v>2350</c:v>
                </c:pt>
              </c:numCache>
            </c:numRef>
          </c:cat>
          <c:val>
            <c:numRef>
              <c:f>'[Copy of CorrNonLinearLog_TBVIs-Biowet.xlsx]Contour plot Cotton-Maize'!$BV$2:$BV$159</c:f>
              <c:numCache>
                <c:formatCode>General</c:formatCode>
                <c:ptCount val="158"/>
                <c:pt idx="0">
                  <c:v>0.71213345440000064</c:v>
                </c:pt>
                <c:pt idx="1">
                  <c:v>0.64325212090000006</c:v>
                </c:pt>
                <c:pt idx="2">
                  <c:v>0.75620416000000001</c:v>
                </c:pt>
                <c:pt idx="3">
                  <c:v>0.63532058489999987</c:v>
                </c:pt>
                <c:pt idx="4">
                  <c:v>0.64564439040000221</c:v>
                </c:pt>
                <c:pt idx="5">
                  <c:v>0.72488196000000005</c:v>
                </c:pt>
                <c:pt idx="6">
                  <c:v>0.74418227559999994</c:v>
                </c:pt>
                <c:pt idx="7">
                  <c:v>0.68234208160000043</c:v>
                </c:pt>
                <c:pt idx="8">
                  <c:v>0.75596069160000123</c:v>
                </c:pt>
                <c:pt idx="9">
                  <c:v>0.76932195210000198</c:v>
                </c:pt>
                <c:pt idx="10">
                  <c:v>0.71857833610000121</c:v>
                </c:pt>
                <c:pt idx="11">
                  <c:v>0.70793713210000064</c:v>
                </c:pt>
                <c:pt idx="12">
                  <c:v>0.73757179240000148</c:v>
                </c:pt>
                <c:pt idx="13">
                  <c:v>0.75009456640000138</c:v>
                </c:pt>
                <c:pt idx="14">
                  <c:v>0.77536830250000077</c:v>
                </c:pt>
                <c:pt idx="15">
                  <c:v>0.79003654559999958</c:v>
                </c:pt>
                <c:pt idx="16">
                  <c:v>0.81425356960000006</c:v>
                </c:pt>
                <c:pt idx="17">
                  <c:v>0.83003032359999995</c:v>
                </c:pt>
                <c:pt idx="18">
                  <c:v>0.79887844000000063</c:v>
                </c:pt>
                <c:pt idx="19">
                  <c:v>0.83404382760000173</c:v>
                </c:pt>
                <c:pt idx="20">
                  <c:v>0.85775382250000221</c:v>
                </c:pt>
                <c:pt idx="21">
                  <c:v>0.86748733210000062</c:v>
                </c:pt>
                <c:pt idx="22">
                  <c:v>0.87750056250000064</c:v>
                </c:pt>
                <c:pt idx="23">
                  <c:v>0.8783063524000011</c:v>
                </c:pt>
                <c:pt idx="24">
                  <c:v>0.8943295761000013</c:v>
                </c:pt>
                <c:pt idx="25">
                  <c:v>0.89444306250000072</c:v>
                </c:pt>
                <c:pt idx="26">
                  <c:v>0.87353323689999995</c:v>
                </c:pt>
                <c:pt idx="27">
                  <c:v>0.86183372250000123</c:v>
                </c:pt>
                <c:pt idx="28">
                  <c:v>0.81983970250000138</c:v>
                </c:pt>
                <c:pt idx="29">
                  <c:v>0.5901312399999995</c:v>
                </c:pt>
                <c:pt idx="30">
                  <c:v>0.57638464</c:v>
                </c:pt>
                <c:pt idx="31">
                  <c:v>0.56557920250000149</c:v>
                </c:pt>
                <c:pt idx="73">
                  <c:v>0.6611478721000027</c:v>
                </c:pt>
                <c:pt idx="74">
                  <c:v>0.70288102440000111</c:v>
                </c:pt>
                <c:pt idx="75">
                  <c:v>0.85329558760000124</c:v>
                </c:pt>
                <c:pt idx="76">
                  <c:v>0.78934340250000112</c:v>
                </c:pt>
                <c:pt idx="77">
                  <c:v>0.86016350249999995</c:v>
                </c:pt>
                <c:pt idx="78">
                  <c:v>0.73573506250000198</c:v>
                </c:pt>
                <c:pt idx="79">
                  <c:v>0.75231336960000006</c:v>
                </c:pt>
                <c:pt idx="80">
                  <c:v>0.75959940250000257</c:v>
                </c:pt>
                <c:pt idx="81">
                  <c:v>0.81533676159999957</c:v>
                </c:pt>
                <c:pt idx="82">
                  <c:v>0.83638341160000063</c:v>
                </c:pt>
                <c:pt idx="83">
                  <c:v>0.87551577610000064</c:v>
                </c:pt>
                <c:pt idx="84">
                  <c:v>0.68951433690000052</c:v>
                </c:pt>
                <c:pt idx="85">
                  <c:v>0.79575320250000148</c:v>
                </c:pt>
                <c:pt idx="86">
                  <c:v>0.87920627560000064</c:v>
                </c:pt>
                <c:pt idx="87">
                  <c:v>0.89646811240000057</c:v>
                </c:pt>
                <c:pt idx="88">
                  <c:v>0.90954369000000002</c:v>
                </c:pt>
                <c:pt idx="89">
                  <c:v>0.90965813760000158</c:v>
                </c:pt>
                <c:pt idx="90">
                  <c:v>0.90270901210000198</c:v>
                </c:pt>
                <c:pt idx="107">
                  <c:v>0.47029420839999991</c:v>
                </c:pt>
                <c:pt idx="108">
                  <c:v>0.40824432359999996</c:v>
                </c:pt>
                <c:pt idx="109">
                  <c:v>0.41792346090000093</c:v>
                </c:pt>
                <c:pt idx="110">
                  <c:v>0.47564470890000032</c:v>
                </c:pt>
                <c:pt idx="111">
                  <c:v>0.45851857960000086</c:v>
                </c:pt>
                <c:pt idx="112">
                  <c:v>0.47788186410000105</c:v>
                </c:pt>
                <c:pt idx="113">
                  <c:v>0.52207850250000065</c:v>
                </c:pt>
                <c:pt idx="114">
                  <c:v>0.53557514889999958</c:v>
                </c:pt>
                <c:pt idx="115">
                  <c:v>0.52400225439999992</c:v>
                </c:pt>
                <c:pt idx="116">
                  <c:v>0.57026662560000008</c:v>
                </c:pt>
                <c:pt idx="117">
                  <c:v>0.59442558009999957</c:v>
                </c:pt>
                <c:pt idx="118">
                  <c:v>0.55675474560000004</c:v>
                </c:pt>
                <c:pt idx="119">
                  <c:v>0.62781852250000136</c:v>
                </c:pt>
                <c:pt idx="120">
                  <c:v>0.75000796089999999</c:v>
                </c:pt>
                <c:pt idx="121">
                  <c:v>0.76833990250000184</c:v>
                </c:pt>
                <c:pt idx="122">
                  <c:v>0.78094336409999998</c:v>
                </c:pt>
                <c:pt idx="124">
                  <c:v>0.40912653690000067</c:v>
                </c:pt>
                <c:pt idx="127">
                  <c:v>0.55993792409999998</c:v>
                </c:pt>
                <c:pt idx="141">
                  <c:v>0.41463296640000008</c:v>
                </c:pt>
                <c:pt idx="142">
                  <c:v>0.44809636000000036</c:v>
                </c:pt>
                <c:pt idx="145">
                  <c:v>0.40321230010000031</c:v>
                </c:pt>
                <c:pt idx="151">
                  <c:v>0.43560000000000032</c:v>
                </c:pt>
                <c:pt idx="155">
                  <c:v>0.49467308890000056</c:v>
                </c:pt>
                <c:pt idx="156">
                  <c:v>0.42552138240000031</c:v>
                </c:pt>
              </c:numCache>
            </c:numRef>
          </c:val>
          <c:extLst>
            <c:ext xmlns:c16="http://schemas.microsoft.com/office/drawing/2014/chart" uri="{C3380CC4-5D6E-409C-BE32-E72D297353CC}">
              <c16:uniqueId val="{00000048-DD10-409B-87F1-B2F8D6ACD275}"/>
            </c:ext>
          </c:extLst>
        </c:ser>
        <c:ser>
          <c:idx val="73"/>
          <c:order val="73"/>
          <c:tx>
            <c:strRef>
              <c:f>'[Copy of CorrNonLinearLog_TBVIs-Biowet.xlsx]Contour plot Cotton-Maize'!$BW$1</c:f>
              <c:strCache>
                <c:ptCount val="1"/>
                <c:pt idx="0">
                  <c:v>1161</c:v>
                </c:pt>
              </c:strCache>
            </c:strRef>
          </c:tx>
          <c:cat>
            <c:numRef>
              <c:f>'[Copy of CorrNonLinearLog_TBVIs-Biowet.xlsx]Contour plot Cotton-Maize'!$A$2:$A$159</c:f>
              <c:numCache>
                <c:formatCode>General</c:formatCode>
                <c:ptCount val="158"/>
                <c:pt idx="0">
                  <c:v>422</c:v>
                </c:pt>
                <c:pt idx="1">
                  <c:v>432</c:v>
                </c:pt>
                <c:pt idx="2">
                  <c:v>442</c:v>
                </c:pt>
                <c:pt idx="3">
                  <c:v>452</c:v>
                </c:pt>
                <c:pt idx="4">
                  <c:v>463</c:v>
                </c:pt>
                <c:pt idx="5">
                  <c:v>473</c:v>
                </c:pt>
                <c:pt idx="6">
                  <c:v>483</c:v>
                </c:pt>
                <c:pt idx="7">
                  <c:v>493</c:v>
                </c:pt>
                <c:pt idx="8">
                  <c:v>503</c:v>
                </c:pt>
                <c:pt idx="9">
                  <c:v>513</c:v>
                </c:pt>
                <c:pt idx="10">
                  <c:v>524</c:v>
                </c:pt>
                <c:pt idx="11">
                  <c:v>534</c:v>
                </c:pt>
                <c:pt idx="12">
                  <c:v>544</c:v>
                </c:pt>
                <c:pt idx="13">
                  <c:v>554</c:v>
                </c:pt>
                <c:pt idx="14">
                  <c:v>564</c:v>
                </c:pt>
                <c:pt idx="15">
                  <c:v>574</c:v>
                </c:pt>
                <c:pt idx="16">
                  <c:v>585</c:v>
                </c:pt>
                <c:pt idx="17">
                  <c:v>595</c:v>
                </c:pt>
                <c:pt idx="18">
                  <c:v>605</c:v>
                </c:pt>
                <c:pt idx="19">
                  <c:v>615</c:v>
                </c:pt>
                <c:pt idx="20">
                  <c:v>625</c:v>
                </c:pt>
                <c:pt idx="21">
                  <c:v>635</c:v>
                </c:pt>
                <c:pt idx="22">
                  <c:v>646</c:v>
                </c:pt>
                <c:pt idx="23">
                  <c:v>656</c:v>
                </c:pt>
                <c:pt idx="24">
                  <c:v>666</c:v>
                </c:pt>
                <c:pt idx="25">
                  <c:v>676</c:v>
                </c:pt>
                <c:pt idx="26">
                  <c:v>686</c:v>
                </c:pt>
                <c:pt idx="27">
                  <c:v>697</c:v>
                </c:pt>
                <c:pt idx="28">
                  <c:v>707</c:v>
                </c:pt>
                <c:pt idx="29">
                  <c:v>717</c:v>
                </c:pt>
                <c:pt idx="30">
                  <c:v>727</c:v>
                </c:pt>
                <c:pt idx="31">
                  <c:v>737</c:v>
                </c:pt>
                <c:pt idx="32">
                  <c:v>747</c:v>
                </c:pt>
                <c:pt idx="33">
                  <c:v>758</c:v>
                </c:pt>
                <c:pt idx="34">
                  <c:v>768</c:v>
                </c:pt>
                <c:pt idx="35">
                  <c:v>778</c:v>
                </c:pt>
                <c:pt idx="36">
                  <c:v>788</c:v>
                </c:pt>
                <c:pt idx="37">
                  <c:v>798</c:v>
                </c:pt>
                <c:pt idx="38">
                  <c:v>808</c:v>
                </c:pt>
                <c:pt idx="39">
                  <c:v>819</c:v>
                </c:pt>
                <c:pt idx="40">
                  <c:v>829</c:v>
                </c:pt>
                <c:pt idx="41">
                  <c:v>839</c:v>
                </c:pt>
                <c:pt idx="42">
                  <c:v>849</c:v>
                </c:pt>
                <c:pt idx="43">
                  <c:v>859</c:v>
                </c:pt>
                <c:pt idx="44">
                  <c:v>870</c:v>
                </c:pt>
                <c:pt idx="45">
                  <c:v>880</c:v>
                </c:pt>
                <c:pt idx="46">
                  <c:v>890</c:v>
                </c:pt>
                <c:pt idx="47">
                  <c:v>900</c:v>
                </c:pt>
                <c:pt idx="48">
                  <c:v>910</c:v>
                </c:pt>
                <c:pt idx="49">
                  <c:v>920</c:v>
                </c:pt>
                <c:pt idx="50">
                  <c:v>929</c:v>
                </c:pt>
                <c:pt idx="51">
                  <c:v>939</c:v>
                </c:pt>
                <c:pt idx="52">
                  <c:v>949</c:v>
                </c:pt>
                <c:pt idx="53">
                  <c:v>959</c:v>
                </c:pt>
                <c:pt idx="54">
                  <c:v>969</c:v>
                </c:pt>
                <c:pt idx="55">
                  <c:v>979</c:v>
                </c:pt>
                <c:pt idx="56">
                  <c:v>989</c:v>
                </c:pt>
                <c:pt idx="57">
                  <c:v>999</c:v>
                </c:pt>
                <c:pt idx="58">
                  <c:v>1009</c:v>
                </c:pt>
                <c:pt idx="59">
                  <c:v>1019</c:v>
                </c:pt>
                <c:pt idx="60">
                  <c:v>1029</c:v>
                </c:pt>
                <c:pt idx="61">
                  <c:v>1040</c:v>
                </c:pt>
                <c:pt idx="62">
                  <c:v>1051</c:v>
                </c:pt>
                <c:pt idx="63">
                  <c:v>1061</c:v>
                </c:pt>
                <c:pt idx="64">
                  <c:v>1071</c:v>
                </c:pt>
                <c:pt idx="65">
                  <c:v>1081</c:v>
                </c:pt>
                <c:pt idx="66">
                  <c:v>1091</c:v>
                </c:pt>
                <c:pt idx="67">
                  <c:v>1101</c:v>
                </c:pt>
                <c:pt idx="68">
                  <c:v>1111</c:v>
                </c:pt>
                <c:pt idx="69">
                  <c:v>1121</c:v>
                </c:pt>
                <c:pt idx="70">
                  <c:v>1131</c:v>
                </c:pt>
                <c:pt idx="71">
                  <c:v>1141</c:v>
                </c:pt>
                <c:pt idx="72">
                  <c:v>1151</c:v>
                </c:pt>
                <c:pt idx="73">
                  <c:v>1161</c:v>
                </c:pt>
                <c:pt idx="74">
                  <c:v>1171</c:v>
                </c:pt>
                <c:pt idx="75">
                  <c:v>1181</c:v>
                </c:pt>
                <c:pt idx="76">
                  <c:v>1191</c:v>
                </c:pt>
                <c:pt idx="77">
                  <c:v>1201</c:v>
                </c:pt>
                <c:pt idx="78">
                  <c:v>1211</c:v>
                </c:pt>
                <c:pt idx="79">
                  <c:v>1221</c:v>
                </c:pt>
                <c:pt idx="80">
                  <c:v>1231</c:v>
                </c:pt>
                <c:pt idx="81">
                  <c:v>1241</c:v>
                </c:pt>
                <c:pt idx="82">
                  <c:v>1251</c:v>
                </c:pt>
                <c:pt idx="83">
                  <c:v>1261</c:v>
                </c:pt>
                <c:pt idx="84">
                  <c:v>1272</c:v>
                </c:pt>
                <c:pt idx="85">
                  <c:v>1282</c:v>
                </c:pt>
                <c:pt idx="86">
                  <c:v>1292</c:v>
                </c:pt>
                <c:pt idx="87">
                  <c:v>1302</c:v>
                </c:pt>
                <c:pt idx="88">
                  <c:v>1312</c:v>
                </c:pt>
                <c:pt idx="89">
                  <c:v>1322</c:v>
                </c:pt>
                <c:pt idx="90">
                  <c:v>1332</c:v>
                </c:pt>
                <c:pt idx="91">
                  <c:v>1472</c:v>
                </c:pt>
                <c:pt idx="92">
                  <c:v>1483</c:v>
                </c:pt>
                <c:pt idx="93">
                  <c:v>1493</c:v>
                </c:pt>
                <c:pt idx="94">
                  <c:v>1503</c:v>
                </c:pt>
                <c:pt idx="95">
                  <c:v>1513</c:v>
                </c:pt>
                <c:pt idx="96">
                  <c:v>1523</c:v>
                </c:pt>
                <c:pt idx="97">
                  <c:v>1533</c:v>
                </c:pt>
                <c:pt idx="98">
                  <c:v>1543</c:v>
                </c:pt>
                <c:pt idx="99">
                  <c:v>1553</c:v>
                </c:pt>
                <c:pt idx="100">
                  <c:v>1563</c:v>
                </c:pt>
                <c:pt idx="101">
                  <c:v>1573</c:v>
                </c:pt>
                <c:pt idx="102">
                  <c:v>1583</c:v>
                </c:pt>
                <c:pt idx="103">
                  <c:v>1594</c:v>
                </c:pt>
                <c:pt idx="104">
                  <c:v>1604</c:v>
                </c:pt>
                <c:pt idx="105">
                  <c:v>1614</c:v>
                </c:pt>
                <c:pt idx="106">
                  <c:v>1624</c:v>
                </c:pt>
                <c:pt idx="107">
                  <c:v>1634</c:v>
                </c:pt>
                <c:pt idx="108">
                  <c:v>1644</c:v>
                </c:pt>
                <c:pt idx="109">
                  <c:v>1654</c:v>
                </c:pt>
                <c:pt idx="110">
                  <c:v>1664</c:v>
                </c:pt>
                <c:pt idx="111">
                  <c:v>1674</c:v>
                </c:pt>
                <c:pt idx="112">
                  <c:v>1684</c:v>
                </c:pt>
                <c:pt idx="113">
                  <c:v>1694</c:v>
                </c:pt>
                <c:pt idx="114">
                  <c:v>1704</c:v>
                </c:pt>
                <c:pt idx="115">
                  <c:v>1715</c:v>
                </c:pt>
                <c:pt idx="116">
                  <c:v>1725</c:v>
                </c:pt>
                <c:pt idx="117">
                  <c:v>1735</c:v>
                </c:pt>
                <c:pt idx="118">
                  <c:v>1745</c:v>
                </c:pt>
                <c:pt idx="119">
                  <c:v>1755</c:v>
                </c:pt>
                <c:pt idx="120">
                  <c:v>1765</c:v>
                </c:pt>
                <c:pt idx="121">
                  <c:v>1775</c:v>
                </c:pt>
                <c:pt idx="122">
                  <c:v>1785</c:v>
                </c:pt>
                <c:pt idx="123">
                  <c:v>1977</c:v>
                </c:pt>
                <c:pt idx="124">
                  <c:v>1987</c:v>
                </c:pt>
                <c:pt idx="125">
                  <c:v>2027</c:v>
                </c:pt>
                <c:pt idx="126">
                  <c:v>2037</c:v>
                </c:pt>
                <c:pt idx="127">
                  <c:v>2047</c:v>
                </c:pt>
                <c:pt idx="128">
                  <c:v>2058</c:v>
                </c:pt>
                <c:pt idx="129">
                  <c:v>2068</c:v>
                </c:pt>
                <c:pt idx="130">
                  <c:v>2078</c:v>
                </c:pt>
                <c:pt idx="131">
                  <c:v>2088</c:v>
                </c:pt>
                <c:pt idx="132">
                  <c:v>2098</c:v>
                </c:pt>
                <c:pt idx="133">
                  <c:v>2108</c:v>
                </c:pt>
                <c:pt idx="134">
                  <c:v>2118</c:v>
                </c:pt>
                <c:pt idx="135">
                  <c:v>2128</c:v>
                </c:pt>
                <c:pt idx="136">
                  <c:v>2138</c:v>
                </c:pt>
                <c:pt idx="137">
                  <c:v>2148</c:v>
                </c:pt>
                <c:pt idx="138">
                  <c:v>2158</c:v>
                </c:pt>
                <c:pt idx="139">
                  <c:v>2169</c:v>
                </c:pt>
                <c:pt idx="140">
                  <c:v>2179</c:v>
                </c:pt>
                <c:pt idx="141">
                  <c:v>2189</c:v>
                </c:pt>
                <c:pt idx="142">
                  <c:v>2199</c:v>
                </c:pt>
                <c:pt idx="143">
                  <c:v>2209</c:v>
                </c:pt>
                <c:pt idx="144">
                  <c:v>2219</c:v>
                </c:pt>
                <c:pt idx="145">
                  <c:v>2229</c:v>
                </c:pt>
                <c:pt idx="146">
                  <c:v>2239</c:v>
                </c:pt>
                <c:pt idx="147">
                  <c:v>2249</c:v>
                </c:pt>
                <c:pt idx="148">
                  <c:v>2259</c:v>
                </c:pt>
                <c:pt idx="149">
                  <c:v>2269</c:v>
                </c:pt>
                <c:pt idx="150">
                  <c:v>2280</c:v>
                </c:pt>
                <c:pt idx="151">
                  <c:v>2290</c:v>
                </c:pt>
                <c:pt idx="152">
                  <c:v>2300</c:v>
                </c:pt>
                <c:pt idx="153">
                  <c:v>2310</c:v>
                </c:pt>
                <c:pt idx="154">
                  <c:v>2320</c:v>
                </c:pt>
                <c:pt idx="155">
                  <c:v>2330</c:v>
                </c:pt>
                <c:pt idx="156">
                  <c:v>2340</c:v>
                </c:pt>
                <c:pt idx="157">
                  <c:v>2350</c:v>
                </c:pt>
              </c:numCache>
            </c:numRef>
          </c:cat>
          <c:val>
            <c:numRef>
              <c:f>'[Copy of CorrNonLinearLog_TBVIs-Biowet.xlsx]Contour plot Cotton-Maize'!$BW$2:$BW$159</c:f>
              <c:numCache>
                <c:formatCode>General</c:formatCode>
                <c:ptCount val="158"/>
                <c:pt idx="0">
                  <c:v>0.55523361960000062</c:v>
                </c:pt>
                <c:pt idx="1">
                  <c:v>0.60835320090000011</c:v>
                </c:pt>
                <c:pt idx="2">
                  <c:v>0.76249570410000134</c:v>
                </c:pt>
                <c:pt idx="3">
                  <c:v>0.56925516009999999</c:v>
                </c:pt>
                <c:pt idx="4">
                  <c:v>0.72769430250000233</c:v>
                </c:pt>
                <c:pt idx="5">
                  <c:v>0.74739483040000199</c:v>
                </c:pt>
                <c:pt idx="6">
                  <c:v>0.72549509760000186</c:v>
                </c:pt>
                <c:pt idx="7">
                  <c:v>0.76700812410000063</c:v>
                </c:pt>
                <c:pt idx="8">
                  <c:v>0.77593195690000094</c:v>
                </c:pt>
                <c:pt idx="9">
                  <c:v>0.8172159999999995</c:v>
                </c:pt>
                <c:pt idx="10">
                  <c:v>0.68526939610000082</c:v>
                </c:pt>
                <c:pt idx="11">
                  <c:v>0.69964860250000316</c:v>
                </c:pt>
                <c:pt idx="12">
                  <c:v>0.7749809088999996</c:v>
                </c:pt>
                <c:pt idx="13">
                  <c:v>0.77127036840000063</c:v>
                </c:pt>
                <c:pt idx="14">
                  <c:v>0.82415530889999999</c:v>
                </c:pt>
                <c:pt idx="15">
                  <c:v>0.84292597210000186</c:v>
                </c:pt>
                <c:pt idx="16">
                  <c:v>0.81526452639999991</c:v>
                </c:pt>
                <c:pt idx="17">
                  <c:v>0.8552365440999995</c:v>
                </c:pt>
                <c:pt idx="18">
                  <c:v>0.83823180250000173</c:v>
                </c:pt>
                <c:pt idx="19">
                  <c:v>0.81109837210000124</c:v>
                </c:pt>
                <c:pt idx="20">
                  <c:v>0.84781739289999991</c:v>
                </c:pt>
                <c:pt idx="21">
                  <c:v>0.84410156250000112</c:v>
                </c:pt>
                <c:pt idx="22">
                  <c:v>0.86339405610000186</c:v>
                </c:pt>
                <c:pt idx="23">
                  <c:v>0.83786562250000174</c:v>
                </c:pt>
                <c:pt idx="24">
                  <c:v>0.87123556000000002</c:v>
                </c:pt>
                <c:pt idx="25">
                  <c:v>0.86985467560000185</c:v>
                </c:pt>
                <c:pt idx="26">
                  <c:v>0.86488140010000125</c:v>
                </c:pt>
                <c:pt idx="27">
                  <c:v>0.88501056250000043</c:v>
                </c:pt>
                <c:pt idx="28">
                  <c:v>0.84507571840000173</c:v>
                </c:pt>
                <c:pt idx="29">
                  <c:v>0.49553152360000002</c:v>
                </c:pt>
                <c:pt idx="61">
                  <c:v>0.52709052010000002</c:v>
                </c:pt>
                <c:pt idx="68">
                  <c:v>0.59069984490000071</c:v>
                </c:pt>
                <c:pt idx="74">
                  <c:v>0.90369739689999995</c:v>
                </c:pt>
                <c:pt idx="75">
                  <c:v>0.91145208999999827</c:v>
                </c:pt>
                <c:pt idx="76">
                  <c:v>0.88836280089999919</c:v>
                </c:pt>
                <c:pt idx="77">
                  <c:v>0.91217780640000135</c:v>
                </c:pt>
                <c:pt idx="78">
                  <c:v>0.8953512129000013</c:v>
                </c:pt>
                <c:pt idx="79">
                  <c:v>0.88232206240000055</c:v>
                </c:pt>
                <c:pt idx="80">
                  <c:v>0.89089057690000073</c:v>
                </c:pt>
                <c:pt idx="81">
                  <c:v>0.90575192409999994</c:v>
                </c:pt>
                <c:pt idx="82">
                  <c:v>0.89489708010000057</c:v>
                </c:pt>
                <c:pt idx="83">
                  <c:v>0.90685624409999999</c:v>
                </c:pt>
                <c:pt idx="84">
                  <c:v>0.88879641760000205</c:v>
                </c:pt>
                <c:pt idx="85">
                  <c:v>0.89883672489999933</c:v>
                </c:pt>
                <c:pt idx="86">
                  <c:v>0.9038875328999999</c:v>
                </c:pt>
                <c:pt idx="87">
                  <c:v>0.9030510840999999</c:v>
                </c:pt>
                <c:pt idx="88">
                  <c:v>0.91881810250000062</c:v>
                </c:pt>
                <c:pt idx="89">
                  <c:v>0.91876059040000002</c:v>
                </c:pt>
                <c:pt idx="90">
                  <c:v>0.89921599290000032</c:v>
                </c:pt>
                <c:pt idx="97">
                  <c:v>0.46952644840000007</c:v>
                </c:pt>
                <c:pt idx="98">
                  <c:v>0.50653112409999956</c:v>
                </c:pt>
                <c:pt idx="99">
                  <c:v>0.56218504409999992</c:v>
                </c:pt>
                <c:pt idx="100">
                  <c:v>0.64525875840000124</c:v>
                </c:pt>
                <c:pt idx="101">
                  <c:v>0.63274070250000247</c:v>
                </c:pt>
                <c:pt idx="102">
                  <c:v>0.56595529000000111</c:v>
                </c:pt>
                <c:pt idx="103">
                  <c:v>0.68171443560000156</c:v>
                </c:pt>
                <c:pt idx="104">
                  <c:v>0.67741130250000126</c:v>
                </c:pt>
                <c:pt idx="105">
                  <c:v>0.62650391040000064</c:v>
                </c:pt>
                <c:pt idx="106">
                  <c:v>0.68662767690000193</c:v>
                </c:pt>
                <c:pt idx="107">
                  <c:v>0.72905982250000234</c:v>
                </c:pt>
                <c:pt idx="108">
                  <c:v>0.69257348410000041</c:v>
                </c:pt>
                <c:pt idx="109">
                  <c:v>0.70338414240000002</c:v>
                </c:pt>
                <c:pt idx="110">
                  <c:v>0.74492434810000063</c:v>
                </c:pt>
                <c:pt idx="111">
                  <c:v>0.73211980960000111</c:v>
                </c:pt>
                <c:pt idx="112">
                  <c:v>0.72505225000000062</c:v>
                </c:pt>
                <c:pt idx="113">
                  <c:v>0.75182772640000173</c:v>
                </c:pt>
                <c:pt idx="114">
                  <c:v>0.75690000000000124</c:v>
                </c:pt>
                <c:pt idx="115">
                  <c:v>0.74204441640000285</c:v>
                </c:pt>
                <c:pt idx="116">
                  <c:v>0.76653527040000125</c:v>
                </c:pt>
                <c:pt idx="117">
                  <c:v>0.77591433960000078</c:v>
                </c:pt>
                <c:pt idx="118">
                  <c:v>0.76517006760000172</c:v>
                </c:pt>
                <c:pt idx="119">
                  <c:v>0.78389774439999993</c:v>
                </c:pt>
                <c:pt idx="120">
                  <c:v>0.84285252490000007</c:v>
                </c:pt>
                <c:pt idx="121">
                  <c:v>0.82784521960000246</c:v>
                </c:pt>
                <c:pt idx="122">
                  <c:v>0.83735310489999959</c:v>
                </c:pt>
                <c:pt idx="124">
                  <c:v>0.5305228568999999</c:v>
                </c:pt>
                <c:pt idx="127">
                  <c:v>0.66468147840000247</c:v>
                </c:pt>
                <c:pt idx="134">
                  <c:v>0.44865883240000021</c:v>
                </c:pt>
                <c:pt idx="136">
                  <c:v>0.40701848040000038</c:v>
                </c:pt>
                <c:pt idx="137">
                  <c:v>0.53317743610000123</c:v>
                </c:pt>
                <c:pt idx="138">
                  <c:v>0.57180819240000125</c:v>
                </c:pt>
                <c:pt idx="139">
                  <c:v>0.49236885610000092</c:v>
                </c:pt>
                <c:pt idx="140">
                  <c:v>0.52768601640000112</c:v>
                </c:pt>
                <c:pt idx="141">
                  <c:v>0.6227261569000011</c:v>
                </c:pt>
                <c:pt idx="142">
                  <c:v>0.61910144890000063</c:v>
                </c:pt>
                <c:pt idx="143">
                  <c:v>0.47529993639999996</c:v>
                </c:pt>
                <c:pt idx="144">
                  <c:v>0.53733298089999826</c:v>
                </c:pt>
                <c:pt idx="145">
                  <c:v>0.61548732089999958</c:v>
                </c:pt>
                <c:pt idx="146">
                  <c:v>0.55248002409999997</c:v>
                </c:pt>
                <c:pt idx="147">
                  <c:v>0.52023041289999994</c:v>
                </c:pt>
                <c:pt idx="148">
                  <c:v>0.49502481640000062</c:v>
                </c:pt>
                <c:pt idx="149">
                  <c:v>0.47680406010000093</c:v>
                </c:pt>
                <c:pt idx="150">
                  <c:v>0.54962947690000186</c:v>
                </c:pt>
                <c:pt idx="151">
                  <c:v>0.5923611224999995</c:v>
                </c:pt>
                <c:pt idx="152">
                  <c:v>0.4738119556000005</c:v>
                </c:pt>
                <c:pt idx="153">
                  <c:v>0.56806369000000001</c:v>
                </c:pt>
                <c:pt idx="154">
                  <c:v>0.53957839360000004</c:v>
                </c:pt>
                <c:pt idx="155">
                  <c:v>0.6204870441</c:v>
                </c:pt>
                <c:pt idx="156">
                  <c:v>0.58531680359999949</c:v>
                </c:pt>
                <c:pt idx="157">
                  <c:v>0.54635750560000007</c:v>
                </c:pt>
              </c:numCache>
            </c:numRef>
          </c:val>
          <c:extLst>
            <c:ext xmlns:c16="http://schemas.microsoft.com/office/drawing/2014/chart" uri="{C3380CC4-5D6E-409C-BE32-E72D297353CC}">
              <c16:uniqueId val="{00000049-DD10-409B-87F1-B2F8D6ACD275}"/>
            </c:ext>
          </c:extLst>
        </c:ser>
        <c:ser>
          <c:idx val="74"/>
          <c:order val="74"/>
          <c:tx>
            <c:strRef>
              <c:f>'[Copy of CorrNonLinearLog_TBVIs-Biowet.xlsx]Contour plot Cotton-Maize'!$BX$1</c:f>
              <c:strCache>
                <c:ptCount val="1"/>
                <c:pt idx="0">
                  <c:v>1171</c:v>
                </c:pt>
              </c:strCache>
            </c:strRef>
          </c:tx>
          <c:cat>
            <c:numRef>
              <c:f>'[Copy of CorrNonLinearLog_TBVIs-Biowet.xlsx]Contour plot Cotton-Maize'!$A$2:$A$159</c:f>
              <c:numCache>
                <c:formatCode>General</c:formatCode>
                <c:ptCount val="158"/>
                <c:pt idx="0">
                  <c:v>422</c:v>
                </c:pt>
                <c:pt idx="1">
                  <c:v>432</c:v>
                </c:pt>
                <c:pt idx="2">
                  <c:v>442</c:v>
                </c:pt>
                <c:pt idx="3">
                  <c:v>452</c:v>
                </c:pt>
                <c:pt idx="4">
                  <c:v>463</c:v>
                </c:pt>
                <c:pt idx="5">
                  <c:v>473</c:v>
                </c:pt>
                <c:pt idx="6">
                  <c:v>483</c:v>
                </c:pt>
                <c:pt idx="7">
                  <c:v>493</c:v>
                </c:pt>
                <c:pt idx="8">
                  <c:v>503</c:v>
                </c:pt>
                <c:pt idx="9">
                  <c:v>513</c:v>
                </c:pt>
                <c:pt idx="10">
                  <c:v>524</c:v>
                </c:pt>
                <c:pt idx="11">
                  <c:v>534</c:v>
                </c:pt>
                <c:pt idx="12">
                  <c:v>544</c:v>
                </c:pt>
                <c:pt idx="13">
                  <c:v>554</c:v>
                </c:pt>
                <c:pt idx="14">
                  <c:v>564</c:v>
                </c:pt>
                <c:pt idx="15">
                  <c:v>574</c:v>
                </c:pt>
                <c:pt idx="16">
                  <c:v>585</c:v>
                </c:pt>
                <c:pt idx="17">
                  <c:v>595</c:v>
                </c:pt>
                <c:pt idx="18">
                  <c:v>605</c:v>
                </c:pt>
                <c:pt idx="19">
                  <c:v>615</c:v>
                </c:pt>
                <c:pt idx="20">
                  <c:v>625</c:v>
                </c:pt>
                <c:pt idx="21">
                  <c:v>635</c:v>
                </c:pt>
                <c:pt idx="22">
                  <c:v>646</c:v>
                </c:pt>
                <c:pt idx="23">
                  <c:v>656</c:v>
                </c:pt>
                <c:pt idx="24">
                  <c:v>666</c:v>
                </c:pt>
                <c:pt idx="25">
                  <c:v>676</c:v>
                </c:pt>
                <c:pt idx="26">
                  <c:v>686</c:v>
                </c:pt>
                <c:pt idx="27">
                  <c:v>697</c:v>
                </c:pt>
                <c:pt idx="28">
                  <c:v>707</c:v>
                </c:pt>
                <c:pt idx="29">
                  <c:v>717</c:v>
                </c:pt>
                <c:pt idx="30">
                  <c:v>727</c:v>
                </c:pt>
                <c:pt idx="31">
                  <c:v>737</c:v>
                </c:pt>
                <c:pt idx="32">
                  <c:v>747</c:v>
                </c:pt>
                <c:pt idx="33">
                  <c:v>758</c:v>
                </c:pt>
                <c:pt idx="34">
                  <c:v>768</c:v>
                </c:pt>
                <c:pt idx="35">
                  <c:v>778</c:v>
                </c:pt>
                <c:pt idx="36">
                  <c:v>788</c:v>
                </c:pt>
                <c:pt idx="37">
                  <c:v>798</c:v>
                </c:pt>
                <c:pt idx="38">
                  <c:v>808</c:v>
                </c:pt>
                <c:pt idx="39">
                  <c:v>819</c:v>
                </c:pt>
                <c:pt idx="40">
                  <c:v>829</c:v>
                </c:pt>
                <c:pt idx="41">
                  <c:v>839</c:v>
                </c:pt>
                <c:pt idx="42">
                  <c:v>849</c:v>
                </c:pt>
                <c:pt idx="43">
                  <c:v>859</c:v>
                </c:pt>
                <c:pt idx="44">
                  <c:v>870</c:v>
                </c:pt>
                <c:pt idx="45">
                  <c:v>880</c:v>
                </c:pt>
                <c:pt idx="46">
                  <c:v>890</c:v>
                </c:pt>
                <c:pt idx="47">
                  <c:v>900</c:v>
                </c:pt>
                <c:pt idx="48">
                  <c:v>910</c:v>
                </c:pt>
                <c:pt idx="49">
                  <c:v>920</c:v>
                </c:pt>
                <c:pt idx="50">
                  <c:v>929</c:v>
                </c:pt>
                <c:pt idx="51">
                  <c:v>939</c:v>
                </c:pt>
                <c:pt idx="52">
                  <c:v>949</c:v>
                </c:pt>
                <c:pt idx="53">
                  <c:v>959</c:v>
                </c:pt>
                <c:pt idx="54">
                  <c:v>969</c:v>
                </c:pt>
                <c:pt idx="55">
                  <c:v>979</c:v>
                </c:pt>
                <c:pt idx="56">
                  <c:v>989</c:v>
                </c:pt>
                <c:pt idx="57">
                  <c:v>999</c:v>
                </c:pt>
                <c:pt idx="58">
                  <c:v>1009</c:v>
                </c:pt>
                <c:pt idx="59">
                  <c:v>1019</c:v>
                </c:pt>
                <c:pt idx="60">
                  <c:v>1029</c:v>
                </c:pt>
                <c:pt idx="61">
                  <c:v>1040</c:v>
                </c:pt>
                <c:pt idx="62">
                  <c:v>1051</c:v>
                </c:pt>
                <c:pt idx="63">
                  <c:v>1061</c:v>
                </c:pt>
                <c:pt idx="64">
                  <c:v>1071</c:v>
                </c:pt>
                <c:pt idx="65">
                  <c:v>1081</c:v>
                </c:pt>
                <c:pt idx="66">
                  <c:v>1091</c:v>
                </c:pt>
                <c:pt idx="67">
                  <c:v>1101</c:v>
                </c:pt>
                <c:pt idx="68">
                  <c:v>1111</c:v>
                </c:pt>
                <c:pt idx="69">
                  <c:v>1121</c:v>
                </c:pt>
                <c:pt idx="70">
                  <c:v>1131</c:v>
                </c:pt>
                <c:pt idx="71">
                  <c:v>1141</c:v>
                </c:pt>
                <c:pt idx="72">
                  <c:v>1151</c:v>
                </c:pt>
                <c:pt idx="73">
                  <c:v>1161</c:v>
                </c:pt>
                <c:pt idx="74">
                  <c:v>1171</c:v>
                </c:pt>
                <c:pt idx="75">
                  <c:v>1181</c:v>
                </c:pt>
                <c:pt idx="76">
                  <c:v>1191</c:v>
                </c:pt>
                <c:pt idx="77">
                  <c:v>1201</c:v>
                </c:pt>
                <c:pt idx="78">
                  <c:v>1211</c:v>
                </c:pt>
                <c:pt idx="79">
                  <c:v>1221</c:v>
                </c:pt>
                <c:pt idx="80">
                  <c:v>1231</c:v>
                </c:pt>
                <c:pt idx="81">
                  <c:v>1241</c:v>
                </c:pt>
                <c:pt idx="82">
                  <c:v>1251</c:v>
                </c:pt>
                <c:pt idx="83">
                  <c:v>1261</c:v>
                </c:pt>
                <c:pt idx="84">
                  <c:v>1272</c:v>
                </c:pt>
                <c:pt idx="85">
                  <c:v>1282</c:v>
                </c:pt>
                <c:pt idx="86">
                  <c:v>1292</c:v>
                </c:pt>
                <c:pt idx="87">
                  <c:v>1302</c:v>
                </c:pt>
                <c:pt idx="88">
                  <c:v>1312</c:v>
                </c:pt>
                <c:pt idx="89">
                  <c:v>1322</c:v>
                </c:pt>
                <c:pt idx="90">
                  <c:v>1332</c:v>
                </c:pt>
                <c:pt idx="91">
                  <c:v>1472</c:v>
                </c:pt>
                <c:pt idx="92">
                  <c:v>1483</c:v>
                </c:pt>
                <c:pt idx="93">
                  <c:v>1493</c:v>
                </c:pt>
                <c:pt idx="94">
                  <c:v>1503</c:v>
                </c:pt>
                <c:pt idx="95">
                  <c:v>1513</c:v>
                </c:pt>
                <c:pt idx="96">
                  <c:v>1523</c:v>
                </c:pt>
                <c:pt idx="97">
                  <c:v>1533</c:v>
                </c:pt>
                <c:pt idx="98">
                  <c:v>1543</c:v>
                </c:pt>
                <c:pt idx="99">
                  <c:v>1553</c:v>
                </c:pt>
                <c:pt idx="100">
                  <c:v>1563</c:v>
                </c:pt>
                <c:pt idx="101">
                  <c:v>1573</c:v>
                </c:pt>
                <c:pt idx="102">
                  <c:v>1583</c:v>
                </c:pt>
                <c:pt idx="103">
                  <c:v>1594</c:v>
                </c:pt>
                <c:pt idx="104">
                  <c:v>1604</c:v>
                </c:pt>
                <c:pt idx="105">
                  <c:v>1614</c:v>
                </c:pt>
                <c:pt idx="106">
                  <c:v>1624</c:v>
                </c:pt>
                <c:pt idx="107">
                  <c:v>1634</c:v>
                </c:pt>
                <c:pt idx="108">
                  <c:v>1644</c:v>
                </c:pt>
                <c:pt idx="109">
                  <c:v>1654</c:v>
                </c:pt>
                <c:pt idx="110">
                  <c:v>1664</c:v>
                </c:pt>
                <c:pt idx="111">
                  <c:v>1674</c:v>
                </c:pt>
                <c:pt idx="112">
                  <c:v>1684</c:v>
                </c:pt>
                <c:pt idx="113">
                  <c:v>1694</c:v>
                </c:pt>
                <c:pt idx="114">
                  <c:v>1704</c:v>
                </c:pt>
                <c:pt idx="115">
                  <c:v>1715</c:v>
                </c:pt>
                <c:pt idx="116">
                  <c:v>1725</c:v>
                </c:pt>
                <c:pt idx="117">
                  <c:v>1735</c:v>
                </c:pt>
                <c:pt idx="118">
                  <c:v>1745</c:v>
                </c:pt>
                <c:pt idx="119">
                  <c:v>1755</c:v>
                </c:pt>
                <c:pt idx="120">
                  <c:v>1765</c:v>
                </c:pt>
                <c:pt idx="121">
                  <c:v>1775</c:v>
                </c:pt>
                <c:pt idx="122">
                  <c:v>1785</c:v>
                </c:pt>
                <c:pt idx="123">
                  <c:v>1977</c:v>
                </c:pt>
                <c:pt idx="124">
                  <c:v>1987</c:v>
                </c:pt>
                <c:pt idx="125">
                  <c:v>2027</c:v>
                </c:pt>
                <c:pt idx="126">
                  <c:v>2037</c:v>
                </c:pt>
                <c:pt idx="127">
                  <c:v>2047</c:v>
                </c:pt>
                <c:pt idx="128">
                  <c:v>2058</c:v>
                </c:pt>
                <c:pt idx="129">
                  <c:v>2068</c:v>
                </c:pt>
                <c:pt idx="130">
                  <c:v>2078</c:v>
                </c:pt>
                <c:pt idx="131">
                  <c:v>2088</c:v>
                </c:pt>
                <c:pt idx="132">
                  <c:v>2098</c:v>
                </c:pt>
                <c:pt idx="133">
                  <c:v>2108</c:v>
                </c:pt>
                <c:pt idx="134">
                  <c:v>2118</c:v>
                </c:pt>
                <c:pt idx="135">
                  <c:v>2128</c:v>
                </c:pt>
                <c:pt idx="136">
                  <c:v>2138</c:v>
                </c:pt>
                <c:pt idx="137">
                  <c:v>2148</c:v>
                </c:pt>
                <c:pt idx="138">
                  <c:v>2158</c:v>
                </c:pt>
                <c:pt idx="139">
                  <c:v>2169</c:v>
                </c:pt>
                <c:pt idx="140">
                  <c:v>2179</c:v>
                </c:pt>
                <c:pt idx="141">
                  <c:v>2189</c:v>
                </c:pt>
                <c:pt idx="142">
                  <c:v>2199</c:v>
                </c:pt>
                <c:pt idx="143">
                  <c:v>2209</c:v>
                </c:pt>
                <c:pt idx="144">
                  <c:v>2219</c:v>
                </c:pt>
                <c:pt idx="145">
                  <c:v>2229</c:v>
                </c:pt>
                <c:pt idx="146">
                  <c:v>2239</c:v>
                </c:pt>
                <c:pt idx="147">
                  <c:v>2249</c:v>
                </c:pt>
                <c:pt idx="148">
                  <c:v>2259</c:v>
                </c:pt>
                <c:pt idx="149">
                  <c:v>2269</c:v>
                </c:pt>
                <c:pt idx="150">
                  <c:v>2280</c:v>
                </c:pt>
                <c:pt idx="151">
                  <c:v>2290</c:v>
                </c:pt>
                <c:pt idx="152">
                  <c:v>2300</c:v>
                </c:pt>
                <c:pt idx="153">
                  <c:v>2310</c:v>
                </c:pt>
                <c:pt idx="154">
                  <c:v>2320</c:v>
                </c:pt>
                <c:pt idx="155">
                  <c:v>2330</c:v>
                </c:pt>
                <c:pt idx="156">
                  <c:v>2340</c:v>
                </c:pt>
                <c:pt idx="157">
                  <c:v>2350</c:v>
                </c:pt>
              </c:numCache>
            </c:numRef>
          </c:cat>
          <c:val>
            <c:numRef>
              <c:f>'[Copy of CorrNonLinearLog_TBVIs-Biowet.xlsx]Contour plot Cotton-Maize'!$BX$2:$BX$159</c:f>
              <c:numCache>
                <c:formatCode>General</c:formatCode>
                <c:ptCount val="158"/>
                <c:pt idx="0">
                  <c:v>0.62064459610000233</c:v>
                </c:pt>
                <c:pt idx="1">
                  <c:v>0.66668858010000065</c:v>
                </c:pt>
                <c:pt idx="2">
                  <c:v>0.77825919610000094</c:v>
                </c:pt>
                <c:pt idx="3">
                  <c:v>0.67553604810000001</c:v>
                </c:pt>
                <c:pt idx="4">
                  <c:v>0.81145865610000123</c:v>
                </c:pt>
                <c:pt idx="5">
                  <c:v>0.84754118440000004</c:v>
                </c:pt>
                <c:pt idx="6">
                  <c:v>0.81003600040000012</c:v>
                </c:pt>
                <c:pt idx="7">
                  <c:v>0.8824911481000004</c:v>
                </c:pt>
                <c:pt idx="8">
                  <c:v>0.90904783360000174</c:v>
                </c:pt>
                <c:pt idx="9">
                  <c:v>0.90392556250000122</c:v>
                </c:pt>
                <c:pt idx="10">
                  <c:v>0.81010800360000113</c:v>
                </c:pt>
                <c:pt idx="11">
                  <c:v>0.81587862760000174</c:v>
                </c:pt>
                <c:pt idx="12">
                  <c:v>0.87360800890000123</c:v>
                </c:pt>
                <c:pt idx="13">
                  <c:v>0.85143065290000064</c:v>
                </c:pt>
                <c:pt idx="14">
                  <c:v>0.89291160360000155</c:v>
                </c:pt>
                <c:pt idx="15">
                  <c:v>0.87577778890000013</c:v>
                </c:pt>
                <c:pt idx="16">
                  <c:v>0.88857016959999957</c:v>
                </c:pt>
                <c:pt idx="17">
                  <c:v>0.90580902760000148</c:v>
                </c:pt>
                <c:pt idx="18">
                  <c:v>0.89567296000000052</c:v>
                </c:pt>
                <c:pt idx="19">
                  <c:v>0.84910696089999949</c:v>
                </c:pt>
                <c:pt idx="20">
                  <c:v>0.89002242810000043</c:v>
                </c:pt>
                <c:pt idx="21">
                  <c:v>0.87669514240000257</c:v>
                </c:pt>
                <c:pt idx="22">
                  <c:v>0.86879176810000125</c:v>
                </c:pt>
                <c:pt idx="23">
                  <c:v>0.84824100000000136</c:v>
                </c:pt>
                <c:pt idx="24">
                  <c:v>0.88367520160000179</c:v>
                </c:pt>
                <c:pt idx="25">
                  <c:v>0.88153320999999907</c:v>
                </c:pt>
                <c:pt idx="26">
                  <c:v>0.88734516010000042</c:v>
                </c:pt>
                <c:pt idx="27">
                  <c:v>0.86242796889999951</c:v>
                </c:pt>
                <c:pt idx="28">
                  <c:v>0.81643874489999957</c:v>
                </c:pt>
                <c:pt idx="29">
                  <c:v>0.48308060160000105</c:v>
                </c:pt>
                <c:pt idx="68">
                  <c:v>0.51158256249999956</c:v>
                </c:pt>
                <c:pt idx="75">
                  <c:v>0.87506670250000063</c:v>
                </c:pt>
                <c:pt idx="76">
                  <c:v>0.66022125160000256</c:v>
                </c:pt>
                <c:pt idx="77">
                  <c:v>0.82302998409999995</c:v>
                </c:pt>
                <c:pt idx="79">
                  <c:v>0.40393651360000032</c:v>
                </c:pt>
                <c:pt idx="80">
                  <c:v>0.49887381610000087</c:v>
                </c:pt>
                <c:pt idx="81">
                  <c:v>0.79662765160000149</c:v>
                </c:pt>
                <c:pt idx="82">
                  <c:v>0.82549944489999993</c:v>
                </c:pt>
                <c:pt idx="83">
                  <c:v>0.88410767290000081</c:v>
                </c:pt>
                <c:pt idx="85">
                  <c:v>0.61992002250000233</c:v>
                </c:pt>
                <c:pt idx="86">
                  <c:v>0.87321549160000111</c:v>
                </c:pt>
                <c:pt idx="87">
                  <c:v>0.87847505290000161</c:v>
                </c:pt>
                <c:pt idx="88">
                  <c:v>0.91592556160000005</c:v>
                </c:pt>
                <c:pt idx="89">
                  <c:v>0.91198680040000013</c:v>
                </c:pt>
                <c:pt idx="90">
                  <c:v>0.88591391290000043</c:v>
                </c:pt>
                <c:pt idx="116">
                  <c:v>0.45007997440000008</c:v>
                </c:pt>
                <c:pt idx="117">
                  <c:v>0.47487259210000093</c:v>
                </c:pt>
                <c:pt idx="118">
                  <c:v>0.4252213681000005</c:v>
                </c:pt>
                <c:pt idx="119">
                  <c:v>0.54452592640000064</c:v>
                </c:pt>
                <c:pt idx="120">
                  <c:v>0.70960406440000123</c:v>
                </c:pt>
                <c:pt idx="121">
                  <c:v>0.72639824410000065</c:v>
                </c:pt>
                <c:pt idx="122">
                  <c:v>0.76891853440000124</c:v>
                </c:pt>
                <c:pt idx="127">
                  <c:v>0.51688910250000064</c:v>
                </c:pt>
                <c:pt idx="155">
                  <c:v>0.4113298225000005</c:v>
                </c:pt>
                <c:pt idx="156">
                  <c:v>0.44173303689999965</c:v>
                </c:pt>
              </c:numCache>
            </c:numRef>
          </c:val>
          <c:extLst>
            <c:ext xmlns:c16="http://schemas.microsoft.com/office/drawing/2014/chart" uri="{C3380CC4-5D6E-409C-BE32-E72D297353CC}">
              <c16:uniqueId val="{0000004A-DD10-409B-87F1-B2F8D6ACD275}"/>
            </c:ext>
          </c:extLst>
        </c:ser>
        <c:ser>
          <c:idx val="75"/>
          <c:order val="75"/>
          <c:tx>
            <c:strRef>
              <c:f>'[Copy of CorrNonLinearLog_TBVIs-Biowet.xlsx]Contour plot Cotton-Maize'!$BY$1</c:f>
              <c:strCache>
                <c:ptCount val="1"/>
                <c:pt idx="0">
                  <c:v>1181</c:v>
                </c:pt>
              </c:strCache>
            </c:strRef>
          </c:tx>
          <c:cat>
            <c:numRef>
              <c:f>'[Copy of CorrNonLinearLog_TBVIs-Biowet.xlsx]Contour plot Cotton-Maize'!$A$2:$A$159</c:f>
              <c:numCache>
                <c:formatCode>General</c:formatCode>
                <c:ptCount val="158"/>
                <c:pt idx="0">
                  <c:v>422</c:v>
                </c:pt>
                <c:pt idx="1">
                  <c:v>432</c:v>
                </c:pt>
                <c:pt idx="2">
                  <c:v>442</c:v>
                </c:pt>
                <c:pt idx="3">
                  <c:v>452</c:v>
                </c:pt>
                <c:pt idx="4">
                  <c:v>463</c:v>
                </c:pt>
                <c:pt idx="5">
                  <c:v>473</c:v>
                </c:pt>
                <c:pt idx="6">
                  <c:v>483</c:v>
                </c:pt>
                <c:pt idx="7">
                  <c:v>493</c:v>
                </c:pt>
                <c:pt idx="8">
                  <c:v>503</c:v>
                </c:pt>
                <c:pt idx="9">
                  <c:v>513</c:v>
                </c:pt>
                <c:pt idx="10">
                  <c:v>524</c:v>
                </c:pt>
                <c:pt idx="11">
                  <c:v>534</c:v>
                </c:pt>
                <c:pt idx="12">
                  <c:v>544</c:v>
                </c:pt>
                <c:pt idx="13">
                  <c:v>554</c:v>
                </c:pt>
                <c:pt idx="14">
                  <c:v>564</c:v>
                </c:pt>
                <c:pt idx="15">
                  <c:v>574</c:v>
                </c:pt>
                <c:pt idx="16">
                  <c:v>585</c:v>
                </c:pt>
                <c:pt idx="17">
                  <c:v>595</c:v>
                </c:pt>
                <c:pt idx="18">
                  <c:v>605</c:v>
                </c:pt>
                <c:pt idx="19">
                  <c:v>615</c:v>
                </c:pt>
                <c:pt idx="20">
                  <c:v>625</c:v>
                </c:pt>
                <c:pt idx="21">
                  <c:v>635</c:v>
                </c:pt>
                <c:pt idx="22">
                  <c:v>646</c:v>
                </c:pt>
                <c:pt idx="23">
                  <c:v>656</c:v>
                </c:pt>
                <c:pt idx="24">
                  <c:v>666</c:v>
                </c:pt>
                <c:pt idx="25">
                  <c:v>676</c:v>
                </c:pt>
                <c:pt idx="26">
                  <c:v>686</c:v>
                </c:pt>
                <c:pt idx="27">
                  <c:v>697</c:v>
                </c:pt>
                <c:pt idx="28">
                  <c:v>707</c:v>
                </c:pt>
                <c:pt idx="29">
                  <c:v>717</c:v>
                </c:pt>
                <c:pt idx="30">
                  <c:v>727</c:v>
                </c:pt>
                <c:pt idx="31">
                  <c:v>737</c:v>
                </c:pt>
                <c:pt idx="32">
                  <c:v>747</c:v>
                </c:pt>
                <c:pt idx="33">
                  <c:v>758</c:v>
                </c:pt>
                <c:pt idx="34">
                  <c:v>768</c:v>
                </c:pt>
                <c:pt idx="35">
                  <c:v>778</c:v>
                </c:pt>
                <c:pt idx="36">
                  <c:v>788</c:v>
                </c:pt>
                <c:pt idx="37">
                  <c:v>798</c:v>
                </c:pt>
                <c:pt idx="38">
                  <c:v>808</c:v>
                </c:pt>
                <c:pt idx="39">
                  <c:v>819</c:v>
                </c:pt>
                <c:pt idx="40">
                  <c:v>829</c:v>
                </c:pt>
                <c:pt idx="41">
                  <c:v>839</c:v>
                </c:pt>
                <c:pt idx="42">
                  <c:v>849</c:v>
                </c:pt>
                <c:pt idx="43">
                  <c:v>859</c:v>
                </c:pt>
                <c:pt idx="44">
                  <c:v>870</c:v>
                </c:pt>
                <c:pt idx="45">
                  <c:v>880</c:v>
                </c:pt>
                <c:pt idx="46">
                  <c:v>890</c:v>
                </c:pt>
                <c:pt idx="47">
                  <c:v>900</c:v>
                </c:pt>
                <c:pt idx="48">
                  <c:v>910</c:v>
                </c:pt>
                <c:pt idx="49">
                  <c:v>920</c:v>
                </c:pt>
                <c:pt idx="50">
                  <c:v>929</c:v>
                </c:pt>
                <c:pt idx="51">
                  <c:v>939</c:v>
                </c:pt>
                <c:pt idx="52">
                  <c:v>949</c:v>
                </c:pt>
                <c:pt idx="53">
                  <c:v>959</c:v>
                </c:pt>
                <c:pt idx="54">
                  <c:v>969</c:v>
                </c:pt>
                <c:pt idx="55">
                  <c:v>979</c:v>
                </c:pt>
                <c:pt idx="56">
                  <c:v>989</c:v>
                </c:pt>
                <c:pt idx="57">
                  <c:v>999</c:v>
                </c:pt>
                <c:pt idx="58">
                  <c:v>1009</c:v>
                </c:pt>
                <c:pt idx="59">
                  <c:v>1019</c:v>
                </c:pt>
                <c:pt idx="60">
                  <c:v>1029</c:v>
                </c:pt>
                <c:pt idx="61">
                  <c:v>1040</c:v>
                </c:pt>
                <c:pt idx="62">
                  <c:v>1051</c:v>
                </c:pt>
                <c:pt idx="63">
                  <c:v>1061</c:v>
                </c:pt>
                <c:pt idx="64">
                  <c:v>1071</c:v>
                </c:pt>
                <c:pt idx="65">
                  <c:v>1081</c:v>
                </c:pt>
                <c:pt idx="66">
                  <c:v>1091</c:v>
                </c:pt>
                <c:pt idx="67">
                  <c:v>1101</c:v>
                </c:pt>
                <c:pt idx="68">
                  <c:v>1111</c:v>
                </c:pt>
                <c:pt idx="69">
                  <c:v>1121</c:v>
                </c:pt>
                <c:pt idx="70">
                  <c:v>1131</c:v>
                </c:pt>
                <c:pt idx="71">
                  <c:v>1141</c:v>
                </c:pt>
                <c:pt idx="72">
                  <c:v>1151</c:v>
                </c:pt>
                <c:pt idx="73">
                  <c:v>1161</c:v>
                </c:pt>
                <c:pt idx="74">
                  <c:v>1171</c:v>
                </c:pt>
                <c:pt idx="75">
                  <c:v>1181</c:v>
                </c:pt>
                <c:pt idx="76">
                  <c:v>1191</c:v>
                </c:pt>
                <c:pt idx="77">
                  <c:v>1201</c:v>
                </c:pt>
                <c:pt idx="78">
                  <c:v>1211</c:v>
                </c:pt>
                <c:pt idx="79">
                  <c:v>1221</c:v>
                </c:pt>
                <c:pt idx="80">
                  <c:v>1231</c:v>
                </c:pt>
                <c:pt idx="81">
                  <c:v>1241</c:v>
                </c:pt>
                <c:pt idx="82">
                  <c:v>1251</c:v>
                </c:pt>
                <c:pt idx="83">
                  <c:v>1261</c:v>
                </c:pt>
                <c:pt idx="84">
                  <c:v>1272</c:v>
                </c:pt>
                <c:pt idx="85">
                  <c:v>1282</c:v>
                </c:pt>
                <c:pt idx="86">
                  <c:v>1292</c:v>
                </c:pt>
                <c:pt idx="87">
                  <c:v>1302</c:v>
                </c:pt>
                <c:pt idx="88">
                  <c:v>1312</c:v>
                </c:pt>
                <c:pt idx="89">
                  <c:v>1322</c:v>
                </c:pt>
                <c:pt idx="90">
                  <c:v>1332</c:v>
                </c:pt>
                <c:pt idx="91">
                  <c:v>1472</c:v>
                </c:pt>
                <c:pt idx="92">
                  <c:v>1483</c:v>
                </c:pt>
                <c:pt idx="93">
                  <c:v>1493</c:v>
                </c:pt>
                <c:pt idx="94">
                  <c:v>1503</c:v>
                </c:pt>
                <c:pt idx="95">
                  <c:v>1513</c:v>
                </c:pt>
                <c:pt idx="96">
                  <c:v>1523</c:v>
                </c:pt>
                <c:pt idx="97">
                  <c:v>1533</c:v>
                </c:pt>
                <c:pt idx="98">
                  <c:v>1543</c:v>
                </c:pt>
                <c:pt idx="99">
                  <c:v>1553</c:v>
                </c:pt>
                <c:pt idx="100">
                  <c:v>1563</c:v>
                </c:pt>
                <c:pt idx="101">
                  <c:v>1573</c:v>
                </c:pt>
                <c:pt idx="102">
                  <c:v>1583</c:v>
                </c:pt>
                <c:pt idx="103">
                  <c:v>1594</c:v>
                </c:pt>
                <c:pt idx="104">
                  <c:v>1604</c:v>
                </c:pt>
                <c:pt idx="105">
                  <c:v>1614</c:v>
                </c:pt>
                <c:pt idx="106">
                  <c:v>1624</c:v>
                </c:pt>
                <c:pt idx="107">
                  <c:v>1634</c:v>
                </c:pt>
                <c:pt idx="108">
                  <c:v>1644</c:v>
                </c:pt>
                <c:pt idx="109">
                  <c:v>1654</c:v>
                </c:pt>
                <c:pt idx="110">
                  <c:v>1664</c:v>
                </c:pt>
                <c:pt idx="111">
                  <c:v>1674</c:v>
                </c:pt>
                <c:pt idx="112">
                  <c:v>1684</c:v>
                </c:pt>
                <c:pt idx="113">
                  <c:v>1694</c:v>
                </c:pt>
                <c:pt idx="114">
                  <c:v>1704</c:v>
                </c:pt>
                <c:pt idx="115">
                  <c:v>1715</c:v>
                </c:pt>
                <c:pt idx="116">
                  <c:v>1725</c:v>
                </c:pt>
                <c:pt idx="117">
                  <c:v>1735</c:v>
                </c:pt>
                <c:pt idx="118">
                  <c:v>1745</c:v>
                </c:pt>
                <c:pt idx="119">
                  <c:v>1755</c:v>
                </c:pt>
                <c:pt idx="120">
                  <c:v>1765</c:v>
                </c:pt>
                <c:pt idx="121">
                  <c:v>1775</c:v>
                </c:pt>
                <c:pt idx="122">
                  <c:v>1785</c:v>
                </c:pt>
                <c:pt idx="123">
                  <c:v>1977</c:v>
                </c:pt>
                <c:pt idx="124">
                  <c:v>1987</c:v>
                </c:pt>
                <c:pt idx="125">
                  <c:v>2027</c:v>
                </c:pt>
                <c:pt idx="126">
                  <c:v>2037</c:v>
                </c:pt>
                <c:pt idx="127">
                  <c:v>2047</c:v>
                </c:pt>
                <c:pt idx="128">
                  <c:v>2058</c:v>
                </c:pt>
                <c:pt idx="129">
                  <c:v>2068</c:v>
                </c:pt>
                <c:pt idx="130">
                  <c:v>2078</c:v>
                </c:pt>
                <c:pt idx="131">
                  <c:v>2088</c:v>
                </c:pt>
                <c:pt idx="132">
                  <c:v>2098</c:v>
                </c:pt>
                <c:pt idx="133">
                  <c:v>2108</c:v>
                </c:pt>
                <c:pt idx="134">
                  <c:v>2118</c:v>
                </c:pt>
                <c:pt idx="135">
                  <c:v>2128</c:v>
                </c:pt>
                <c:pt idx="136">
                  <c:v>2138</c:v>
                </c:pt>
                <c:pt idx="137">
                  <c:v>2148</c:v>
                </c:pt>
                <c:pt idx="138">
                  <c:v>2158</c:v>
                </c:pt>
                <c:pt idx="139">
                  <c:v>2169</c:v>
                </c:pt>
                <c:pt idx="140">
                  <c:v>2179</c:v>
                </c:pt>
                <c:pt idx="141">
                  <c:v>2189</c:v>
                </c:pt>
                <c:pt idx="142">
                  <c:v>2199</c:v>
                </c:pt>
                <c:pt idx="143">
                  <c:v>2209</c:v>
                </c:pt>
                <c:pt idx="144">
                  <c:v>2219</c:v>
                </c:pt>
                <c:pt idx="145">
                  <c:v>2229</c:v>
                </c:pt>
                <c:pt idx="146">
                  <c:v>2239</c:v>
                </c:pt>
                <c:pt idx="147">
                  <c:v>2249</c:v>
                </c:pt>
                <c:pt idx="148">
                  <c:v>2259</c:v>
                </c:pt>
                <c:pt idx="149">
                  <c:v>2269</c:v>
                </c:pt>
                <c:pt idx="150">
                  <c:v>2280</c:v>
                </c:pt>
                <c:pt idx="151">
                  <c:v>2290</c:v>
                </c:pt>
                <c:pt idx="152">
                  <c:v>2300</c:v>
                </c:pt>
                <c:pt idx="153">
                  <c:v>2310</c:v>
                </c:pt>
                <c:pt idx="154">
                  <c:v>2320</c:v>
                </c:pt>
                <c:pt idx="155">
                  <c:v>2330</c:v>
                </c:pt>
                <c:pt idx="156">
                  <c:v>2340</c:v>
                </c:pt>
                <c:pt idx="157">
                  <c:v>2350</c:v>
                </c:pt>
              </c:numCache>
            </c:numRef>
          </c:cat>
          <c:val>
            <c:numRef>
              <c:f>'[Copy of CorrNonLinearLog_TBVIs-Biowet.xlsx]Contour plot Cotton-Maize'!$BY$2:$BY$159</c:f>
              <c:numCache>
                <c:formatCode>General</c:formatCode>
                <c:ptCount val="158"/>
                <c:pt idx="0">
                  <c:v>0.68768873290000143</c:v>
                </c:pt>
                <c:pt idx="1">
                  <c:v>0.7791769440999996</c:v>
                </c:pt>
                <c:pt idx="2">
                  <c:v>0.84393619560000011</c:v>
                </c:pt>
                <c:pt idx="3">
                  <c:v>0.78228718089999827</c:v>
                </c:pt>
                <c:pt idx="4">
                  <c:v>0.86194512810000112</c:v>
                </c:pt>
                <c:pt idx="5">
                  <c:v>0.91324780960000063</c:v>
                </c:pt>
                <c:pt idx="6">
                  <c:v>0.87785656360000064</c:v>
                </c:pt>
                <c:pt idx="7">
                  <c:v>0.91338160409999991</c:v>
                </c:pt>
                <c:pt idx="8">
                  <c:v>0.91097480250000185</c:v>
                </c:pt>
                <c:pt idx="9">
                  <c:v>0.92108167290000065</c:v>
                </c:pt>
                <c:pt idx="10">
                  <c:v>0.82842763240000172</c:v>
                </c:pt>
                <c:pt idx="11">
                  <c:v>0.84553542089999989</c:v>
                </c:pt>
                <c:pt idx="12">
                  <c:v>0.85518105760000185</c:v>
                </c:pt>
                <c:pt idx="13">
                  <c:v>0.85460780250000246</c:v>
                </c:pt>
                <c:pt idx="14">
                  <c:v>0.87928128999999999</c:v>
                </c:pt>
                <c:pt idx="15">
                  <c:v>0.87497316000000003</c:v>
                </c:pt>
                <c:pt idx="16">
                  <c:v>0.88371280360000071</c:v>
                </c:pt>
                <c:pt idx="17">
                  <c:v>0.89747202250000058</c:v>
                </c:pt>
                <c:pt idx="18">
                  <c:v>0.88591391290000043</c:v>
                </c:pt>
                <c:pt idx="19">
                  <c:v>0.81993024999999997</c:v>
                </c:pt>
                <c:pt idx="20">
                  <c:v>0.87678877690000134</c:v>
                </c:pt>
                <c:pt idx="21">
                  <c:v>0.85242749290000064</c:v>
                </c:pt>
                <c:pt idx="22">
                  <c:v>0.86365424890000064</c:v>
                </c:pt>
                <c:pt idx="23">
                  <c:v>0.83137924000000063</c:v>
                </c:pt>
                <c:pt idx="24">
                  <c:v>0.86873584360000233</c:v>
                </c:pt>
                <c:pt idx="25">
                  <c:v>0.86642587240000246</c:v>
                </c:pt>
                <c:pt idx="26">
                  <c:v>0.86895955240000233</c:v>
                </c:pt>
                <c:pt idx="27">
                  <c:v>0.84116412250000061</c:v>
                </c:pt>
                <c:pt idx="28">
                  <c:v>0.84380758810000001</c:v>
                </c:pt>
                <c:pt idx="29">
                  <c:v>0.66719491240000284</c:v>
                </c:pt>
                <c:pt idx="78">
                  <c:v>0.79208220009999986</c:v>
                </c:pt>
                <c:pt idx="79">
                  <c:v>0.74775797290000123</c:v>
                </c:pt>
                <c:pt idx="80">
                  <c:v>0.69438889000000081</c:v>
                </c:pt>
                <c:pt idx="83">
                  <c:v>0.74228563360000221</c:v>
                </c:pt>
                <c:pt idx="84">
                  <c:v>0.82780882560000124</c:v>
                </c:pt>
                <c:pt idx="85">
                  <c:v>0.60439740489999993</c:v>
                </c:pt>
                <c:pt idx="86">
                  <c:v>0.69217408090000043</c:v>
                </c:pt>
                <c:pt idx="87">
                  <c:v>0.82079976040000135</c:v>
                </c:pt>
                <c:pt idx="88">
                  <c:v>0.90177814440000004</c:v>
                </c:pt>
                <c:pt idx="89">
                  <c:v>0.90166419359999994</c:v>
                </c:pt>
                <c:pt idx="90">
                  <c:v>0.87342108490000003</c:v>
                </c:pt>
                <c:pt idx="120">
                  <c:v>0.61870809640000235</c:v>
                </c:pt>
                <c:pt idx="121">
                  <c:v>0.66205886890000065</c:v>
                </c:pt>
                <c:pt idx="122">
                  <c:v>0.73090530489999994</c:v>
                </c:pt>
                <c:pt idx="127">
                  <c:v>0.44777510560000017</c:v>
                </c:pt>
              </c:numCache>
            </c:numRef>
          </c:val>
          <c:extLst>
            <c:ext xmlns:c16="http://schemas.microsoft.com/office/drawing/2014/chart" uri="{C3380CC4-5D6E-409C-BE32-E72D297353CC}">
              <c16:uniqueId val="{0000004B-DD10-409B-87F1-B2F8D6ACD275}"/>
            </c:ext>
          </c:extLst>
        </c:ser>
        <c:ser>
          <c:idx val="76"/>
          <c:order val="76"/>
          <c:tx>
            <c:strRef>
              <c:f>'[Copy of CorrNonLinearLog_TBVIs-Biowet.xlsx]Contour plot Cotton-Maize'!$BZ$1</c:f>
              <c:strCache>
                <c:ptCount val="1"/>
                <c:pt idx="0">
                  <c:v>1191</c:v>
                </c:pt>
              </c:strCache>
            </c:strRef>
          </c:tx>
          <c:cat>
            <c:numRef>
              <c:f>'[Copy of CorrNonLinearLog_TBVIs-Biowet.xlsx]Contour plot Cotton-Maize'!$A$2:$A$159</c:f>
              <c:numCache>
                <c:formatCode>General</c:formatCode>
                <c:ptCount val="158"/>
                <c:pt idx="0">
                  <c:v>422</c:v>
                </c:pt>
                <c:pt idx="1">
                  <c:v>432</c:v>
                </c:pt>
                <c:pt idx="2">
                  <c:v>442</c:v>
                </c:pt>
                <c:pt idx="3">
                  <c:v>452</c:v>
                </c:pt>
                <c:pt idx="4">
                  <c:v>463</c:v>
                </c:pt>
                <c:pt idx="5">
                  <c:v>473</c:v>
                </c:pt>
                <c:pt idx="6">
                  <c:v>483</c:v>
                </c:pt>
                <c:pt idx="7">
                  <c:v>493</c:v>
                </c:pt>
                <c:pt idx="8">
                  <c:v>503</c:v>
                </c:pt>
                <c:pt idx="9">
                  <c:v>513</c:v>
                </c:pt>
                <c:pt idx="10">
                  <c:v>524</c:v>
                </c:pt>
                <c:pt idx="11">
                  <c:v>534</c:v>
                </c:pt>
                <c:pt idx="12">
                  <c:v>544</c:v>
                </c:pt>
                <c:pt idx="13">
                  <c:v>554</c:v>
                </c:pt>
                <c:pt idx="14">
                  <c:v>564</c:v>
                </c:pt>
                <c:pt idx="15">
                  <c:v>574</c:v>
                </c:pt>
                <c:pt idx="16">
                  <c:v>585</c:v>
                </c:pt>
                <c:pt idx="17">
                  <c:v>595</c:v>
                </c:pt>
                <c:pt idx="18">
                  <c:v>605</c:v>
                </c:pt>
                <c:pt idx="19">
                  <c:v>615</c:v>
                </c:pt>
                <c:pt idx="20">
                  <c:v>625</c:v>
                </c:pt>
                <c:pt idx="21">
                  <c:v>635</c:v>
                </c:pt>
                <c:pt idx="22">
                  <c:v>646</c:v>
                </c:pt>
                <c:pt idx="23">
                  <c:v>656</c:v>
                </c:pt>
                <c:pt idx="24">
                  <c:v>666</c:v>
                </c:pt>
                <c:pt idx="25">
                  <c:v>676</c:v>
                </c:pt>
                <c:pt idx="26">
                  <c:v>686</c:v>
                </c:pt>
                <c:pt idx="27">
                  <c:v>697</c:v>
                </c:pt>
                <c:pt idx="28">
                  <c:v>707</c:v>
                </c:pt>
                <c:pt idx="29">
                  <c:v>717</c:v>
                </c:pt>
                <c:pt idx="30">
                  <c:v>727</c:v>
                </c:pt>
                <c:pt idx="31">
                  <c:v>737</c:v>
                </c:pt>
                <c:pt idx="32">
                  <c:v>747</c:v>
                </c:pt>
                <c:pt idx="33">
                  <c:v>758</c:v>
                </c:pt>
                <c:pt idx="34">
                  <c:v>768</c:v>
                </c:pt>
                <c:pt idx="35">
                  <c:v>778</c:v>
                </c:pt>
                <c:pt idx="36">
                  <c:v>788</c:v>
                </c:pt>
                <c:pt idx="37">
                  <c:v>798</c:v>
                </c:pt>
                <c:pt idx="38">
                  <c:v>808</c:v>
                </c:pt>
                <c:pt idx="39">
                  <c:v>819</c:v>
                </c:pt>
                <c:pt idx="40">
                  <c:v>829</c:v>
                </c:pt>
                <c:pt idx="41">
                  <c:v>839</c:v>
                </c:pt>
                <c:pt idx="42">
                  <c:v>849</c:v>
                </c:pt>
                <c:pt idx="43">
                  <c:v>859</c:v>
                </c:pt>
                <c:pt idx="44">
                  <c:v>870</c:v>
                </c:pt>
                <c:pt idx="45">
                  <c:v>880</c:v>
                </c:pt>
                <c:pt idx="46">
                  <c:v>890</c:v>
                </c:pt>
                <c:pt idx="47">
                  <c:v>900</c:v>
                </c:pt>
                <c:pt idx="48">
                  <c:v>910</c:v>
                </c:pt>
                <c:pt idx="49">
                  <c:v>920</c:v>
                </c:pt>
                <c:pt idx="50">
                  <c:v>929</c:v>
                </c:pt>
                <c:pt idx="51">
                  <c:v>939</c:v>
                </c:pt>
                <c:pt idx="52">
                  <c:v>949</c:v>
                </c:pt>
                <c:pt idx="53">
                  <c:v>959</c:v>
                </c:pt>
                <c:pt idx="54">
                  <c:v>969</c:v>
                </c:pt>
                <c:pt idx="55">
                  <c:v>979</c:v>
                </c:pt>
                <c:pt idx="56">
                  <c:v>989</c:v>
                </c:pt>
                <c:pt idx="57">
                  <c:v>999</c:v>
                </c:pt>
                <c:pt idx="58">
                  <c:v>1009</c:v>
                </c:pt>
                <c:pt idx="59">
                  <c:v>1019</c:v>
                </c:pt>
                <c:pt idx="60">
                  <c:v>1029</c:v>
                </c:pt>
                <c:pt idx="61">
                  <c:v>1040</c:v>
                </c:pt>
                <c:pt idx="62">
                  <c:v>1051</c:v>
                </c:pt>
                <c:pt idx="63">
                  <c:v>1061</c:v>
                </c:pt>
                <c:pt idx="64">
                  <c:v>1071</c:v>
                </c:pt>
                <c:pt idx="65">
                  <c:v>1081</c:v>
                </c:pt>
                <c:pt idx="66">
                  <c:v>1091</c:v>
                </c:pt>
                <c:pt idx="67">
                  <c:v>1101</c:v>
                </c:pt>
                <c:pt idx="68">
                  <c:v>1111</c:v>
                </c:pt>
                <c:pt idx="69">
                  <c:v>1121</c:v>
                </c:pt>
                <c:pt idx="70">
                  <c:v>1131</c:v>
                </c:pt>
                <c:pt idx="71">
                  <c:v>1141</c:v>
                </c:pt>
                <c:pt idx="72">
                  <c:v>1151</c:v>
                </c:pt>
                <c:pt idx="73">
                  <c:v>1161</c:v>
                </c:pt>
                <c:pt idx="74">
                  <c:v>1171</c:v>
                </c:pt>
                <c:pt idx="75">
                  <c:v>1181</c:v>
                </c:pt>
                <c:pt idx="76">
                  <c:v>1191</c:v>
                </c:pt>
                <c:pt idx="77">
                  <c:v>1201</c:v>
                </c:pt>
                <c:pt idx="78">
                  <c:v>1211</c:v>
                </c:pt>
                <c:pt idx="79">
                  <c:v>1221</c:v>
                </c:pt>
                <c:pt idx="80">
                  <c:v>1231</c:v>
                </c:pt>
                <c:pt idx="81">
                  <c:v>1241</c:v>
                </c:pt>
                <c:pt idx="82">
                  <c:v>1251</c:v>
                </c:pt>
                <c:pt idx="83">
                  <c:v>1261</c:v>
                </c:pt>
                <c:pt idx="84">
                  <c:v>1272</c:v>
                </c:pt>
                <c:pt idx="85">
                  <c:v>1282</c:v>
                </c:pt>
                <c:pt idx="86">
                  <c:v>1292</c:v>
                </c:pt>
                <c:pt idx="87">
                  <c:v>1302</c:v>
                </c:pt>
                <c:pt idx="88">
                  <c:v>1312</c:v>
                </c:pt>
                <c:pt idx="89">
                  <c:v>1322</c:v>
                </c:pt>
                <c:pt idx="90">
                  <c:v>1332</c:v>
                </c:pt>
                <c:pt idx="91">
                  <c:v>1472</c:v>
                </c:pt>
                <c:pt idx="92">
                  <c:v>1483</c:v>
                </c:pt>
                <c:pt idx="93">
                  <c:v>1493</c:v>
                </c:pt>
                <c:pt idx="94">
                  <c:v>1503</c:v>
                </c:pt>
                <c:pt idx="95">
                  <c:v>1513</c:v>
                </c:pt>
                <c:pt idx="96">
                  <c:v>1523</c:v>
                </c:pt>
                <c:pt idx="97">
                  <c:v>1533</c:v>
                </c:pt>
                <c:pt idx="98">
                  <c:v>1543</c:v>
                </c:pt>
                <c:pt idx="99">
                  <c:v>1553</c:v>
                </c:pt>
                <c:pt idx="100">
                  <c:v>1563</c:v>
                </c:pt>
                <c:pt idx="101">
                  <c:v>1573</c:v>
                </c:pt>
                <c:pt idx="102">
                  <c:v>1583</c:v>
                </c:pt>
                <c:pt idx="103">
                  <c:v>1594</c:v>
                </c:pt>
                <c:pt idx="104">
                  <c:v>1604</c:v>
                </c:pt>
                <c:pt idx="105">
                  <c:v>1614</c:v>
                </c:pt>
                <c:pt idx="106">
                  <c:v>1624</c:v>
                </c:pt>
                <c:pt idx="107">
                  <c:v>1634</c:v>
                </c:pt>
                <c:pt idx="108">
                  <c:v>1644</c:v>
                </c:pt>
                <c:pt idx="109">
                  <c:v>1654</c:v>
                </c:pt>
                <c:pt idx="110">
                  <c:v>1664</c:v>
                </c:pt>
                <c:pt idx="111">
                  <c:v>1674</c:v>
                </c:pt>
                <c:pt idx="112">
                  <c:v>1684</c:v>
                </c:pt>
                <c:pt idx="113">
                  <c:v>1694</c:v>
                </c:pt>
                <c:pt idx="114">
                  <c:v>1704</c:v>
                </c:pt>
                <c:pt idx="115">
                  <c:v>1715</c:v>
                </c:pt>
                <c:pt idx="116">
                  <c:v>1725</c:v>
                </c:pt>
                <c:pt idx="117">
                  <c:v>1735</c:v>
                </c:pt>
                <c:pt idx="118">
                  <c:v>1745</c:v>
                </c:pt>
                <c:pt idx="119">
                  <c:v>1755</c:v>
                </c:pt>
                <c:pt idx="120">
                  <c:v>1765</c:v>
                </c:pt>
                <c:pt idx="121">
                  <c:v>1775</c:v>
                </c:pt>
                <c:pt idx="122">
                  <c:v>1785</c:v>
                </c:pt>
                <c:pt idx="123">
                  <c:v>1977</c:v>
                </c:pt>
                <c:pt idx="124">
                  <c:v>1987</c:v>
                </c:pt>
                <c:pt idx="125">
                  <c:v>2027</c:v>
                </c:pt>
                <c:pt idx="126">
                  <c:v>2037</c:v>
                </c:pt>
                <c:pt idx="127">
                  <c:v>2047</c:v>
                </c:pt>
                <c:pt idx="128">
                  <c:v>2058</c:v>
                </c:pt>
                <c:pt idx="129">
                  <c:v>2068</c:v>
                </c:pt>
                <c:pt idx="130">
                  <c:v>2078</c:v>
                </c:pt>
                <c:pt idx="131">
                  <c:v>2088</c:v>
                </c:pt>
                <c:pt idx="132">
                  <c:v>2098</c:v>
                </c:pt>
                <c:pt idx="133">
                  <c:v>2108</c:v>
                </c:pt>
                <c:pt idx="134">
                  <c:v>2118</c:v>
                </c:pt>
                <c:pt idx="135">
                  <c:v>2128</c:v>
                </c:pt>
                <c:pt idx="136">
                  <c:v>2138</c:v>
                </c:pt>
                <c:pt idx="137">
                  <c:v>2148</c:v>
                </c:pt>
                <c:pt idx="138">
                  <c:v>2158</c:v>
                </c:pt>
                <c:pt idx="139">
                  <c:v>2169</c:v>
                </c:pt>
                <c:pt idx="140">
                  <c:v>2179</c:v>
                </c:pt>
                <c:pt idx="141">
                  <c:v>2189</c:v>
                </c:pt>
                <c:pt idx="142">
                  <c:v>2199</c:v>
                </c:pt>
                <c:pt idx="143">
                  <c:v>2209</c:v>
                </c:pt>
                <c:pt idx="144">
                  <c:v>2219</c:v>
                </c:pt>
                <c:pt idx="145">
                  <c:v>2229</c:v>
                </c:pt>
                <c:pt idx="146">
                  <c:v>2239</c:v>
                </c:pt>
                <c:pt idx="147">
                  <c:v>2249</c:v>
                </c:pt>
                <c:pt idx="148">
                  <c:v>2259</c:v>
                </c:pt>
                <c:pt idx="149">
                  <c:v>2269</c:v>
                </c:pt>
                <c:pt idx="150">
                  <c:v>2280</c:v>
                </c:pt>
                <c:pt idx="151">
                  <c:v>2290</c:v>
                </c:pt>
                <c:pt idx="152">
                  <c:v>2300</c:v>
                </c:pt>
                <c:pt idx="153">
                  <c:v>2310</c:v>
                </c:pt>
                <c:pt idx="154">
                  <c:v>2320</c:v>
                </c:pt>
                <c:pt idx="155">
                  <c:v>2330</c:v>
                </c:pt>
                <c:pt idx="156">
                  <c:v>2340</c:v>
                </c:pt>
                <c:pt idx="157">
                  <c:v>2350</c:v>
                </c:pt>
              </c:numCache>
            </c:numRef>
          </c:cat>
          <c:val>
            <c:numRef>
              <c:f>'[Copy of CorrNonLinearLog_TBVIs-Biowet.xlsx]Contour plot Cotton-Maize'!$BZ$2:$BZ$159</c:f>
              <c:numCache>
                <c:formatCode>General</c:formatCode>
                <c:ptCount val="158"/>
                <c:pt idx="0">
                  <c:v>0.68085601960000131</c:v>
                </c:pt>
                <c:pt idx="1">
                  <c:v>0.67867939240000319</c:v>
                </c:pt>
                <c:pt idx="2">
                  <c:v>0.81723408009999998</c:v>
                </c:pt>
                <c:pt idx="3">
                  <c:v>0.62762837290000173</c:v>
                </c:pt>
                <c:pt idx="4">
                  <c:v>0.75472656250000136</c:v>
                </c:pt>
                <c:pt idx="5">
                  <c:v>0.8027264025000016</c:v>
                </c:pt>
                <c:pt idx="6">
                  <c:v>0.7784532899999993</c:v>
                </c:pt>
                <c:pt idx="7">
                  <c:v>0.78073128810000003</c:v>
                </c:pt>
                <c:pt idx="8">
                  <c:v>0.78322500000000062</c:v>
                </c:pt>
                <c:pt idx="9">
                  <c:v>0.82753589610000122</c:v>
                </c:pt>
                <c:pt idx="10">
                  <c:v>0.73259904640000184</c:v>
                </c:pt>
                <c:pt idx="11">
                  <c:v>0.74874409000000186</c:v>
                </c:pt>
                <c:pt idx="12">
                  <c:v>0.79644915360000124</c:v>
                </c:pt>
                <c:pt idx="13">
                  <c:v>0.82517239210000004</c:v>
                </c:pt>
                <c:pt idx="14">
                  <c:v>0.82753589610000122</c:v>
                </c:pt>
                <c:pt idx="15">
                  <c:v>0.88796698239999949</c:v>
                </c:pt>
                <c:pt idx="16">
                  <c:v>0.85418260840000004</c:v>
                </c:pt>
                <c:pt idx="17">
                  <c:v>0.87544092250000138</c:v>
                </c:pt>
                <c:pt idx="18">
                  <c:v>0.88262267040000131</c:v>
                </c:pt>
                <c:pt idx="19">
                  <c:v>0.82127093760000136</c:v>
                </c:pt>
                <c:pt idx="20">
                  <c:v>0.86046031210000062</c:v>
                </c:pt>
                <c:pt idx="21">
                  <c:v>0.84551703040000004</c:v>
                </c:pt>
                <c:pt idx="22">
                  <c:v>0.89172137610000179</c:v>
                </c:pt>
                <c:pt idx="23">
                  <c:v>0.85215053440000121</c:v>
                </c:pt>
                <c:pt idx="24">
                  <c:v>0.87383234409999999</c:v>
                </c:pt>
                <c:pt idx="25">
                  <c:v>0.87323418089999949</c:v>
                </c:pt>
                <c:pt idx="26">
                  <c:v>0.87885000090000065</c:v>
                </c:pt>
                <c:pt idx="27">
                  <c:v>0.87858752889999958</c:v>
                </c:pt>
                <c:pt idx="28">
                  <c:v>0.88239720960000034</c:v>
                </c:pt>
                <c:pt idx="29">
                  <c:v>0.75279916960000126</c:v>
                </c:pt>
                <c:pt idx="30">
                  <c:v>0.4690469169000005</c:v>
                </c:pt>
                <c:pt idx="77">
                  <c:v>0.52160172840000063</c:v>
                </c:pt>
                <c:pt idx="78">
                  <c:v>0.52131288039999957</c:v>
                </c:pt>
                <c:pt idx="79">
                  <c:v>0.49633434010000038</c:v>
                </c:pt>
                <c:pt idx="82">
                  <c:v>0.59612296809999932</c:v>
                </c:pt>
                <c:pt idx="83">
                  <c:v>0.85975547290000198</c:v>
                </c:pt>
                <c:pt idx="84">
                  <c:v>0.69259012840000034</c:v>
                </c:pt>
                <c:pt idx="86">
                  <c:v>0.83041301290000002</c:v>
                </c:pt>
                <c:pt idx="87">
                  <c:v>0.87269227240000247</c:v>
                </c:pt>
                <c:pt idx="88">
                  <c:v>0.92715715210000005</c:v>
                </c:pt>
                <c:pt idx="89">
                  <c:v>0.91722759840000001</c:v>
                </c:pt>
                <c:pt idx="90">
                  <c:v>0.88331802250000035</c:v>
                </c:pt>
                <c:pt idx="119">
                  <c:v>0.4487258169000003</c:v>
                </c:pt>
                <c:pt idx="120">
                  <c:v>0.6600100081000011</c:v>
                </c:pt>
                <c:pt idx="121">
                  <c:v>0.69780962250000289</c:v>
                </c:pt>
                <c:pt idx="122">
                  <c:v>0.74912487040000186</c:v>
                </c:pt>
                <c:pt idx="127">
                  <c:v>0.47600340490000032</c:v>
                </c:pt>
                <c:pt idx="156">
                  <c:v>0.40028398240000002</c:v>
                </c:pt>
              </c:numCache>
            </c:numRef>
          </c:val>
          <c:extLst>
            <c:ext xmlns:c16="http://schemas.microsoft.com/office/drawing/2014/chart" uri="{C3380CC4-5D6E-409C-BE32-E72D297353CC}">
              <c16:uniqueId val="{0000004C-DD10-409B-87F1-B2F8D6ACD275}"/>
            </c:ext>
          </c:extLst>
        </c:ser>
        <c:ser>
          <c:idx val="77"/>
          <c:order val="77"/>
          <c:tx>
            <c:strRef>
              <c:f>'[Copy of CorrNonLinearLog_TBVIs-Biowet.xlsx]Contour plot Cotton-Maize'!$CA$1</c:f>
              <c:strCache>
                <c:ptCount val="1"/>
                <c:pt idx="0">
                  <c:v>1201</c:v>
                </c:pt>
              </c:strCache>
            </c:strRef>
          </c:tx>
          <c:cat>
            <c:numRef>
              <c:f>'[Copy of CorrNonLinearLog_TBVIs-Biowet.xlsx]Contour plot Cotton-Maize'!$A$2:$A$159</c:f>
              <c:numCache>
                <c:formatCode>General</c:formatCode>
                <c:ptCount val="158"/>
                <c:pt idx="0">
                  <c:v>422</c:v>
                </c:pt>
                <c:pt idx="1">
                  <c:v>432</c:v>
                </c:pt>
                <c:pt idx="2">
                  <c:v>442</c:v>
                </c:pt>
                <c:pt idx="3">
                  <c:v>452</c:v>
                </c:pt>
                <c:pt idx="4">
                  <c:v>463</c:v>
                </c:pt>
                <c:pt idx="5">
                  <c:v>473</c:v>
                </c:pt>
                <c:pt idx="6">
                  <c:v>483</c:v>
                </c:pt>
                <c:pt idx="7">
                  <c:v>493</c:v>
                </c:pt>
                <c:pt idx="8">
                  <c:v>503</c:v>
                </c:pt>
                <c:pt idx="9">
                  <c:v>513</c:v>
                </c:pt>
                <c:pt idx="10">
                  <c:v>524</c:v>
                </c:pt>
                <c:pt idx="11">
                  <c:v>534</c:v>
                </c:pt>
                <c:pt idx="12">
                  <c:v>544</c:v>
                </c:pt>
                <c:pt idx="13">
                  <c:v>554</c:v>
                </c:pt>
                <c:pt idx="14">
                  <c:v>564</c:v>
                </c:pt>
                <c:pt idx="15">
                  <c:v>574</c:v>
                </c:pt>
                <c:pt idx="16">
                  <c:v>585</c:v>
                </c:pt>
                <c:pt idx="17">
                  <c:v>595</c:v>
                </c:pt>
                <c:pt idx="18">
                  <c:v>605</c:v>
                </c:pt>
                <c:pt idx="19">
                  <c:v>615</c:v>
                </c:pt>
                <c:pt idx="20">
                  <c:v>625</c:v>
                </c:pt>
                <c:pt idx="21">
                  <c:v>635</c:v>
                </c:pt>
                <c:pt idx="22">
                  <c:v>646</c:v>
                </c:pt>
                <c:pt idx="23">
                  <c:v>656</c:v>
                </c:pt>
                <c:pt idx="24">
                  <c:v>666</c:v>
                </c:pt>
                <c:pt idx="25">
                  <c:v>676</c:v>
                </c:pt>
                <c:pt idx="26">
                  <c:v>686</c:v>
                </c:pt>
                <c:pt idx="27">
                  <c:v>697</c:v>
                </c:pt>
                <c:pt idx="28">
                  <c:v>707</c:v>
                </c:pt>
                <c:pt idx="29">
                  <c:v>717</c:v>
                </c:pt>
                <c:pt idx="30">
                  <c:v>727</c:v>
                </c:pt>
                <c:pt idx="31">
                  <c:v>737</c:v>
                </c:pt>
                <c:pt idx="32">
                  <c:v>747</c:v>
                </c:pt>
                <c:pt idx="33">
                  <c:v>758</c:v>
                </c:pt>
                <c:pt idx="34">
                  <c:v>768</c:v>
                </c:pt>
                <c:pt idx="35">
                  <c:v>778</c:v>
                </c:pt>
                <c:pt idx="36">
                  <c:v>788</c:v>
                </c:pt>
                <c:pt idx="37">
                  <c:v>798</c:v>
                </c:pt>
                <c:pt idx="38">
                  <c:v>808</c:v>
                </c:pt>
                <c:pt idx="39">
                  <c:v>819</c:v>
                </c:pt>
                <c:pt idx="40">
                  <c:v>829</c:v>
                </c:pt>
                <c:pt idx="41">
                  <c:v>839</c:v>
                </c:pt>
                <c:pt idx="42">
                  <c:v>849</c:v>
                </c:pt>
                <c:pt idx="43">
                  <c:v>859</c:v>
                </c:pt>
                <c:pt idx="44">
                  <c:v>870</c:v>
                </c:pt>
                <c:pt idx="45">
                  <c:v>880</c:v>
                </c:pt>
                <c:pt idx="46">
                  <c:v>890</c:v>
                </c:pt>
                <c:pt idx="47">
                  <c:v>900</c:v>
                </c:pt>
                <c:pt idx="48">
                  <c:v>910</c:v>
                </c:pt>
                <c:pt idx="49">
                  <c:v>920</c:v>
                </c:pt>
                <c:pt idx="50">
                  <c:v>929</c:v>
                </c:pt>
                <c:pt idx="51">
                  <c:v>939</c:v>
                </c:pt>
                <c:pt idx="52">
                  <c:v>949</c:v>
                </c:pt>
                <c:pt idx="53">
                  <c:v>959</c:v>
                </c:pt>
                <c:pt idx="54">
                  <c:v>969</c:v>
                </c:pt>
                <c:pt idx="55">
                  <c:v>979</c:v>
                </c:pt>
                <c:pt idx="56">
                  <c:v>989</c:v>
                </c:pt>
                <c:pt idx="57">
                  <c:v>999</c:v>
                </c:pt>
                <c:pt idx="58">
                  <c:v>1009</c:v>
                </c:pt>
                <c:pt idx="59">
                  <c:v>1019</c:v>
                </c:pt>
                <c:pt idx="60">
                  <c:v>1029</c:v>
                </c:pt>
                <c:pt idx="61">
                  <c:v>1040</c:v>
                </c:pt>
                <c:pt idx="62">
                  <c:v>1051</c:v>
                </c:pt>
                <c:pt idx="63">
                  <c:v>1061</c:v>
                </c:pt>
                <c:pt idx="64">
                  <c:v>1071</c:v>
                </c:pt>
                <c:pt idx="65">
                  <c:v>1081</c:v>
                </c:pt>
                <c:pt idx="66">
                  <c:v>1091</c:v>
                </c:pt>
                <c:pt idx="67">
                  <c:v>1101</c:v>
                </c:pt>
                <c:pt idx="68">
                  <c:v>1111</c:v>
                </c:pt>
                <c:pt idx="69">
                  <c:v>1121</c:v>
                </c:pt>
                <c:pt idx="70">
                  <c:v>1131</c:v>
                </c:pt>
                <c:pt idx="71">
                  <c:v>1141</c:v>
                </c:pt>
                <c:pt idx="72">
                  <c:v>1151</c:v>
                </c:pt>
                <c:pt idx="73">
                  <c:v>1161</c:v>
                </c:pt>
                <c:pt idx="74">
                  <c:v>1171</c:v>
                </c:pt>
                <c:pt idx="75">
                  <c:v>1181</c:v>
                </c:pt>
                <c:pt idx="76">
                  <c:v>1191</c:v>
                </c:pt>
                <c:pt idx="77">
                  <c:v>1201</c:v>
                </c:pt>
                <c:pt idx="78">
                  <c:v>1211</c:v>
                </c:pt>
                <c:pt idx="79">
                  <c:v>1221</c:v>
                </c:pt>
                <c:pt idx="80">
                  <c:v>1231</c:v>
                </c:pt>
                <c:pt idx="81">
                  <c:v>1241</c:v>
                </c:pt>
                <c:pt idx="82">
                  <c:v>1251</c:v>
                </c:pt>
                <c:pt idx="83">
                  <c:v>1261</c:v>
                </c:pt>
                <c:pt idx="84">
                  <c:v>1272</c:v>
                </c:pt>
                <c:pt idx="85">
                  <c:v>1282</c:v>
                </c:pt>
                <c:pt idx="86">
                  <c:v>1292</c:v>
                </c:pt>
                <c:pt idx="87">
                  <c:v>1302</c:v>
                </c:pt>
                <c:pt idx="88">
                  <c:v>1312</c:v>
                </c:pt>
                <c:pt idx="89">
                  <c:v>1322</c:v>
                </c:pt>
                <c:pt idx="90">
                  <c:v>1332</c:v>
                </c:pt>
                <c:pt idx="91">
                  <c:v>1472</c:v>
                </c:pt>
                <c:pt idx="92">
                  <c:v>1483</c:v>
                </c:pt>
                <c:pt idx="93">
                  <c:v>1493</c:v>
                </c:pt>
                <c:pt idx="94">
                  <c:v>1503</c:v>
                </c:pt>
                <c:pt idx="95">
                  <c:v>1513</c:v>
                </c:pt>
                <c:pt idx="96">
                  <c:v>1523</c:v>
                </c:pt>
                <c:pt idx="97">
                  <c:v>1533</c:v>
                </c:pt>
                <c:pt idx="98">
                  <c:v>1543</c:v>
                </c:pt>
                <c:pt idx="99">
                  <c:v>1553</c:v>
                </c:pt>
                <c:pt idx="100">
                  <c:v>1563</c:v>
                </c:pt>
                <c:pt idx="101">
                  <c:v>1573</c:v>
                </c:pt>
                <c:pt idx="102">
                  <c:v>1583</c:v>
                </c:pt>
                <c:pt idx="103">
                  <c:v>1594</c:v>
                </c:pt>
                <c:pt idx="104">
                  <c:v>1604</c:v>
                </c:pt>
                <c:pt idx="105">
                  <c:v>1614</c:v>
                </c:pt>
                <c:pt idx="106">
                  <c:v>1624</c:v>
                </c:pt>
                <c:pt idx="107">
                  <c:v>1634</c:v>
                </c:pt>
                <c:pt idx="108">
                  <c:v>1644</c:v>
                </c:pt>
                <c:pt idx="109">
                  <c:v>1654</c:v>
                </c:pt>
                <c:pt idx="110">
                  <c:v>1664</c:v>
                </c:pt>
                <c:pt idx="111">
                  <c:v>1674</c:v>
                </c:pt>
                <c:pt idx="112">
                  <c:v>1684</c:v>
                </c:pt>
                <c:pt idx="113">
                  <c:v>1694</c:v>
                </c:pt>
                <c:pt idx="114">
                  <c:v>1704</c:v>
                </c:pt>
                <c:pt idx="115">
                  <c:v>1715</c:v>
                </c:pt>
                <c:pt idx="116">
                  <c:v>1725</c:v>
                </c:pt>
                <c:pt idx="117">
                  <c:v>1735</c:v>
                </c:pt>
                <c:pt idx="118">
                  <c:v>1745</c:v>
                </c:pt>
                <c:pt idx="119">
                  <c:v>1755</c:v>
                </c:pt>
                <c:pt idx="120">
                  <c:v>1765</c:v>
                </c:pt>
                <c:pt idx="121">
                  <c:v>1775</c:v>
                </c:pt>
                <c:pt idx="122">
                  <c:v>1785</c:v>
                </c:pt>
                <c:pt idx="123">
                  <c:v>1977</c:v>
                </c:pt>
                <c:pt idx="124">
                  <c:v>1987</c:v>
                </c:pt>
                <c:pt idx="125">
                  <c:v>2027</c:v>
                </c:pt>
                <c:pt idx="126">
                  <c:v>2037</c:v>
                </c:pt>
                <c:pt idx="127">
                  <c:v>2047</c:v>
                </c:pt>
                <c:pt idx="128">
                  <c:v>2058</c:v>
                </c:pt>
                <c:pt idx="129">
                  <c:v>2068</c:v>
                </c:pt>
                <c:pt idx="130">
                  <c:v>2078</c:v>
                </c:pt>
                <c:pt idx="131">
                  <c:v>2088</c:v>
                </c:pt>
                <c:pt idx="132">
                  <c:v>2098</c:v>
                </c:pt>
                <c:pt idx="133">
                  <c:v>2108</c:v>
                </c:pt>
                <c:pt idx="134">
                  <c:v>2118</c:v>
                </c:pt>
                <c:pt idx="135">
                  <c:v>2128</c:v>
                </c:pt>
                <c:pt idx="136">
                  <c:v>2138</c:v>
                </c:pt>
                <c:pt idx="137">
                  <c:v>2148</c:v>
                </c:pt>
                <c:pt idx="138">
                  <c:v>2158</c:v>
                </c:pt>
                <c:pt idx="139">
                  <c:v>2169</c:v>
                </c:pt>
                <c:pt idx="140">
                  <c:v>2179</c:v>
                </c:pt>
                <c:pt idx="141">
                  <c:v>2189</c:v>
                </c:pt>
                <c:pt idx="142">
                  <c:v>2199</c:v>
                </c:pt>
                <c:pt idx="143">
                  <c:v>2209</c:v>
                </c:pt>
                <c:pt idx="144">
                  <c:v>2219</c:v>
                </c:pt>
                <c:pt idx="145">
                  <c:v>2229</c:v>
                </c:pt>
                <c:pt idx="146">
                  <c:v>2239</c:v>
                </c:pt>
                <c:pt idx="147">
                  <c:v>2249</c:v>
                </c:pt>
                <c:pt idx="148">
                  <c:v>2259</c:v>
                </c:pt>
                <c:pt idx="149">
                  <c:v>2269</c:v>
                </c:pt>
                <c:pt idx="150">
                  <c:v>2280</c:v>
                </c:pt>
                <c:pt idx="151">
                  <c:v>2290</c:v>
                </c:pt>
                <c:pt idx="152">
                  <c:v>2300</c:v>
                </c:pt>
                <c:pt idx="153">
                  <c:v>2310</c:v>
                </c:pt>
                <c:pt idx="154">
                  <c:v>2320</c:v>
                </c:pt>
                <c:pt idx="155">
                  <c:v>2330</c:v>
                </c:pt>
                <c:pt idx="156">
                  <c:v>2340</c:v>
                </c:pt>
                <c:pt idx="157">
                  <c:v>2350</c:v>
                </c:pt>
              </c:numCache>
            </c:numRef>
          </c:cat>
          <c:val>
            <c:numRef>
              <c:f>'[Copy of CorrNonLinearLog_TBVIs-Biowet.xlsx]Contour plot Cotton-Maize'!$CA$2:$CA$159</c:f>
              <c:numCache>
                <c:formatCode>General</c:formatCode>
                <c:ptCount val="158"/>
                <c:pt idx="0">
                  <c:v>0.67530593290000174</c:v>
                </c:pt>
                <c:pt idx="1">
                  <c:v>0.69892944040000193</c:v>
                </c:pt>
                <c:pt idx="2">
                  <c:v>0.83631024999999959</c:v>
                </c:pt>
                <c:pt idx="3">
                  <c:v>0.68211081000000073</c:v>
                </c:pt>
                <c:pt idx="4">
                  <c:v>0.79236702250000002</c:v>
                </c:pt>
                <c:pt idx="5">
                  <c:v>0.84118246559999998</c:v>
                </c:pt>
                <c:pt idx="6">
                  <c:v>0.80527291690000002</c:v>
                </c:pt>
                <c:pt idx="7">
                  <c:v>0.83852480410000063</c:v>
                </c:pt>
                <c:pt idx="8">
                  <c:v>0.83753612889999862</c:v>
                </c:pt>
                <c:pt idx="9">
                  <c:v>0.86813942760000185</c:v>
                </c:pt>
                <c:pt idx="10">
                  <c:v>0.78721256249999949</c:v>
                </c:pt>
                <c:pt idx="11">
                  <c:v>0.7867157808999995</c:v>
                </c:pt>
                <c:pt idx="12">
                  <c:v>0.83978896000000003</c:v>
                </c:pt>
                <c:pt idx="13">
                  <c:v>0.85242749290000064</c:v>
                </c:pt>
                <c:pt idx="14">
                  <c:v>0.86795308960000062</c:v>
                </c:pt>
                <c:pt idx="15">
                  <c:v>0.90645632640000007</c:v>
                </c:pt>
                <c:pt idx="16">
                  <c:v>0.90139833640000122</c:v>
                </c:pt>
                <c:pt idx="17">
                  <c:v>0.90520001640000136</c:v>
                </c:pt>
                <c:pt idx="18">
                  <c:v>0.9180897488999995</c:v>
                </c:pt>
                <c:pt idx="19">
                  <c:v>0.88361880010000082</c:v>
                </c:pt>
                <c:pt idx="20">
                  <c:v>0.8949538404000007</c:v>
                </c:pt>
                <c:pt idx="21">
                  <c:v>0.88407006250000131</c:v>
                </c:pt>
                <c:pt idx="22">
                  <c:v>0.93178478409999999</c:v>
                </c:pt>
                <c:pt idx="23">
                  <c:v>0.89497276089999944</c:v>
                </c:pt>
                <c:pt idx="24">
                  <c:v>0.91393599999999997</c:v>
                </c:pt>
                <c:pt idx="25">
                  <c:v>0.91296114009999996</c:v>
                </c:pt>
                <c:pt idx="26">
                  <c:v>0.91874142010000126</c:v>
                </c:pt>
                <c:pt idx="27">
                  <c:v>0.91105116009999987</c:v>
                </c:pt>
                <c:pt idx="28">
                  <c:v>0.92607902890000005</c:v>
                </c:pt>
                <c:pt idx="29">
                  <c:v>0.78223411360000061</c:v>
                </c:pt>
                <c:pt idx="30">
                  <c:v>0.59259203999999932</c:v>
                </c:pt>
                <c:pt idx="31">
                  <c:v>0.49843600000000032</c:v>
                </c:pt>
                <c:pt idx="78">
                  <c:v>0.8419347049</c:v>
                </c:pt>
                <c:pt idx="79">
                  <c:v>0.80595506250000148</c:v>
                </c:pt>
                <c:pt idx="80">
                  <c:v>0.76777901290000283</c:v>
                </c:pt>
                <c:pt idx="83">
                  <c:v>0.69099318760000072</c:v>
                </c:pt>
                <c:pt idx="84">
                  <c:v>0.80715849640000148</c:v>
                </c:pt>
                <c:pt idx="85">
                  <c:v>0.71439684839999995</c:v>
                </c:pt>
                <c:pt idx="86">
                  <c:v>0.56112084640000126</c:v>
                </c:pt>
                <c:pt idx="87">
                  <c:v>0.81916980640000137</c:v>
                </c:pt>
                <c:pt idx="88">
                  <c:v>0.89768045160000143</c:v>
                </c:pt>
                <c:pt idx="89">
                  <c:v>0.89355427840000057</c:v>
                </c:pt>
                <c:pt idx="90">
                  <c:v>0.87446811690000004</c:v>
                </c:pt>
                <c:pt idx="120">
                  <c:v>0.60849360360000126</c:v>
                </c:pt>
                <c:pt idx="121">
                  <c:v>0.65461044640000221</c:v>
                </c:pt>
                <c:pt idx="122">
                  <c:v>0.72726784</c:v>
                </c:pt>
                <c:pt idx="127">
                  <c:v>0.44571646440000029</c:v>
                </c:pt>
              </c:numCache>
            </c:numRef>
          </c:val>
          <c:extLst>
            <c:ext xmlns:c16="http://schemas.microsoft.com/office/drawing/2014/chart" uri="{C3380CC4-5D6E-409C-BE32-E72D297353CC}">
              <c16:uniqueId val="{0000004D-DD10-409B-87F1-B2F8D6ACD275}"/>
            </c:ext>
          </c:extLst>
        </c:ser>
        <c:ser>
          <c:idx val="78"/>
          <c:order val="78"/>
          <c:tx>
            <c:strRef>
              <c:f>'[Copy of CorrNonLinearLog_TBVIs-Biowet.xlsx]Contour plot Cotton-Maize'!$CB$1</c:f>
              <c:strCache>
                <c:ptCount val="1"/>
                <c:pt idx="0">
                  <c:v>1211</c:v>
                </c:pt>
              </c:strCache>
            </c:strRef>
          </c:tx>
          <c:cat>
            <c:numRef>
              <c:f>'[Copy of CorrNonLinearLog_TBVIs-Biowet.xlsx]Contour plot Cotton-Maize'!$A$2:$A$159</c:f>
              <c:numCache>
                <c:formatCode>General</c:formatCode>
                <c:ptCount val="158"/>
                <c:pt idx="0">
                  <c:v>422</c:v>
                </c:pt>
                <c:pt idx="1">
                  <c:v>432</c:v>
                </c:pt>
                <c:pt idx="2">
                  <c:v>442</c:v>
                </c:pt>
                <c:pt idx="3">
                  <c:v>452</c:v>
                </c:pt>
                <c:pt idx="4">
                  <c:v>463</c:v>
                </c:pt>
                <c:pt idx="5">
                  <c:v>473</c:v>
                </c:pt>
                <c:pt idx="6">
                  <c:v>483</c:v>
                </c:pt>
                <c:pt idx="7">
                  <c:v>493</c:v>
                </c:pt>
                <c:pt idx="8">
                  <c:v>503</c:v>
                </c:pt>
                <c:pt idx="9">
                  <c:v>513</c:v>
                </c:pt>
                <c:pt idx="10">
                  <c:v>524</c:v>
                </c:pt>
                <c:pt idx="11">
                  <c:v>534</c:v>
                </c:pt>
                <c:pt idx="12">
                  <c:v>544</c:v>
                </c:pt>
                <c:pt idx="13">
                  <c:v>554</c:v>
                </c:pt>
                <c:pt idx="14">
                  <c:v>564</c:v>
                </c:pt>
                <c:pt idx="15">
                  <c:v>574</c:v>
                </c:pt>
                <c:pt idx="16">
                  <c:v>585</c:v>
                </c:pt>
                <c:pt idx="17">
                  <c:v>595</c:v>
                </c:pt>
                <c:pt idx="18">
                  <c:v>605</c:v>
                </c:pt>
                <c:pt idx="19">
                  <c:v>615</c:v>
                </c:pt>
                <c:pt idx="20">
                  <c:v>625</c:v>
                </c:pt>
                <c:pt idx="21">
                  <c:v>635</c:v>
                </c:pt>
                <c:pt idx="22">
                  <c:v>646</c:v>
                </c:pt>
                <c:pt idx="23">
                  <c:v>656</c:v>
                </c:pt>
                <c:pt idx="24">
                  <c:v>666</c:v>
                </c:pt>
                <c:pt idx="25">
                  <c:v>676</c:v>
                </c:pt>
                <c:pt idx="26">
                  <c:v>686</c:v>
                </c:pt>
                <c:pt idx="27">
                  <c:v>697</c:v>
                </c:pt>
                <c:pt idx="28">
                  <c:v>707</c:v>
                </c:pt>
                <c:pt idx="29">
                  <c:v>717</c:v>
                </c:pt>
                <c:pt idx="30">
                  <c:v>727</c:v>
                </c:pt>
                <c:pt idx="31">
                  <c:v>737</c:v>
                </c:pt>
                <c:pt idx="32">
                  <c:v>747</c:v>
                </c:pt>
                <c:pt idx="33">
                  <c:v>758</c:v>
                </c:pt>
                <c:pt idx="34">
                  <c:v>768</c:v>
                </c:pt>
                <c:pt idx="35">
                  <c:v>778</c:v>
                </c:pt>
                <c:pt idx="36">
                  <c:v>788</c:v>
                </c:pt>
                <c:pt idx="37">
                  <c:v>798</c:v>
                </c:pt>
                <c:pt idx="38">
                  <c:v>808</c:v>
                </c:pt>
                <c:pt idx="39">
                  <c:v>819</c:v>
                </c:pt>
                <c:pt idx="40">
                  <c:v>829</c:v>
                </c:pt>
                <c:pt idx="41">
                  <c:v>839</c:v>
                </c:pt>
                <c:pt idx="42">
                  <c:v>849</c:v>
                </c:pt>
                <c:pt idx="43">
                  <c:v>859</c:v>
                </c:pt>
                <c:pt idx="44">
                  <c:v>870</c:v>
                </c:pt>
                <c:pt idx="45">
                  <c:v>880</c:v>
                </c:pt>
                <c:pt idx="46">
                  <c:v>890</c:v>
                </c:pt>
                <c:pt idx="47">
                  <c:v>900</c:v>
                </c:pt>
                <c:pt idx="48">
                  <c:v>910</c:v>
                </c:pt>
                <c:pt idx="49">
                  <c:v>920</c:v>
                </c:pt>
                <c:pt idx="50">
                  <c:v>929</c:v>
                </c:pt>
                <c:pt idx="51">
                  <c:v>939</c:v>
                </c:pt>
                <c:pt idx="52">
                  <c:v>949</c:v>
                </c:pt>
                <c:pt idx="53">
                  <c:v>959</c:v>
                </c:pt>
                <c:pt idx="54">
                  <c:v>969</c:v>
                </c:pt>
                <c:pt idx="55">
                  <c:v>979</c:v>
                </c:pt>
                <c:pt idx="56">
                  <c:v>989</c:v>
                </c:pt>
                <c:pt idx="57">
                  <c:v>999</c:v>
                </c:pt>
                <c:pt idx="58">
                  <c:v>1009</c:v>
                </c:pt>
                <c:pt idx="59">
                  <c:v>1019</c:v>
                </c:pt>
                <c:pt idx="60">
                  <c:v>1029</c:v>
                </c:pt>
                <c:pt idx="61">
                  <c:v>1040</c:v>
                </c:pt>
                <c:pt idx="62">
                  <c:v>1051</c:v>
                </c:pt>
                <c:pt idx="63">
                  <c:v>1061</c:v>
                </c:pt>
                <c:pt idx="64">
                  <c:v>1071</c:v>
                </c:pt>
                <c:pt idx="65">
                  <c:v>1081</c:v>
                </c:pt>
                <c:pt idx="66">
                  <c:v>1091</c:v>
                </c:pt>
                <c:pt idx="67">
                  <c:v>1101</c:v>
                </c:pt>
                <c:pt idx="68">
                  <c:v>1111</c:v>
                </c:pt>
                <c:pt idx="69">
                  <c:v>1121</c:v>
                </c:pt>
                <c:pt idx="70">
                  <c:v>1131</c:v>
                </c:pt>
                <c:pt idx="71">
                  <c:v>1141</c:v>
                </c:pt>
                <c:pt idx="72">
                  <c:v>1151</c:v>
                </c:pt>
                <c:pt idx="73">
                  <c:v>1161</c:v>
                </c:pt>
                <c:pt idx="74">
                  <c:v>1171</c:v>
                </c:pt>
                <c:pt idx="75">
                  <c:v>1181</c:v>
                </c:pt>
                <c:pt idx="76">
                  <c:v>1191</c:v>
                </c:pt>
                <c:pt idx="77">
                  <c:v>1201</c:v>
                </c:pt>
                <c:pt idx="78">
                  <c:v>1211</c:v>
                </c:pt>
                <c:pt idx="79">
                  <c:v>1221</c:v>
                </c:pt>
                <c:pt idx="80">
                  <c:v>1231</c:v>
                </c:pt>
                <c:pt idx="81">
                  <c:v>1241</c:v>
                </c:pt>
                <c:pt idx="82">
                  <c:v>1251</c:v>
                </c:pt>
                <c:pt idx="83">
                  <c:v>1261</c:v>
                </c:pt>
                <c:pt idx="84">
                  <c:v>1272</c:v>
                </c:pt>
                <c:pt idx="85">
                  <c:v>1282</c:v>
                </c:pt>
                <c:pt idx="86">
                  <c:v>1292</c:v>
                </c:pt>
                <c:pt idx="87">
                  <c:v>1302</c:v>
                </c:pt>
                <c:pt idx="88">
                  <c:v>1312</c:v>
                </c:pt>
                <c:pt idx="89">
                  <c:v>1322</c:v>
                </c:pt>
                <c:pt idx="90">
                  <c:v>1332</c:v>
                </c:pt>
                <c:pt idx="91">
                  <c:v>1472</c:v>
                </c:pt>
                <c:pt idx="92">
                  <c:v>1483</c:v>
                </c:pt>
                <c:pt idx="93">
                  <c:v>1493</c:v>
                </c:pt>
                <c:pt idx="94">
                  <c:v>1503</c:v>
                </c:pt>
                <c:pt idx="95">
                  <c:v>1513</c:v>
                </c:pt>
                <c:pt idx="96">
                  <c:v>1523</c:v>
                </c:pt>
                <c:pt idx="97">
                  <c:v>1533</c:v>
                </c:pt>
                <c:pt idx="98">
                  <c:v>1543</c:v>
                </c:pt>
                <c:pt idx="99">
                  <c:v>1553</c:v>
                </c:pt>
                <c:pt idx="100">
                  <c:v>1563</c:v>
                </c:pt>
                <c:pt idx="101">
                  <c:v>1573</c:v>
                </c:pt>
                <c:pt idx="102">
                  <c:v>1583</c:v>
                </c:pt>
                <c:pt idx="103">
                  <c:v>1594</c:v>
                </c:pt>
                <c:pt idx="104">
                  <c:v>1604</c:v>
                </c:pt>
                <c:pt idx="105">
                  <c:v>1614</c:v>
                </c:pt>
                <c:pt idx="106">
                  <c:v>1624</c:v>
                </c:pt>
                <c:pt idx="107">
                  <c:v>1634</c:v>
                </c:pt>
                <c:pt idx="108">
                  <c:v>1644</c:v>
                </c:pt>
                <c:pt idx="109">
                  <c:v>1654</c:v>
                </c:pt>
                <c:pt idx="110">
                  <c:v>1664</c:v>
                </c:pt>
                <c:pt idx="111">
                  <c:v>1674</c:v>
                </c:pt>
                <c:pt idx="112">
                  <c:v>1684</c:v>
                </c:pt>
                <c:pt idx="113">
                  <c:v>1694</c:v>
                </c:pt>
                <c:pt idx="114">
                  <c:v>1704</c:v>
                </c:pt>
                <c:pt idx="115">
                  <c:v>1715</c:v>
                </c:pt>
                <c:pt idx="116">
                  <c:v>1725</c:v>
                </c:pt>
                <c:pt idx="117">
                  <c:v>1735</c:v>
                </c:pt>
                <c:pt idx="118">
                  <c:v>1745</c:v>
                </c:pt>
                <c:pt idx="119">
                  <c:v>1755</c:v>
                </c:pt>
                <c:pt idx="120">
                  <c:v>1765</c:v>
                </c:pt>
                <c:pt idx="121">
                  <c:v>1775</c:v>
                </c:pt>
                <c:pt idx="122">
                  <c:v>1785</c:v>
                </c:pt>
                <c:pt idx="123">
                  <c:v>1977</c:v>
                </c:pt>
                <c:pt idx="124">
                  <c:v>1987</c:v>
                </c:pt>
                <c:pt idx="125">
                  <c:v>2027</c:v>
                </c:pt>
                <c:pt idx="126">
                  <c:v>2037</c:v>
                </c:pt>
                <c:pt idx="127">
                  <c:v>2047</c:v>
                </c:pt>
                <c:pt idx="128">
                  <c:v>2058</c:v>
                </c:pt>
                <c:pt idx="129">
                  <c:v>2068</c:v>
                </c:pt>
                <c:pt idx="130">
                  <c:v>2078</c:v>
                </c:pt>
                <c:pt idx="131">
                  <c:v>2088</c:v>
                </c:pt>
                <c:pt idx="132">
                  <c:v>2098</c:v>
                </c:pt>
                <c:pt idx="133">
                  <c:v>2108</c:v>
                </c:pt>
                <c:pt idx="134">
                  <c:v>2118</c:v>
                </c:pt>
                <c:pt idx="135">
                  <c:v>2128</c:v>
                </c:pt>
                <c:pt idx="136">
                  <c:v>2138</c:v>
                </c:pt>
                <c:pt idx="137">
                  <c:v>2148</c:v>
                </c:pt>
                <c:pt idx="138">
                  <c:v>2158</c:v>
                </c:pt>
                <c:pt idx="139">
                  <c:v>2169</c:v>
                </c:pt>
                <c:pt idx="140">
                  <c:v>2179</c:v>
                </c:pt>
                <c:pt idx="141">
                  <c:v>2189</c:v>
                </c:pt>
                <c:pt idx="142">
                  <c:v>2199</c:v>
                </c:pt>
                <c:pt idx="143">
                  <c:v>2209</c:v>
                </c:pt>
                <c:pt idx="144">
                  <c:v>2219</c:v>
                </c:pt>
                <c:pt idx="145">
                  <c:v>2229</c:v>
                </c:pt>
                <c:pt idx="146">
                  <c:v>2239</c:v>
                </c:pt>
                <c:pt idx="147">
                  <c:v>2249</c:v>
                </c:pt>
                <c:pt idx="148">
                  <c:v>2259</c:v>
                </c:pt>
                <c:pt idx="149">
                  <c:v>2269</c:v>
                </c:pt>
                <c:pt idx="150">
                  <c:v>2280</c:v>
                </c:pt>
                <c:pt idx="151">
                  <c:v>2290</c:v>
                </c:pt>
                <c:pt idx="152">
                  <c:v>2300</c:v>
                </c:pt>
                <c:pt idx="153">
                  <c:v>2310</c:v>
                </c:pt>
                <c:pt idx="154">
                  <c:v>2320</c:v>
                </c:pt>
                <c:pt idx="155">
                  <c:v>2330</c:v>
                </c:pt>
                <c:pt idx="156">
                  <c:v>2340</c:v>
                </c:pt>
                <c:pt idx="157">
                  <c:v>2350</c:v>
                </c:pt>
              </c:numCache>
            </c:numRef>
          </c:cat>
          <c:val>
            <c:numRef>
              <c:f>'[Copy of CorrNonLinearLog_TBVIs-Biowet.xlsx]Contour plot Cotton-Maize'!$CB$2:$CB$159</c:f>
              <c:numCache>
                <c:formatCode>General</c:formatCode>
                <c:ptCount val="158"/>
                <c:pt idx="0">
                  <c:v>0.79169065290000173</c:v>
                </c:pt>
                <c:pt idx="1">
                  <c:v>0.65108760999999993</c:v>
                </c:pt>
                <c:pt idx="2">
                  <c:v>0.75384069760000261</c:v>
                </c:pt>
                <c:pt idx="3">
                  <c:v>0.58695517690000043</c:v>
                </c:pt>
                <c:pt idx="4">
                  <c:v>0.66020500090000123</c:v>
                </c:pt>
                <c:pt idx="5">
                  <c:v>0.74706634889999957</c:v>
                </c:pt>
                <c:pt idx="6">
                  <c:v>0.74530415610000122</c:v>
                </c:pt>
                <c:pt idx="7">
                  <c:v>0.67418878809999994</c:v>
                </c:pt>
                <c:pt idx="8">
                  <c:v>0.77408323240000176</c:v>
                </c:pt>
                <c:pt idx="9">
                  <c:v>0.80676323999999999</c:v>
                </c:pt>
                <c:pt idx="10">
                  <c:v>0.71700249760000112</c:v>
                </c:pt>
                <c:pt idx="11">
                  <c:v>0.70837472250000111</c:v>
                </c:pt>
                <c:pt idx="12">
                  <c:v>0.80407089000000065</c:v>
                </c:pt>
                <c:pt idx="13">
                  <c:v>0.82668100840000136</c:v>
                </c:pt>
                <c:pt idx="14">
                  <c:v>0.8085606399999995</c:v>
                </c:pt>
                <c:pt idx="15">
                  <c:v>0.86174089000000198</c:v>
                </c:pt>
                <c:pt idx="16">
                  <c:v>0.83942243999999999</c:v>
                </c:pt>
                <c:pt idx="17">
                  <c:v>0.86689134490000064</c:v>
                </c:pt>
                <c:pt idx="18">
                  <c:v>0.86136961000000134</c:v>
                </c:pt>
                <c:pt idx="19">
                  <c:v>0.84147598240000065</c:v>
                </c:pt>
                <c:pt idx="20">
                  <c:v>0.86270659240000125</c:v>
                </c:pt>
                <c:pt idx="21">
                  <c:v>0.89198580250000203</c:v>
                </c:pt>
                <c:pt idx="22">
                  <c:v>0.87800648040000062</c:v>
                </c:pt>
                <c:pt idx="23">
                  <c:v>0.86940705640000149</c:v>
                </c:pt>
                <c:pt idx="24">
                  <c:v>0.8838820225000007</c:v>
                </c:pt>
                <c:pt idx="25">
                  <c:v>0.88397604000000052</c:v>
                </c:pt>
                <c:pt idx="26">
                  <c:v>0.90124643559999995</c:v>
                </c:pt>
                <c:pt idx="27">
                  <c:v>0.92079377640000126</c:v>
                </c:pt>
                <c:pt idx="28">
                  <c:v>0.85918068640000111</c:v>
                </c:pt>
                <c:pt idx="29">
                  <c:v>0.67218681690000126</c:v>
                </c:pt>
                <c:pt idx="30">
                  <c:v>0.49019601959999998</c:v>
                </c:pt>
                <c:pt idx="54">
                  <c:v>0.48695275240000002</c:v>
                </c:pt>
                <c:pt idx="60">
                  <c:v>0.43470286240000056</c:v>
                </c:pt>
                <c:pt idx="61">
                  <c:v>0.66613346889999991</c:v>
                </c:pt>
                <c:pt idx="81">
                  <c:v>0.72384362410000136</c:v>
                </c:pt>
                <c:pt idx="82">
                  <c:v>0.74767150240000246</c:v>
                </c:pt>
                <c:pt idx="83">
                  <c:v>0.86951895039999993</c:v>
                </c:pt>
                <c:pt idx="86">
                  <c:v>0.86724518760000124</c:v>
                </c:pt>
                <c:pt idx="87">
                  <c:v>0.89140033960000042</c:v>
                </c:pt>
                <c:pt idx="88">
                  <c:v>0.92404001290000126</c:v>
                </c:pt>
                <c:pt idx="89">
                  <c:v>0.91726590760000004</c:v>
                </c:pt>
                <c:pt idx="90">
                  <c:v>0.88847590810000054</c:v>
                </c:pt>
                <c:pt idx="116">
                  <c:v>0.41447844000000067</c:v>
                </c:pt>
                <c:pt idx="117">
                  <c:v>0.44599690890000065</c:v>
                </c:pt>
                <c:pt idx="119">
                  <c:v>0.52417599999999998</c:v>
                </c:pt>
                <c:pt idx="120">
                  <c:v>0.70514647290000065</c:v>
                </c:pt>
                <c:pt idx="121">
                  <c:v>0.72258500250000113</c:v>
                </c:pt>
                <c:pt idx="122">
                  <c:v>0.7708137615999997</c:v>
                </c:pt>
                <c:pt idx="127">
                  <c:v>0.50909652009999951</c:v>
                </c:pt>
                <c:pt idx="156">
                  <c:v>0.43545481210000087</c:v>
                </c:pt>
              </c:numCache>
            </c:numRef>
          </c:val>
          <c:extLst>
            <c:ext xmlns:c16="http://schemas.microsoft.com/office/drawing/2014/chart" uri="{C3380CC4-5D6E-409C-BE32-E72D297353CC}">
              <c16:uniqueId val="{0000004E-DD10-409B-87F1-B2F8D6ACD275}"/>
            </c:ext>
          </c:extLst>
        </c:ser>
        <c:ser>
          <c:idx val="79"/>
          <c:order val="79"/>
          <c:tx>
            <c:strRef>
              <c:f>'[Copy of CorrNonLinearLog_TBVIs-Biowet.xlsx]Contour plot Cotton-Maize'!$CC$1</c:f>
              <c:strCache>
                <c:ptCount val="1"/>
                <c:pt idx="0">
                  <c:v>1221</c:v>
                </c:pt>
              </c:strCache>
            </c:strRef>
          </c:tx>
          <c:cat>
            <c:numRef>
              <c:f>'[Copy of CorrNonLinearLog_TBVIs-Biowet.xlsx]Contour plot Cotton-Maize'!$A$2:$A$159</c:f>
              <c:numCache>
                <c:formatCode>General</c:formatCode>
                <c:ptCount val="158"/>
                <c:pt idx="0">
                  <c:v>422</c:v>
                </c:pt>
                <c:pt idx="1">
                  <c:v>432</c:v>
                </c:pt>
                <c:pt idx="2">
                  <c:v>442</c:v>
                </c:pt>
                <c:pt idx="3">
                  <c:v>452</c:v>
                </c:pt>
                <c:pt idx="4">
                  <c:v>463</c:v>
                </c:pt>
                <c:pt idx="5">
                  <c:v>473</c:v>
                </c:pt>
                <c:pt idx="6">
                  <c:v>483</c:v>
                </c:pt>
                <c:pt idx="7">
                  <c:v>493</c:v>
                </c:pt>
                <c:pt idx="8">
                  <c:v>503</c:v>
                </c:pt>
                <c:pt idx="9">
                  <c:v>513</c:v>
                </c:pt>
                <c:pt idx="10">
                  <c:v>524</c:v>
                </c:pt>
                <c:pt idx="11">
                  <c:v>534</c:v>
                </c:pt>
                <c:pt idx="12">
                  <c:v>544</c:v>
                </c:pt>
                <c:pt idx="13">
                  <c:v>554</c:v>
                </c:pt>
                <c:pt idx="14">
                  <c:v>564</c:v>
                </c:pt>
                <c:pt idx="15">
                  <c:v>574</c:v>
                </c:pt>
                <c:pt idx="16">
                  <c:v>585</c:v>
                </c:pt>
                <c:pt idx="17">
                  <c:v>595</c:v>
                </c:pt>
                <c:pt idx="18">
                  <c:v>605</c:v>
                </c:pt>
                <c:pt idx="19">
                  <c:v>615</c:v>
                </c:pt>
                <c:pt idx="20">
                  <c:v>625</c:v>
                </c:pt>
                <c:pt idx="21">
                  <c:v>635</c:v>
                </c:pt>
                <c:pt idx="22">
                  <c:v>646</c:v>
                </c:pt>
                <c:pt idx="23">
                  <c:v>656</c:v>
                </c:pt>
                <c:pt idx="24">
                  <c:v>666</c:v>
                </c:pt>
                <c:pt idx="25">
                  <c:v>676</c:v>
                </c:pt>
                <c:pt idx="26">
                  <c:v>686</c:v>
                </c:pt>
                <c:pt idx="27">
                  <c:v>697</c:v>
                </c:pt>
                <c:pt idx="28">
                  <c:v>707</c:v>
                </c:pt>
                <c:pt idx="29">
                  <c:v>717</c:v>
                </c:pt>
                <c:pt idx="30">
                  <c:v>727</c:v>
                </c:pt>
                <c:pt idx="31">
                  <c:v>737</c:v>
                </c:pt>
                <c:pt idx="32">
                  <c:v>747</c:v>
                </c:pt>
                <c:pt idx="33">
                  <c:v>758</c:v>
                </c:pt>
                <c:pt idx="34">
                  <c:v>768</c:v>
                </c:pt>
                <c:pt idx="35">
                  <c:v>778</c:v>
                </c:pt>
                <c:pt idx="36">
                  <c:v>788</c:v>
                </c:pt>
                <c:pt idx="37">
                  <c:v>798</c:v>
                </c:pt>
                <c:pt idx="38">
                  <c:v>808</c:v>
                </c:pt>
                <c:pt idx="39">
                  <c:v>819</c:v>
                </c:pt>
                <c:pt idx="40">
                  <c:v>829</c:v>
                </c:pt>
                <c:pt idx="41">
                  <c:v>839</c:v>
                </c:pt>
                <c:pt idx="42">
                  <c:v>849</c:v>
                </c:pt>
                <c:pt idx="43">
                  <c:v>859</c:v>
                </c:pt>
                <c:pt idx="44">
                  <c:v>870</c:v>
                </c:pt>
                <c:pt idx="45">
                  <c:v>880</c:v>
                </c:pt>
                <c:pt idx="46">
                  <c:v>890</c:v>
                </c:pt>
                <c:pt idx="47">
                  <c:v>900</c:v>
                </c:pt>
                <c:pt idx="48">
                  <c:v>910</c:v>
                </c:pt>
                <c:pt idx="49">
                  <c:v>920</c:v>
                </c:pt>
                <c:pt idx="50">
                  <c:v>929</c:v>
                </c:pt>
                <c:pt idx="51">
                  <c:v>939</c:v>
                </c:pt>
                <c:pt idx="52">
                  <c:v>949</c:v>
                </c:pt>
                <c:pt idx="53">
                  <c:v>959</c:v>
                </c:pt>
                <c:pt idx="54">
                  <c:v>969</c:v>
                </c:pt>
                <c:pt idx="55">
                  <c:v>979</c:v>
                </c:pt>
                <c:pt idx="56">
                  <c:v>989</c:v>
                </c:pt>
                <c:pt idx="57">
                  <c:v>999</c:v>
                </c:pt>
                <c:pt idx="58">
                  <c:v>1009</c:v>
                </c:pt>
                <c:pt idx="59">
                  <c:v>1019</c:v>
                </c:pt>
                <c:pt idx="60">
                  <c:v>1029</c:v>
                </c:pt>
                <c:pt idx="61">
                  <c:v>1040</c:v>
                </c:pt>
                <c:pt idx="62">
                  <c:v>1051</c:v>
                </c:pt>
                <c:pt idx="63">
                  <c:v>1061</c:v>
                </c:pt>
                <c:pt idx="64">
                  <c:v>1071</c:v>
                </c:pt>
                <c:pt idx="65">
                  <c:v>1081</c:v>
                </c:pt>
                <c:pt idx="66">
                  <c:v>1091</c:v>
                </c:pt>
                <c:pt idx="67">
                  <c:v>1101</c:v>
                </c:pt>
                <c:pt idx="68">
                  <c:v>1111</c:v>
                </c:pt>
                <c:pt idx="69">
                  <c:v>1121</c:v>
                </c:pt>
                <c:pt idx="70">
                  <c:v>1131</c:v>
                </c:pt>
                <c:pt idx="71">
                  <c:v>1141</c:v>
                </c:pt>
                <c:pt idx="72">
                  <c:v>1151</c:v>
                </c:pt>
                <c:pt idx="73">
                  <c:v>1161</c:v>
                </c:pt>
                <c:pt idx="74">
                  <c:v>1171</c:v>
                </c:pt>
                <c:pt idx="75">
                  <c:v>1181</c:v>
                </c:pt>
                <c:pt idx="76">
                  <c:v>1191</c:v>
                </c:pt>
                <c:pt idx="77">
                  <c:v>1201</c:v>
                </c:pt>
                <c:pt idx="78">
                  <c:v>1211</c:v>
                </c:pt>
                <c:pt idx="79">
                  <c:v>1221</c:v>
                </c:pt>
                <c:pt idx="80">
                  <c:v>1231</c:v>
                </c:pt>
                <c:pt idx="81">
                  <c:v>1241</c:v>
                </c:pt>
                <c:pt idx="82">
                  <c:v>1251</c:v>
                </c:pt>
                <c:pt idx="83">
                  <c:v>1261</c:v>
                </c:pt>
                <c:pt idx="84">
                  <c:v>1272</c:v>
                </c:pt>
                <c:pt idx="85">
                  <c:v>1282</c:v>
                </c:pt>
                <c:pt idx="86">
                  <c:v>1292</c:v>
                </c:pt>
                <c:pt idx="87">
                  <c:v>1302</c:v>
                </c:pt>
                <c:pt idx="88">
                  <c:v>1312</c:v>
                </c:pt>
                <c:pt idx="89">
                  <c:v>1322</c:v>
                </c:pt>
                <c:pt idx="90">
                  <c:v>1332</c:v>
                </c:pt>
                <c:pt idx="91">
                  <c:v>1472</c:v>
                </c:pt>
                <c:pt idx="92">
                  <c:v>1483</c:v>
                </c:pt>
                <c:pt idx="93">
                  <c:v>1493</c:v>
                </c:pt>
                <c:pt idx="94">
                  <c:v>1503</c:v>
                </c:pt>
                <c:pt idx="95">
                  <c:v>1513</c:v>
                </c:pt>
                <c:pt idx="96">
                  <c:v>1523</c:v>
                </c:pt>
                <c:pt idx="97">
                  <c:v>1533</c:v>
                </c:pt>
                <c:pt idx="98">
                  <c:v>1543</c:v>
                </c:pt>
                <c:pt idx="99">
                  <c:v>1553</c:v>
                </c:pt>
                <c:pt idx="100">
                  <c:v>1563</c:v>
                </c:pt>
                <c:pt idx="101">
                  <c:v>1573</c:v>
                </c:pt>
                <c:pt idx="102">
                  <c:v>1583</c:v>
                </c:pt>
                <c:pt idx="103">
                  <c:v>1594</c:v>
                </c:pt>
                <c:pt idx="104">
                  <c:v>1604</c:v>
                </c:pt>
                <c:pt idx="105">
                  <c:v>1614</c:v>
                </c:pt>
                <c:pt idx="106">
                  <c:v>1624</c:v>
                </c:pt>
                <c:pt idx="107">
                  <c:v>1634</c:v>
                </c:pt>
                <c:pt idx="108">
                  <c:v>1644</c:v>
                </c:pt>
                <c:pt idx="109">
                  <c:v>1654</c:v>
                </c:pt>
                <c:pt idx="110">
                  <c:v>1664</c:v>
                </c:pt>
                <c:pt idx="111">
                  <c:v>1674</c:v>
                </c:pt>
                <c:pt idx="112">
                  <c:v>1684</c:v>
                </c:pt>
                <c:pt idx="113">
                  <c:v>1694</c:v>
                </c:pt>
                <c:pt idx="114">
                  <c:v>1704</c:v>
                </c:pt>
                <c:pt idx="115">
                  <c:v>1715</c:v>
                </c:pt>
                <c:pt idx="116">
                  <c:v>1725</c:v>
                </c:pt>
                <c:pt idx="117">
                  <c:v>1735</c:v>
                </c:pt>
                <c:pt idx="118">
                  <c:v>1745</c:v>
                </c:pt>
                <c:pt idx="119">
                  <c:v>1755</c:v>
                </c:pt>
                <c:pt idx="120">
                  <c:v>1765</c:v>
                </c:pt>
                <c:pt idx="121">
                  <c:v>1775</c:v>
                </c:pt>
                <c:pt idx="122">
                  <c:v>1785</c:v>
                </c:pt>
                <c:pt idx="123">
                  <c:v>1977</c:v>
                </c:pt>
                <c:pt idx="124">
                  <c:v>1987</c:v>
                </c:pt>
                <c:pt idx="125">
                  <c:v>2027</c:v>
                </c:pt>
                <c:pt idx="126">
                  <c:v>2037</c:v>
                </c:pt>
                <c:pt idx="127">
                  <c:v>2047</c:v>
                </c:pt>
                <c:pt idx="128">
                  <c:v>2058</c:v>
                </c:pt>
                <c:pt idx="129">
                  <c:v>2068</c:v>
                </c:pt>
                <c:pt idx="130">
                  <c:v>2078</c:v>
                </c:pt>
                <c:pt idx="131">
                  <c:v>2088</c:v>
                </c:pt>
                <c:pt idx="132">
                  <c:v>2098</c:v>
                </c:pt>
                <c:pt idx="133">
                  <c:v>2108</c:v>
                </c:pt>
                <c:pt idx="134">
                  <c:v>2118</c:v>
                </c:pt>
                <c:pt idx="135">
                  <c:v>2128</c:v>
                </c:pt>
                <c:pt idx="136">
                  <c:v>2138</c:v>
                </c:pt>
                <c:pt idx="137">
                  <c:v>2148</c:v>
                </c:pt>
                <c:pt idx="138">
                  <c:v>2158</c:v>
                </c:pt>
                <c:pt idx="139">
                  <c:v>2169</c:v>
                </c:pt>
                <c:pt idx="140">
                  <c:v>2179</c:v>
                </c:pt>
                <c:pt idx="141">
                  <c:v>2189</c:v>
                </c:pt>
                <c:pt idx="142">
                  <c:v>2199</c:v>
                </c:pt>
                <c:pt idx="143">
                  <c:v>2209</c:v>
                </c:pt>
                <c:pt idx="144">
                  <c:v>2219</c:v>
                </c:pt>
                <c:pt idx="145">
                  <c:v>2229</c:v>
                </c:pt>
                <c:pt idx="146">
                  <c:v>2239</c:v>
                </c:pt>
                <c:pt idx="147">
                  <c:v>2249</c:v>
                </c:pt>
                <c:pt idx="148">
                  <c:v>2259</c:v>
                </c:pt>
                <c:pt idx="149">
                  <c:v>2269</c:v>
                </c:pt>
                <c:pt idx="150">
                  <c:v>2280</c:v>
                </c:pt>
                <c:pt idx="151">
                  <c:v>2290</c:v>
                </c:pt>
                <c:pt idx="152">
                  <c:v>2300</c:v>
                </c:pt>
                <c:pt idx="153">
                  <c:v>2310</c:v>
                </c:pt>
                <c:pt idx="154">
                  <c:v>2320</c:v>
                </c:pt>
                <c:pt idx="155">
                  <c:v>2330</c:v>
                </c:pt>
                <c:pt idx="156">
                  <c:v>2340</c:v>
                </c:pt>
                <c:pt idx="157">
                  <c:v>2350</c:v>
                </c:pt>
              </c:numCache>
            </c:numRef>
          </c:cat>
          <c:val>
            <c:numRef>
              <c:f>'[Copy of CorrNonLinearLog_TBVIs-Biowet.xlsx]Contour plot Cotton-Maize'!$CC$2:$CC$159</c:f>
              <c:numCache>
                <c:formatCode>General</c:formatCode>
                <c:ptCount val="158"/>
                <c:pt idx="0">
                  <c:v>0.59388600959999949</c:v>
                </c:pt>
                <c:pt idx="1">
                  <c:v>0.49741987840000074</c:v>
                </c:pt>
                <c:pt idx="2">
                  <c:v>0.65050677160000003</c:v>
                </c:pt>
                <c:pt idx="3">
                  <c:v>0.45675970560000001</c:v>
                </c:pt>
                <c:pt idx="4">
                  <c:v>0.58899485160000142</c:v>
                </c:pt>
                <c:pt idx="5">
                  <c:v>0.64468052640000173</c:v>
                </c:pt>
                <c:pt idx="6">
                  <c:v>0.62653557160000062</c:v>
                </c:pt>
                <c:pt idx="7">
                  <c:v>0.63083306250000148</c:v>
                </c:pt>
                <c:pt idx="8">
                  <c:v>0.71370393610000138</c:v>
                </c:pt>
                <c:pt idx="9">
                  <c:v>0.74138988160000063</c:v>
                </c:pt>
                <c:pt idx="10">
                  <c:v>0.65115216359999994</c:v>
                </c:pt>
                <c:pt idx="11">
                  <c:v>0.63336130560000004</c:v>
                </c:pt>
                <c:pt idx="12">
                  <c:v>0.77730672250000077</c:v>
                </c:pt>
                <c:pt idx="13">
                  <c:v>0.78057224999999875</c:v>
                </c:pt>
                <c:pt idx="14">
                  <c:v>0.79438003839999993</c:v>
                </c:pt>
                <c:pt idx="15">
                  <c:v>0.85905092250000126</c:v>
                </c:pt>
                <c:pt idx="16">
                  <c:v>0.84467128360000221</c:v>
                </c:pt>
                <c:pt idx="17">
                  <c:v>0.8639144809</c:v>
                </c:pt>
                <c:pt idx="18">
                  <c:v>0.88363760040000072</c:v>
                </c:pt>
                <c:pt idx="19">
                  <c:v>0.90540934089999958</c:v>
                </c:pt>
                <c:pt idx="20">
                  <c:v>0.8742063001</c:v>
                </c:pt>
                <c:pt idx="21">
                  <c:v>0.91059306250000005</c:v>
                </c:pt>
                <c:pt idx="22">
                  <c:v>0.91286559360000064</c:v>
                </c:pt>
                <c:pt idx="23">
                  <c:v>0.91242614409999956</c:v>
                </c:pt>
                <c:pt idx="24">
                  <c:v>0.91699776</c:v>
                </c:pt>
                <c:pt idx="25">
                  <c:v>0.91843472250000002</c:v>
                </c:pt>
                <c:pt idx="26">
                  <c:v>0.93744996839999994</c:v>
                </c:pt>
                <c:pt idx="27">
                  <c:v>0.96034120090000064</c:v>
                </c:pt>
                <c:pt idx="28">
                  <c:v>0.83252850489999997</c:v>
                </c:pt>
                <c:pt idx="29">
                  <c:v>0.44847130240000027</c:v>
                </c:pt>
                <c:pt idx="81">
                  <c:v>0.72719961760000285</c:v>
                </c:pt>
                <c:pt idx="82">
                  <c:v>0.82735396810000006</c:v>
                </c:pt>
                <c:pt idx="83">
                  <c:v>0.91717013610000064</c:v>
                </c:pt>
                <c:pt idx="86">
                  <c:v>0.88930558089999956</c:v>
                </c:pt>
                <c:pt idx="87">
                  <c:v>0.90236700489999899</c:v>
                </c:pt>
                <c:pt idx="88">
                  <c:v>0.93472157610000173</c:v>
                </c:pt>
                <c:pt idx="89">
                  <c:v>0.92354022010000003</c:v>
                </c:pt>
                <c:pt idx="90">
                  <c:v>0.89045644959999959</c:v>
                </c:pt>
                <c:pt idx="117">
                  <c:v>0.41634756250000032</c:v>
                </c:pt>
                <c:pt idx="119">
                  <c:v>0.49893032250000002</c:v>
                </c:pt>
                <c:pt idx="120">
                  <c:v>0.68843527840000107</c:v>
                </c:pt>
                <c:pt idx="121">
                  <c:v>0.70914925210000246</c:v>
                </c:pt>
                <c:pt idx="122">
                  <c:v>0.75961683360000198</c:v>
                </c:pt>
                <c:pt idx="127">
                  <c:v>0.50037231690000006</c:v>
                </c:pt>
                <c:pt idx="156">
                  <c:v>0.43049345440000003</c:v>
                </c:pt>
              </c:numCache>
            </c:numRef>
          </c:val>
          <c:extLst>
            <c:ext xmlns:c16="http://schemas.microsoft.com/office/drawing/2014/chart" uri="{C3380CC4-5D6E-409C-BE32-E72D297353CC}">
              <c16:uniqueId val="{0000004F-DD10-409B-87F1-B2F8D6ACD275}"/>
            </c:ext>
          </c:extLst>
        </c:ser>
        <c:ser>
          <c:idx val="80"/>
          <c:order val="80"/>
          <c:tx>
            <c:strRef>
              <c:f>'[Copy of CorrNonLinearLog_TBVIs-Biowet.xlsx]Contour plot Cotton-Maize'!$CD$1</c:f>
              <c:strCache>
                <c:ptCount val="1"/>
                <c:pt idx="0">
                  <c:v>1231</c:v>
                </c:pt>
              </c:strCache>
            </c:strRef>
          </c:tx>
          <c:cat>
            <c:numRef>
              <c:f>'[Copy of CorrNonLinearLog_TBVIs-Biowet.xlsx]Contour plot Cotton-Maize'!$A$2:$A$159</c:f>
              <c:numCache>
                <c:formatCode>General</c:formatCode>
                <c:ptCount val="158"/>
                <c:pt idx="0">
                  <c:v>422</c:v>
                </c:pt>
                <c:pt idx="1">
                  <c:v>432</c:v>
                </c:pt>
                <c:pt idx="2">
                  <c:v>442</c:v>
                </c:pt>
                <c:pt idx="3">
                  <c:v>452</c:v>
                </c:pt>
                <c:pt idx="4">
                  <c:v>463</c:v>
                </c:pt>
                <c:pt idx="5">
                  <c:v>473</c:v>
                </c:pt>
                <c:pt idx="6">
                  <c:v>483</c:v>
                </c:pt>
                <c:pt idx="7">
                  <c:v>493</c:v>
                </c:pt>
                <c:pt idx="8">
                  <c:v>503</c:v>
                </c:pt>
                <c:pt idx="9">
                  <c:v>513</c:v>
                </c:pt>
                <c:pt idx="10">
                  <c:v>524</c:v>
                </c:pt>
                <c:pt idx="11">
                  <c:v>534</c:v>
                </c:pt>
                <c:pt idx="12">
                  <c:v>544</c:v>
                </c:pt>
                <c:pt idx="13">
                  <c:v>554</c:v>
                </c:pt>
                <c:pt idx="14">
                  <c:v>564</c:v>
                </c:pt>
                <c:pt idx="15">
                  <c:v>574</c:v>
                </c:pt>
                <c:pt idx="16">
                  <c:v>585</c:v>
                </c:pt>
                <c:pt idx="17">
                  <c:v>595</c:v>
                </c:pt>
                <c:pt idx="18">
                  <c:v>605</c:v>
                </c:pt>
                <c:pt idx="19">
                  <c:v>615</c:v>
                </c:pt>
                <c:pt idx="20">
                  <c:v>625</c:v>
                </c:pt>
                <c:pt idx="21">
                  <c:v>635</c:v>
                </c:pt>
                <c:pt idx="22">
                  <c:v>646</c:v>
                </c:pt>
                <c:pt idx="23">
                  <c:v>656</c:v>
                </c:pt>
                <c:pt idx="24">
                  <c:v>666</c:v>
                </c:pt>
                <c:pt idx="25">
                  <c:v>676</c:v>
                </c:pt>
                <c:pt idx="26">
                  <c:v>686</c:v>
                </c:pt>
                <c:pt idx="27">
                  <c:v>697</c:v>
                </c:pt>
                <c:pt idx="28">
                  <c:v>707</c:v>
                </c:pt>
                <c:pt idx="29">
                  <c:v>717</c:v>
                </c:pt>
                <c:pt idx="30">
                  <c:v>727</c:v>
                </c:pt>
                <c:pt idx="31">
                  <c:v>737</c:v>
                </c:pt>
                <c:pt idx="32">
                  <c:v>747</c:v>
                </c:pt>
                <c:pt idx="33">
                  <c:v>758</c:v>
                </c:pt>
                <c:pt idx="34">
                  <c:v>768</c:v>
                </c:pt>
                <c:pt idx="35">
                  <c:v>778</c:v>
                </c:pt>
                <c:pt idx="36">
                  <c:v>788</c:v>
                </c:pt>
                <c:pt idx="37">
                  <c:v>798</c:v>
                </c:pt>
                <c:pt idx="38">
                  <c:v>808</c:v>
                </c:pt>
                <c:pt idx="39">
                  <c:v>819</c:v>
                </c:pt>
                <c:pt idx="40">
                  <c:v>829</c:v>
                </c:pt>
                <c:pt idx="41">
                  <c:v>839</c:v>
                </c:pt>
                <c:pt idx="42">
                  <c:v>849</c:v>
                </c:pt>
                <c:pt idx="43">
                  <c:v>859</c:v>
                </c:pt>
                <c:pt idx="44">
                  <c:v>870</c:v>
                </c:pt>
                <c:pt idx="45">
                  <c:v>880</c:v>
                </c:pt>
                <c:pt idx="46">
                  <c:v>890</c:v>
                </c:pt>
                <c:pt idx="47">
                  <c:v>900</c:v>
                </c:pt>
                <c:pt idx="48">
                  <c:v>910</c:v>
                </c:pt>
                <c:pt idx="49">
                  <c:v>920</c:v>
                </c:pt>
                <c:pt idx="50">
                  <c:v>929</c:v>
                </c:pt>
                <c:pt idx="51">
                  <c:v>939</c:v>
                </c:pt>
                <c:pt idx="52">
                  <c:v>949</c:v>
                </c:pt>
                <c:pt idx="53">
                  <c:v>959</c:v>
                </c:pt>
                <c:pt idx="54">
                  <c:v>969</c:v>
                </c:pt>
                <c:pt idx="55">
                  <c:v>979</c:v>
                </c:pt>
                <c:pt idx="56">
                  <c:v>989</c:v>
                </c:pt>
                <c:pt idx="57">
                  <c:v>999</c:v>
                </c:pt>
                <c:pt idx="58">
                  <c:v>1009</c:v>
                </c:pt>
                <c:pt idx="59">
                  <c:v>1019</c:v>
                </c:pt>
                <c:pt idx="60">
                  <c:v>1029</c:v>
                </c:pt>
                <c:pt idx="61">
                  <c:v>1040</c:v>
                </c:pt>
                <c:pt idx="62">
                  <c:v>1051</c:v>
                </c:pt>
                <c:pt idx="63">
                  <c:v>1061</c:v>
                </c:pt>
                <c:pt idx="64">
                  <c:v>1071</c:v>
                </c:pt>
                <c:pt idx="65">
                  <c:v>1081</c:v>
                </c:pt>
                <c:pt idx="66">
                  <c:v>1091</c:v>
                </c:pt>
                <c:pt idx="67">
                  <c:v>1101</c:v>
                </c:pt>
                <c:pt idx="68">
                  <c:v>1111</c:v>
                </c:pt>
                <c:pt idx="69">
                  <c:v>1121</c:v>
                </c:pt>
                <c:pt idx="70">
                  <c:v>1131</c:v>
                </c:pt>
                <c:pt idx="71">
                  <c:v>1141</c:v>
                </c:pt>
                <c:pt idx="72">
                  <c:v>1151</c:v>
                </c:pt>
                <c:pt idx="73">
                  <c:v>1161</c:v>
                </c:pt>
                <c:pt idx="74">
                  <c:v>1171</c:v>
                </c:pt>
                <c:pt idx="75">
                  <c:v>1181</c:v>
                </c:pt>
                <c:pt idx="76">
                  <c:v>1191</c:v>
                </c:pt>
                <c:pt idx="77">
                  <c:v>1201</c:v>
                </c:pt>
                <c:pt idx="78">
                  <c:v>1211</c:v>
                </c:pt>
                <c:pt idx="79">
                  <c:v>1221</c:v>
                </c:pt>
                <c:pt idx="80">
                  <c:v>1231</c:v>
                </c:pt>
                <c:pt idx="81">
                  <c:v>1241</c:v>
                </c:pt>
                <c:pt idx="82">
                  <c:v>1251</c:v>
                </c:pt>
                <c:pt idx="83">
                  <c:v>1261</c:v>
                </c:pt>
                <c:pt idx="84">
                  <c:v>1272</c:v>
                </c:pt>
                <c:pt idx="85">
                  <c:v>1282</c:v>
                </c:pt>
                <c:pt idx="86">
                  <c:v>1292</c:v>
                </c:pt>
                <c:pt idx="87">
                  <c:v>1302</c:v>
                </c:pt>
                <c:pt idx="88">
                  <c:v>1312</c:v>
                </c:pt>
                <c:pt idx="89">
                  <c:v>1322</c:v>
                </c:pt>
                <c:pt idx="90">
                  <c:v>1332</c:v>
                </c:pt>
                <c:pt idx="91">
                  <c:v>1472</c:v>
                </c:pt>
                <c:pt idx="92">
                  <c:v>1483</c:v>
                </c:pt>
                <c:pt idx="93">
                  <c:v>1493</c:v>
                </c:pt>
                <c:pt idx="94">
                  <c:v>1503</c:v>
                </c:pt>
                <c:pt idx="95">
                  <c:v>1513</c:v>
                </c:pt>
                <c:pt idx="96">
                  <c:v>1523</c:v>
                </c:pt>
                <c:pt idx="97">
                  <c:v>1533</c:v>
                </c:pt>
                <c:pt idx="98">
                  <c:v>1543</c:v>
                </c:pt>
                <c:pt idx="99">
                  <c:v>1553</c:v>
                </c:pt>
                <c:pt idx="100">
                  <c:v>1563</c:v>
                </c:pt>
                <c:pt idx="101">
                  <c:v>1573</c:v>
                </c:pt>
                <c:pt idx="102">
                  <c:v>1583</c:v>
                </c:pt>
                <c:pt idx="103">
                  <c:v>1594</c:v>
                </c:pt>
                <c:pt idx="104">
                  <c:v>1604</c:v>
                </c:pt>
                <c:pt idx="105">
                  <c:v>1614</c:v>
                </c:pt>
                <c:pt idx="106">
                  <c:v>1624</c:v>
                </c:pt>
                <c:pt idx="107">
                  <c:v>1634</c:v>
                </c:pt>
                <c:pt idx="108">
                  <c:v>1644</c:v>
                </c:pt>
                <c:pt idx="109">
                  <c:v>1654</c:v>
                </c:pt>
                <c:pt idx="110">
                  <c:v>1664</c:v>
                </c:pt>
                <c:pt idx="111">
                  <c:v>1674</c:v>
                </c:pt>
                <c:pt idx="112">
                  <c:v>1684</c:v>
                </c:pt>
                <c:pt idx="113">
                  <c:v>1694</c:v>
                </c:pt>
                <c:pt idx="114">
                  <c:v>1704</c:v>
                </c:pt>
                <c:pt idx="115">
                  <c:v>1715</c:v>
                </c:pt>
                <c:pt idx="116">
                  <c:v>1725</c:v>
                </c:pt>
                <c:pt idx="117">
                  <c:v>1735</c:v>
                </c:pt>
                <c:pt idx="118">
                  <c:v>1745</c:v>
                </c:pt>
                <c:pt idx="119">
                  <c:v>1755</c:v>
                </c:pt>
                <c:pt idx="120">
                  <c:v>1765</c:v>
                </c:pt>
                <c:pt idx="121">
                  <c:v>1775</c:v>
                </c:pt>
                <c:pt idx="122">
                  <c:v>1785</c:v>
                </c:pt>
                <c:pt idx="123">
                  <c:v>1977</c:v>
                </c:pt>
                <c:pt idx="124">
                  <c:v>1987</c:v>
                </c:pt>
                <c:pt idx="125">
                  <c:v>2027</c:v>
                </c:pt>
                <c:pt idx="126">
                  <c:v>2037</c:v>
                </c:pt>
                <c:pt idx="127">
                  <c:v>2047</c:v>
                </c:pt>
                <c:pt idx="128">
                  <c:v>2058</c:v>
                </c:pt>
                <c:pt idx="129">
                  <c:v>2068</c:v>
                </c:pt>
                <c:pt idx="130">
                  <c:v>2078</c:v>
                </c:pt>
                <c:pt idx="131">
                  <c:v>2088</c:v>
                </c:pt>
                <c:pt idx="132">
                  <c:v>2098</c:v>
                </c:pt>
                <c:pt idx="133">
                  <c:v>2108</c:v>
                </c:pt>
                <c:pt idx="134">
                  <c:v>2118</c:v>
                </c:pt>
                <c:pt idx="135">
                  <c:v>2128</c:v>
                </c:pt>
                <c:pt idx="136">
                  <c:v>2138</c:v>
                </c:pt>
                <c:pt idx="137">
                  <c:v>2148</c:v>
                </c:pt>
                <c:pt idx="138">
                  <c:v>2158</c:v>
                </c:pt>
                <c:pt idx="139">
                  <c:v>2169</c:v>
                </c:pt>
                <c:pt idx="140">
                  <c:v>2179</c:v>
                </c:pt>
                <c:pt idx="141">
                  <c:v>2189</c:v>
                </c:pt>
                <c:pt idx="142">
                  <c:v>2199</c:v>
                </c:pt>
                <c:pt idx="143">
                  <c:v>2209</c:v>
                </c:pt>
                <c:pt idx="144">
                  <c:v>2219</c:v>
                </c:pt>
                <c:pt idx="145">
                  <c:v>2229</c:v>
                </c:pt>
                <c:pt idx="146">
                  <c:v>2239</c:v>
                </c:pt>
                <c:pt idx="147">
                  <c:v>2249</c:v>
                </c:pt>
                <c:pt idx="148">
                  <c:v>2259</c:v>
                </c:pt>
                <c:pt idx="149">
                  <c:v>2269</c:v>
                </c:pt>
                <c:pt idx="150">
                  <c:v>2280</c:v>
                </c:pt>
                <c:pt idx="151">
                  <c:v>2290</c:v>
                </c:pt>
                <c:pt idx="152">
                  <c:v>2300</c:v>
                </c:pt>
                <c:pt idx="153">
                  <c:v>2310</c:v>
                </c:pt>
                <c:pt idx="154">
                  <c:v>2320</c:v>
                </c:pt>
                <c:pt idx="155">
                  <c:v>2330</c:v>
                </c:pt>
                <c:pt idx="156">
                  <c:v>2340</c:v>
                </c:pt>
                <c:pt idx="157">
                  <c:v>2350</c:v>
                </c:pt>
              </c:numCache>
            </c:numRef>
          </c:cat>
          <c:val>
            <c:numRef>
              <c:f>'[Copy of CorrNonLinearLog_TBVIs-Biowet.xlsx]Contour plot Cotton-Maize'!$CD$2:$CD$159</c:f>
              <c:numCache>
                <c:formatCode>General</c:formatCode>
                <c:ptCount val="158"/>
                <c:pt idx="0">
                  <c:v>0.67622662890000063</c:v>
                </c:pt>
                <c:pt idx="1">
                  <c:v>0.5868479236000006</c:v>
                </c:pt>
                <c:pt idx="2">
                  <c:v>0.73008480250000185</c:v>
                </c:pt>
                <c:pt idx="3">
                  <c:v>0.54322796160000009</c:v>
                </c:pt>
                <c:pt idx="4">
                  <c:v>0.61216540810000064</c:v>
                </c:pt>
                <c:pt idx="5">
                  <c:v>0.70813908009999993</c:v>
                </c:pt>
                <c:pt idx="6">
                  <c:v>0.70702872250000126</c:v>
                </c:pt>
                <c:pt idx="7">
                  <c:v>0.62767590760000236</c:v>
                </c:pt>
                <c:pt idx="8">
                  <c:v>0.73607820250000222</c:v>
                </c:pt>
                <c:pt idx="9">
                  <c:v>0.78027188889999988</c:v>
                </c:pt>
                <c:pt idx="10">
                  <c:v>0.69377238489999959</c:v>
                </c:pt>
                <c:pt idx="11">
                  <c:v>0.66645997690000136</c:v>
                </c:pt>
                <c:pt idx="12">
                  <c:v>0.76095962890000135</c:v>
                </c:pt>
                <c:pt idx="13">
                  <c:v>0.77852387560000091</c:v>
                </c:pt>
                <c:pt idx="14">
                  <c:v>0.78598863360000149</c:v>
                </c:pt>
                <c:pt idx="15">
                  <c:v>0.82839122560000111</c:v>
                </c:pt>
                <c:pt idx="16">
                  <c:v>0.82899204010000005</c:v>
                </c:pt>
                <c:pt idx="17">
                  <c:v>0.84724661160000125</c:v>
                </c:pt>
                <c:pt idx="18">
                  <c:v>0.84586648410000009</c:v>
                </c:pt>
                <c:pt idx="19">
                  <c:v>0.85931046010000001</c:v>
                </c:pt>
                <c:pt idx="20">
                  <c:v>0.85490365210000185</c:v>
                </c:pt>
                <c:pt idx="21">
                  <c:v>0.88828740010000051</c:v>
                </c:pt>
                <c:pt idx="22">
                  <c:v>0.89750991690000081</c:v>
                </c:pt>
                <c:pt idx="23">
                  <c:v>0.8834496064000017</c:v>
                </c:pt>
                <c:pt idx="24">
                  <c:v>0.89374334440000069</c:v>
                </c:pt>
                <c:pt idx="25">
                  <c:v>0.89359209000000051</c:v>
                </c:pt>
                <c:pt idx="26">
                  <c:v>0.90632304010000009</c:v>
                </c:pt>
                <c:pt idx="27">
                  <c:v>0.91856889640000061</c:v>
                </c:pt>
                <c:pt idx="28">
                  <c:v>0.89380006810000034</c:v>
                </c:pt>
                <c:pt idx="29">
                  <c:v>0.58406277759999958</c:v>
                </c:pt>
                <c:pt idx="30">
                  <c:v>0.56434651289999993</c:v>
                </c:pt>
                <c:pt idx="61">
                  <c:v>0.55754595610000113</c:v>
                </c:pt>
                <c:pt idx="81">
                  <c:v>0.70899768040000111</c:v>
                </c:pt>
                <c:pt idx="82">
                  <c:v>0.75359760999999992</c:v>
                </c:pt>
                <c:pt idx="83">
                  <c:v>0.89096608809999933</c:v>
                </c:pt>
                <c:pt idx="84">
                  <c:v>0.57866449000000064</c:v>
                </c:pt>
                <c:pt idx="86">
                  <c:v>0.89109824040000107</c:v>
                </c:pt>
                <c:pt idx="87">
                  <c:v>0.88704374889999948</c:v>
                </c:pt>
                <c:pt idx="88">
                  <c:v>0.92837079040000003</c:v>
                </c:pt>
                <c:pt idx="89">
                  <c:v>0.91899064960000065</c:v>
                </c:pt>
                <c:pt idx="90">
                  <c:v>0.88634693160000033</c:v>
                </c:pt>
                <c:pt idx="117">
                  <c:v>0.40289486760000093</c:v>
                </c:pt>
                <c:pt idx="119">
                  <c:v>0.49550336640000031</c:v>
                </c:pt>
                <c:pt idx="120">
                  <c:v>0.67973429160000198</c:v>
                </c:pt>
                <c:pt idx="121">
                  <c:v>0.70452520960000065</c:v>
                </c:pt>
                <c:pt idx="122">
                  <c:v>0.75695220089999993</c:v>
                </c:pt>
                <c:pt idx="127">
                  <c:v>0.49184974240000007</c:v>
                </c:pt>
                <c:pt idx="156">
                  <c:v>0.42860590240000007</c:v>
                </c:pt>
              </c:numCache>
            </c:numRef>
          </c:val>
          <c:extLst>
            <c:ext xmlns:c16="http://schemas.microsoft.com/office/drawing/2014/chart" uri="{C3380CC4-5D6E-409C-BE32-E72D297353CC}">
              <c16:uniqueId val="{00000050-DD10-409B-87F1-B2F8D6ACD275}"/>
            </c:ext>
          </c:extLst>
        </c:ser>
        <c:ser>
          <c:idx val="81"/>
          <c:order val="81"/>
          <c:tx>
            <c:strRef>
              <c:f>'[Copy of CorrNonLinearLog_TBVIs-Biowet.xlsx]Contour plot Cotton-Maize'!$CE$1</c:f>
              <c:strCache>
                <c:ptCount val="1"/>
                <c:pt idx="0">
                  <c:v>1241</c:v>
                </c:pt>
              </c:strCache>
            </c:strRef>
          </c:tx>
          <c:cat>
            <c:numRef>
              <c:f>'[Copy of CorrNonLinearLog_TBVIs-Biowet.xlsx]Contour plot Cotton-Maize'!$A$2:$A$159</c:f>
              <c:numCache>
                <c:formatCode>General</c:formatCode>
                <c:ptCount val="158"/>
                <c:pt idx="0">
                  <c:v>422</c:v>
                </c:pt>
                <c:pt idx="1">
                  <c:v>432</c:v>
                </c:pt>
                <c:pt idx="2">
                  <c:v>442</c:v>
                </c:pt>
                <c:pt idx="3">
                  <c:v>452</c:v>
                </c:pt>
                <c:pt idx="4">
                  <c:v>463</c:v>
                </c:pt>
                <c:pt idx="5">
                  <c:v>473</c:v>
                </c:pt>
                <c:pt idx="6">
                  <c:v>483</c:v>
                </c:pt>
                <c:pt idx="7">
                  <c:v>493</c:v>
                </c:pt>
                <c:pt idx="8">
                  <c:v>503</c:v>
                </c:pt>
                <c:pt idx="9">
                  <c:v>513</c:v>
                </c:pt>
                <c:pt idx="10">
                  <c:v>524</c:v>
                </c:pt>
                <c:pt idx="11">
                  <c:v>534</c:v>
                </c:pt>
                <c:pt idx="12">
                  <c:v>544</c:v>
                </c:pt>
                <c:pt idx="13">
                  <c:v>554</c:v>
                </c:pt>
                <c:pt idx="14">
                  <c:v>564</c:v>
                </c:pt>
                <c:pt idx="15">
                  <c:v>574</c:v>
                </c:pt>
                <c:pt idx="16">
                  <c:v>585</c:v>
                </c:pt>
                <c:pt idx="17">
                  <c:v>595</c:v>
                </c:pt>
                <c:pt idx="18">
                  <c:v>605</c:v>
                </c:pt>
                <c:pt idx="19">
                  <c:v>615</c:v>
                </c:pt>
                <c:pt idx="20">
                  <c:v>625</c:v>
                </c:pt>
                <c:pt idx="21">
                  <c:v>635</c:v>
                </c:pt>
                <c:pt idx="22">
                  <c:v>646</c:v>
                </c:pt>
                <c:pt idx="23">
                  <c:v>656</c:v>
                </c:pt>
                <c:pt idx="24">
                  <c:v>666</c:v>
                </c:pt>
                <c:pt idx="25">
                  <c:v>676</c:v>
                </c:pt>
                <c:pt idx="26">
                  <c:v>686</c:v>
                </c:pt>
                <c:pt idx="27">
                  <c:v>697</c:v>
                </c:pt>
                <c:pt idx="28">
                  <c:v>707</c:v>
                </c:pt>
                <c:pt idx="29">
                  <c:v>717</c:v>
                </c:pt>
                <c:pt idx="30">
                  <c:v>727</c:v>
                </c:pt>
                <c:pt idx="31">
                  <c:v>737</c:v>
                </c:pt>
                <c:pt idx="32">
                  <c:v>747</c:v>
                </c:pt>
                <c:pt idx="33">
                  <c:v>758</c:v>
                </c:pt>
                <c:pt idx="34">
                  <c:v>768</c:v>
                </c:pt>
                <c:pt idx="35">
                  <c:v>778</c:v>
                </c:pt>
                <c:pt idx="36">
                  <c:v>788</c:v>
                </c:pt>
                <c:pt idx="37">
                  <c:v>798</c:v>
                </c:pt>
                <c:pt idx="38">
                  <c:v>808</c:v>
                </c:pt>
                <c:pt idx="39">
                  <c:v>819</c:v>
                </c:pt>
                <c:pt idx="40">
                  <c:v>829</c:v>
                </c:pt>
                <c:pt idx="41">
                  <c:v>839</c:v>
                </c:pt>
                <c:pt idx="42">
                  <c:v>849</c:v>
                </c:pt>
                <c:pt idx="43">
                  <c:v>859</c:v>
                </c:pt>
                <c:pt idx="44">
                  <c:v>870</c:v>
                </c:pt>
                <c:pt idx="45">
                  <c:v>880</c:v>
                </c:pt>
                <c:pt idx="46">
                  <c:v>890</c:v>
                </c:pt>
                <c:pt idx="47">
                  <c:v>900</c:v>
                </c:pt>
                <c:pt idx="48">
                  <c:v>910</c:v>
                </c:pt>
                <c:pt idx="49">
                  <c:v>920</c:v>
                </c:pt>
                <c:pt idx="50">
                  <c:v>929</c:v>
                </c:pt>
                <c:pt idx="51">
                  <c:v>939</c:v>
                </c:pt>
                <c:pt idx="52">
                  <c:v>949</c:v>
                </c:pt>
                <c:pt idx="53">
                  <c:v>959</c:v>
                </c:pt>
                <c:pt idx="54">
                  <c:v>969</c:v>
                </c:pt>
                <c:pt idx="55">
                  <c:v>979</c:v>
                </c:pt>
                <c:pt idx="56">
                  <c:v>989</c:v>
                </c:pt>
                <c:pt idx="57">
                  <c:v>999</c:v>
                </c:pt>
                <c:pt idx="58">
                  <c:v>1009</c:v>
                </c:pt>
                <c:pt idx="59">
                  <c:v>1019</c:v>
                </c:pt>
                <c:pt idx="60">
                  <c:v>1029</c:v>
                </c:pt>
                <c:pt idx="61">
                  <c:v>1040</c:v>
                </c:pt>
                <c:pt idx="62">
                  <c:v>1051</c:v>
                </c:pt>
                <c:pt idx="63">
                  <c:v>1061</c:v>
                </c:pt>
                <c:pt idx="64">
                  <c:v>1071</c:v>
                </c:pt>
                <c:pt idx="65">
                  <c:v>1081</c:v>
                </c:pt>
                <c:pt idx="66">
                  <c:v>1091</c:v>
                </c:pt>
                <c:pt idx="67">
                  <c:v>1101</c:v>
                </c:pt>
                <c:pt idx="68">
                  <c:v>1111</c:v>
                </c:pt>
                <c:pt idx="69">
                  <c:v>1121</c:v>
                </c:pt>
                <c:pt idx="70">
                  <c:v>1131</c:v>
                </c:pt>
                <c:pt idx="71">
                  <c:v>1141</c:v>
                </c:pt>
                <c:pt idx="72">
                  <c:v>1151</c:v>
                </c:pt>
                <c:pt idx="73">
                  <c:v>1161</c:v>
                </c:pt>
                <c:pt idx="74">
                  <c:v>1171</c:v>
                </c:pt>
                <c:pt idx="75">
                  <c:v>1181</c:v>
                </c:pt>
                <c:pt idx="76">
                  <c:v>1191</c:v>
                </c:pt>
                <c:pt idx="77">
                  <c:v>1201</c:v>
                </c:pt>
                <c:pt idx="78">
                  <c:v>1211</c:v>
                </c:pt>
                <c:pt idx="79">
                  <c:v>1221</c:v>
                </c:pt>
                <c:pt idx="80">
                  <c:v>1231</c:v>
                </c:pt>
                <c:pt idx="81">
                  <c:v>1241</c:v>
                </c:pt>
                <c:pt idx="82">
                  <c:v>1251</c:v>
                </c:pt>
                <c:pt idx="83">
                  <c:v>1261</c:v>
                </c:pt>
                <c:pt idx="84">
                  <c:v>1272</c:v>
                </c:pt>
                <c:pt idx="85">
                  <c:v>1282</c:v>
                </c:pt>
                <c:pt idx="86">
                  <c:v>1292</c:v>
                </c:pt>
                <c:pt idx="87">
                  <c:v>1302</c:v>
                </c:pt>
                <c:pt idx="88">
                  <c:v>1312</c:v>
                </c:pt>
                <c:pt idx="89">
                  <c:v>1322</c:v>
                </c:pt>
                <c:pt idx="90">
                  <c:v>1332</c:v>
                </c:pt>
                <c:pt idx="91">
                  <c:v>1472</c:v>
                </c:pt>
                <c:pt idx="92">
                  <c:v>1483</c:v>
                </c:pt>
                <c:pt idx="93">
                  <c:v>1493</c:v>
                </c:pt>
                <c:pt idx="94">
                  <c:v>1503</c:v>
                </c:pt>
                <c:pt idx="95">
                  <c:v>1513</c:v>
                </c:pt>
                <c:pt idx="96">
                  <c:v>1523</c:v>
                </c:pt>
                <c:pt idx="97">
                  <c:v>1533</c:v>
                </c:pt>
                <c:pt idx="98">
                  <c:v>1543</c:v>
                </c:pt>
                <c:pt idx="99">
                  <c:v>1553</c:v>
                </c:pt>
                <c:pt idx="100">
                  <c:v>1563</c:v>
                </c:pt>
                <c:pt idx="101">
                  <c:v>1573</c:v>
                </c:pt>
                <c:pt idx="102">
                  <c:v>1583</c:v>
                </c:pt>
                <c:pt idx="103">
                  <c:v>1594</c:v>
                </c:pt>
                <c:pt idx="104">
                  <c:v>1604</c:v>
                </c:pt>
                <c:pt idx="105">
                  <c:v>1614</c:v>
                </c:pt>
                <c:pt idx="106">
                  <c:v>1624</c:v>
                </c:pt>
                <c:pt idx="107">
                  <c:v>1634</c:v>
                </c:pt>
                <c:pt idx="108">
                  <c:v>1644</c:v>
                </c:pt>
                <c:pt idx="109">
                  <c:v>1654</c:v>
                </c:pt>
                <c:pt idx="110">
                  <c:v>1664</c:v>
                </c:pt>
                <c:pt idx="111">
                  <c:v>1674</c:v>
                </c:pt>
                <c:pt idx="112">
                  <c:v>1684</c:v>
                </c:pt>
                <c:pt idx="113">
                  <c:v>1694</c:v>
                </c:pt>
                <c:pt idx="114">
                  <c:v>1704</c:v>
                </c:pt>
                <c:pt idx="115">
                  <c:v>1715</c:v>
                </c:pt>
                <c:pt idx="116">
                  <c:v>1725</c:v>
                </c:pt>
                <c:pt idx="117">
                  <c:v>1735</c:v>
                </c:pt>
                <c:pt idx="118">
                  <c:v>1745</c:v>
                </c:pt>
                <c:pt idx="119">
                  <c:v>1755</c:v>
                </c:pt>
                <c:pt idx="120">
                  <c:v>1765</c:v>
                </c:pt>
                <c:pt idx="121">
                  <c:v>1775</c:v>
                </c:pt>
                <c:pt idx="122">
                  <c:v>1785</c:v>
                </c:pt>
                <c:pt idx="123">
                  <c:v>1977</c:v>
                </c:pt>
                <c:pt idx="124">
                  <c:v>1987</c:v>
                </c:pt>
                <c:pt idx="125">
                  <c:v>2027</c:v>
                </c:pt>
                <c:pt idx="126">
                  <c:v>2037</c:v>
                </c:pt>
                <c:pt idx="127">
                  <c:v>2047</c:v>
                </c:pt>
                <c:pt idx="128">
                  <c:v>2058</c:v>
                </c:pt>
                <c:pt idx="129">
                  <c:v>2068</c:v>
                </c:pt>
                <c:pt idx="130">
                  <c:v>2078</c:v>
                </c:pt>
                <c:pt idx="131">
                  <c:v>2088</c:v>
                </c:pt>
                <c:pt idx="132">
                  <c:v>2098</c:v>
                </c:pt>
                <c:pt idx="133">
                  <c:v>2108</c:v>
                </c:pt>
                <c:pt idx="134">
                  <c:v>2118</c:v>
                </c:pt>
                <c:pt idx="135">
                  <c:v>2128</c:v>
                </c:pt>
                <c:pt idx="136">
                  <c:v>2138</c:v>
                </c:pt>
                <c:pt idx="137">
                  <c:v>2148</c:v>
                </c:pt>
                <c:pt idx="138">
                  <c:v>2158</c:v>
                </c:pt>
                <c:pt idx="139">
                  <c:v>2169</c:v>
                </c:pt>
                <c:pt idx="140">
                  <c:v>2179</c:v>
                </c:pt>
                <c:pt idx="141">
                  <c:v>2189</c:v>
                </c:pt>
                <c:pt idx="142">
                  <c:v>2199</c:v>
                </c:pt>
                <c:pt idx="143">
                  <c:v>2209</c:v>
                </c:pt>
                <c:pt idx="144">
                  <c:v>2219</c:v>
                </c:pt>
                <c:pt idx="145">
                  <c:v>2229</c:v>
                </c:pt>
                <c:pt idx="146">
                  <c:v>2239</c:v>
                </c:pt>
                <c:pt idx="147">
                  <c:v>2249</c:v>
                </c:pt>
                <c:pt idx="148">
                  <c:v>2259</c:v>
                </c:pt>
                <c:pt idx="149">
                  <c:v>2269</c:v>
                </c:pt>
                <c:pt idx="150">
                  <c:v>2280</c:v>
                </c:pt>
                <c:pt idx="151">
                  <c:v>2290</c:v>
                </c:pt>
                <c:pt idx="152">
                  <c:v>2300</c:v>
                </c:pt>
                <c:pt idx="153">
                  <c:v>2310</c:v>
                </c:pt>
                <c:pt idx="154">
                  <c:v>2320</c:v>
                </c:pt>
                <c:pt idx="155">
                  <c:v>2330</c:v>
                </c:pt>
                <c:pt idx="156">
                  <c:v>2340</c:v>
                </c:pt>
                <c:pt idx="157">
                  <c:v>2350</c:v>
                </c:pt>
              </c:numCache>
            </c:numRef>
          </c:cat>
          <c:val>
            <c:numRef>
              <c:f>'[Copy of CorrNonLinearLog_TBVIs-Biowet.xlsx]Contour plot Cotton-Maize'!$CE$2:$CE$159</c:f>
              <c:numCache>
                <c:formatCode>General</c:formatCode>
                <c:ptCount val="158"/>
                <c:pt idx="0">
                  <c:v>0.60508173690000111</c:v>
                </c:pt>
                <c:pt idx="1">
                  <c:v>0.4934922001000005</c:v>
                </c:pt>
                <c:pt idx="2">
                  <c:v>0.60796327840000064</c:v>
                </c:pt>
                <c:pt idx="4">
                  <c:v>0.54967395999999991</c:v>
                </c:pt>
                <c:pt idx="5">
                  <c:v>0.63347272809999999</c:v>
                </c:pt>
                <c:pt idx="6">
                  <c:v>0.61600521960000199</c:v>
                </c:pt>
                <c:pt idx="7">
                  <c:v>0.55797912040000064</c:v>
                </c:pt>
                <c:pt idx="8">
                  <c:v>0.67040068840000111</c:v>
                </c:pt>
                <c:pt idx="9">
                  <c:v>0.72449036889999996</c:v>
                </c:pt>
                <c:pt idx="10">
                  <c:v>0.61307334009999992</c:v>
                </c:pt>
                <c:pt idx="11">
                  <c:v>0.59390142250000144</c:v>
                </c:pt>
                <c:pt idx="12">
                  <c:v>0.73136703999999997</c:v>
                </c:pt>
                <c:pt idx="13">
                  <c:v>0.75455282250000122</c:v>
                </c:pt>
                <c:pt idx="14">
                  <c:v>0.74145876640000064</c:v>
                </c:pt>
                <c:pt idx="15">
                  <c:v>0.8245003204000001</c:v>
                </c:pt>
                <c:pt idx="16">
                  <c:v>0.80235014760000001</c:v>
                </c:pt>
                <c:pt idx="17">
                  <c:v>0.82479091240000246</c:v>
                </c:pt>
                <c:pt idx="18">
                  <c:v>0.85880995840000174</c:v>
                </c:pt>
                <c:pt idx="19">
                  <c:v>0.81804789160000124</c:v>
                </c:pt>
                <c:pt idx="20">
                  <c:v>0.81889830490000004</c:v>
                </c:pt>
                <c:pt idx="21">
                  <c:v>0.84971524000000065</c:v>
                </c:pt>
                <c:pt idx="22">
                  <c:v>0.85067418240000148</c:v>
                </c:pt>
                <c:pt idx="23">
                  <c:v>0.83333163690000112</c:v>
                </c:pt>
                <c:pt idx="24">
                  <c:v>0.84503894760000065</c:v>
                </c:pt>
                <c:pt idx="25">
                  <c:v>0.84623440810000061</c:v>
                </c:pt>
                <c:pt idx="26">
                  <c:v>0.88337441440000131</c:v>
                </c:pt>
                <c:pt idx="27">
                  <c:v>0.87948759610000005</c:v>
                </c:pt>
                <c:pt idx="28">
                  <c:v>0.78340200999999876</c:v>
                </c:pt>
                <c:pt idx="61">
                  <c:v>0.65575984410000221</c:v>
                </c:pt>
                <c:pt idx="68">
                  <c:v>0.51619914090000008</c:v>
                </c:pt>
                <c:pt idx="82">
                  <c:v>0.56119575690000112</c:v>
                </c:pt>
                <c:pt idx="83">
                  <c:v>0.83846986240000065</c:v>
                </c:pt>
                <c:pt idx="84">
                  <c:v>0.82486356840000008</c:v>
                </c:pt>
                <c:pt idx="85">
                  <c:v>0.5127848881</c:v>
                </c:pt>
                <c:pt idx="86">
                  <c:v>0.75451807690000061</c:v>
                </c:pt>
                <c:pt idx="87">
                  <c:v>0.85355425440000121</c:v>
                </c:pt>
                <c:pt idx="88">
                  <c:v>0.9180130969000001</c:v>
                </c:pt>
                <c:pt idx="89">
                  <c:v>0.90918132009999997</c:v>
                </c:pt>
                <c:pt idx="90">
                  <c:v>0.87577778890000013</c:v>
                </c:pt>
                <c:pt idx="119">
                  <c:v>0.41121438760000067</c:v>
                </c:pt>
                <c:pt idx="120">
                  <c:v>0.63536840999999999</c:v>
                </c:pt>
                <c:pt idx="121">
                  <c:v>0.67394248360000186</c:v>
                </c:pt>
                <c:pt idx="122">
                  <c:v>0.73604388489999995</c:v>
                </c:pt>
                <c:pt idx="127">
                  <c:v>0.46452403360000061</c:v>
                </c:pt>
              </c:numCache>
            </c:numRef>
          </c:val>
          <c:extLst>
            <c:ext xmlns:c16="http://schemas.microsoft.com/office/drawing/2014/chart" uri="{C3380CC4-5D6E-409C-BE32-E72D297353CC}">
              <c16:uniqueId val="{00000051-DD10-409B-87F1-B2F8D6ACD275}"/>
            </c:ext>
          </c:extLst>
        </c:ser>
        <c:ser>
          <c:idx val="82"/>
          <c:order val="82"/>
          <c:tx>
            <c:strRef>
              <c:f>'[Copy of CorrNonLinearLog_TBVIs-Biowet.xlsx]Contour plot Cotton-Maize'!$CF$1</c:f>
              <c:strCache>
                <c:ptCount val="1"/>
                <c:pt idx="0">
                  <c:v>1251</c:v>
                </c:pt>
              </c:strCache>
            </c:strRef>
          </c:tx>
          <c:cat>
            <c:numRef>
              <c:f>'[Copy of CorrNonLinearLog_TBVIs-Biowet.xlsx]Contour plot Cotton-Maize'!$A$2:$A$159</c:f>
              <c:numCache>
                <c:formatCode>General</c:formatCode>
                <c:ptCount val="158"/>
                <c:pt idx="0">
                  <c:v>422</c:v>
                </c:pt>
                <c:pt idx="1">
                  <c:v>432</c:v>
                </c:pt>
                <c:pt idx="2">
                  <c:v>442</c:v>
                </c:pt>
                <c:pt idx="3">
                  <c:v>452</c:v>
                </c:pt>
                <c:pt idx="4">
                  <c:v>463</c:v>
                </c:pt>
                <c:pt idx="5">
                  <c:v>473</c:v>
                </c:pt>
                <c:pt idx="6">
                  <c:v>483</c:v>
                </c:pt>
                <c:pt idx="7">
                  <c:v>493</c:v>
                </c:pt>
                <c:pt idx="8">
                  <c:v>503</c:v>
                </c:pt>
                <c:pt idx="9">
                  <c:v>513</c:v>
                </c:pt>
                <c:pt idx="10">
                  <c:v>524</c:v>
                </c:pt>
                <c:pt idx="11">
                  <c:v>534</c:v>
                </c:pt>
                <c:pt idx="12">
                  <c:v>544</c:v>
                </c:pt>
                <c:pt idx="13">
                  <c:v>554</c:v>
                </c:pt>
                <c:pt idx="14">
                  <c:v>564</c:v>
                </c:pt>
                <c:pt idx="15">
                  <c:v>574</c:v>
                </c:pt>
                <c:pt idx="16">
                  <c:v>585</c:v>
                </c:pt>
                <c:pt idx="17">
                  <c:v>595</c:v>
                </c:pt>
                <c:pt idx="18">
                  <c:v>605</c:v>
                </c:pt>
                <c:pt idx="19">
                  <c:v>615</c:v>
                </c:pt>
                <c:pt idx="20">
                  <c:v>625</c:v>
                </c:pt>
                <c:pt idx="21">
                  <c:v>635</c:v>
                </c:pt>
                <c:pt idx="22">
                  <c:v>646</c:v>
                </c:pt>
                <c:pt idx="23">
                  <c:v>656</c:v>
                </c:pt>
                <c:pt idx="24">
                  <c:v>666</c:v>
                </c:pt>
                <c:pt idx="25">
                  <c:v>676</c:v>
                </c:pt>
                <c:pt idx="26">
                  <c:v>686</c:v>
                </c:pt>
                <c:pt idx="27">
                  <c:v>697</c:v>
                </c:pt>
                <c:pt idx="28">
                  <c:v>707</c:v>
                </c:pt>
                <c:pt idx="29">
                  <c:v>717</c:v>
                </c:pt>
                <c:pt idx="30">
                  <c:v>727</c:v>
                </c:pt>
                <c:pt idx="31">
                  <c:v>737</c:v>
                </c:pt>
                <c:pt idx="32">
                  <c:v>747</c:v>
                </c:pt>
                <c:pt idx="33">
                  <c:v>758</c:v>
                </c:pt>
                <c:pt idx="34">
                  <c:v>768</c:v>
                </c:pt>
                <c:pt idx="35">
                  <c:v>778</c:v>
                </c:pt>
                <c:pt idx="36">
                  <c:v>788</c:v>
                </c:pt>
                <c:pt idx="37">
                  <c:v>798</c:v>
                </c:pt>
                <c:pt idx="38">
                  <c:v>808</c:v>
                </c:pt>
                <c:pt idx="39">
                  <c:v>819</c:v>
                </c:pt>
                <c:pt idx="40">
                  <c:v>829</c:v>
                </c:pt>
                <c:pt idx="41">
                  <c:v>839</c:v>
                </c:pt>
                <c:pt idx="42">
                  <c:v>849</c:v>
                </c:pt>
                <c:pt idx="43">
                  <c:v>859</c:v>
                </c:pt>
                <c:pt idx="44">
                  <c:v>870</c:v>
                </c:pt>
                <c:pt idx="45">
                  <c:v>880</c:v>
                </c:pt>
                <c:pt idx="46">
                  <c:v>890</c:v>
                </c:pt>
                <c:pt idx="47">
                  <c:v>900</c:v>
                </c:pt>
                <c:pt idx="48">
                  <c:v>910</c:v>
                </c:pt>
                <c:pt idx="49">
                  <c:v>920</c:v>
                </c:pt>
                <c:pt idx="50">
                  <c:v>929</c:v>
                </c:pt>
                <c:pt idx="51">
                  <c:v>939</c:v>
                </c:pt>
                <c:pt idx="52">
                  <c:v>949</c:v>
                </c:pt>
                <c:pt idx="53">
                  <c:v>959</c:v>
                </c:pt>
                <c:pt idx="54">
                  <c:v>969</c:v>
                </c:pt>
                <c:pt idx="55">
                  <c:v>979</c:v>
                </c:pt>
                <c:pt idx="56">
                  <c:v>989</c:v>
                </c:pt>
                <c:pt idx="57">
                  <c:v>999</c:v>
                </c:pt>
                <c:pt idx="58">
                  <c:v>1009</c:v>
                </c:pt>
                <c:pt idx="59">
                  <c:v>1019</c:v>
                </c:pt>
                <c:pt idx="60">
                  <c:v>1029</c:v>
                </c:pt>
                <c:pt idx="61">
                  <c:v>1040</c:v>
                </c:pt>
                <c:pt idx="62">
                  <c:v>1051</c:v>
                </c:pt>
                <c:pt idx="63">
                  <c:v>1061</c:v>
                </c:pt>
                <c:pt idx="64">
                  <c:v>1071</c:v>
                </c:pt>
                <c:pt idx="65">
                  <c:v>1081</c:v>
                </c:pt>
                <c:pt idx="66">
                  <c:v>1091</c:v>
                </c:pt>
                <c:pt idx="67">
                  <c:v>1101</c:v>
                </c:pt>
                <c:pt idx="68">
                  <c:v>1111</c:v>
                </c:pt>
                <c:pt idx="69">
                  <c:v>1121</c:v>
                </c:pt>
                <c:pt idx="70">
                  <c:v>1131</c:v>
                </c:pt>
                <c:pt idx="71">
                  <c:v>1141</c:v>
                </c:pt>
                <c:pt idx="72">
                  <c:v>1151</c:v>
                </c:pt>
                <c:pt idx="73">
                  <c:v>1161</c:v>
                </c:pt>
                <c:pt idx="74">
                  <c:v>1171</c:v>
                </c:pt>
                <c:pt idx="75">
                  <c:v>1181</c:v>
                </c:pt>
                <c:pt idx="76">
                  <c:v>1191</c:v>
                </c:pt>
                <c:pt idx="77">
                  <c:v>1201</c:v>
                </c:pt>
                <c:pt idx="78">
                  <c:v>1211</c:v>
                </c:pt>
                <c:pt idx="79">
                  <c:v>1221</c:v>
                </c:pt>
                <c:pt idx="80">
                  <c:v>1231</c:v>
                </c:pt>
                <c:pt idx="81">
                  <c:v>1241</c:v>
                </c:pt>
                <c:pt idx="82">
                  <c:v>1251</c:v>
                </c:pt>
                <c:pt idx="83">
                  <c:v>1261</c:v>
                </c:pt>
                <c:pt idx="84">
                  <c:v>1272</c:v>
                </c:pt>
                <c:pt idx="85">
                  <c:v>1282</c:v>
                </c:pt>
                <c:pt idx="86">
                  <c:v>1292</c:v>
                </c:pt>
                <c:pt idx="87">
                  <c:v>1302</c:v>
                </c:pt>
                <c:pt idx="88">
                  <c:v>1312</c:v>
                </c:pt>
                <c:pt idx="89">
                  <c:v>1322</c:v>
                </c:pt>
                <c:pt idx="90">
                  <c:v>1332</c:v>
                </c:pt>
                <c:pt idx="91">
                  <c:v>1472</c:v>
                </c:pt>
                <c:pt idx="92">
                  <c:v>1483</c:v>
                </c:pt>
                <c:pt idx="93">
                  <c:v>1493</c:v>
                </c:pt>
                <c:pt idx="94">
                  <c:v>1503</c:v>
                </c:pt>
                <c:pt idx="95">
                  <c:v>1513</c:v>
                </c:pt>
                <c:pt idx="96">
                  <c:v>1523</c:v>
                </c:pt>
                <c:pt idx="97">
                  <c:v>1533</c:v>
                </c:pt>
                <c:pt idx="98">
                  <c:v>1543</c:v>
                </c:pt>
                <c:pt idx="99">
                  <c:v>1553</c:v>
                </c:pt>
                <c:pt idx="100">
                  <c:v>1563</c:v>
                </c:pt>
                <c:pt idx="101">
                  <c:v>1573</c:v>
                </c:pt>
                <c:pt idx="102">
                  <c:v>1583</c:v>
                </c:pt>
                <c:pt idx="103">
                  <c:v>1594</c:v>
                </c:pt>
                <c:pt idx="104">
                  <c:v>1604</c:v>
                </c:pt>
                <c:pt idx="105">
                  <c:v>1614</c:v>
                </c:pt>
                <c:pt idx="106">
                  <c:v>1624</c:v>
                </c:pt>
                <c:pt idx="107">
                  <c:v>1634</c:v>
                </c:pt>
                <c:pt idx="108">
                  <c:v>1644</c:v>
                </c:pt>
                <c:pt idx="109">
                  <c:v>1654</c:v>
                </c:pt>
                <c:pt idx="110">
                  <c:v>1664</c:v>
                </c:pt>
                <c:pt idx="111">
                  <c:v>1674</c:v>
                </c:pt>
                <c:pt idx="112">
                  <c:v>1684</c:v>
                </c:pt>
                <c:pt idx="113">
                  <c:v>1694</c:v>
                </c:pt>
                <c:pt idx="114">
                  <c:v>1704</c:v>
                </c:pt>
                <c:pt idx="115">
                  <c:v>1715</c:v>
                </c:pt>
                <c:pt idx="116">
                  <c:v>1725</c:v>
                </c:pt>
                <c:pt idx="117">
                  <c:v>1735</c:v>
                </c:pt>
                <c:pt idx="118">
                  <c:v>1745</c:v>
                </c:pt>
                <c:pt idx="119">
                  <c:v>1755</c:v>
                </c:pt>
                <c:pt idx="120">
                  <c:v>1765</c:v>
                </c:pt>
                <c:pt idx="121">
                  <c:v>1775</c:v>
                </c:pt>
                <c:pt idx="122">
                  <c:v>1785</c:v>
                </c:pt>
                <c:pt idx="123">
                  <c:v>1977</c:v>
                </c:pt>
                <c:pt idx="124">
                  <c:v>1987</c:v>
                </c:pt>
                <c:pt idx="125">
                  <c:v>2027</c:v>
                </c:pt>
                <c:pt idx="126">
                  <c:v>2037</c:v>
                </c:pt>
                <c:pt idx="127">
                  <c:v>2047</c:v>
                </c:pt>
                <c:pt idx="128">
                  <c:v>2058</c:v>
                </c:pt>
                <c:pt idx="129">
                  <c:v>2068</c:v>
                </c:pt>
                <c:pt idx="130">
                  <c:v>2078</c:v>
                </c:pt>
                <c:pt idx="131">
                  <c:v>2088</c:v>
                </c:pt>
                <c:pt idx="132">
                  <c:v>2098</c:v>
                </c:pt>
                <c:pt idx="133">
                  <c:v>2108</c:v>
                </c:pt>
                <c:pt idx="134">
                  <c:v>2118</c:v>
                </c:pt>
                <c:pt idx="135">
                  <c:v>2128</c:v>
                </c:pt>
                <c:pt idx="136">
                  <c:v>2138</c:v>
                </c:pt>
                <c:pt idx="137">
                  <c:v>2148</c:v>
                </c:pt>
                <c:pt idx="138">
                  <c:v>2158</c:v>
                </c:pt>
                <c:pt idx="139">
                  <c:v>2169</c:v>
                </c:pt>
                <c:pt idx="140">
                  <c:v>2179</c:v>
                </c:pt>
                <c:pt idx="141">
                  <c:v>2189</c:v>
                </c:pt>
                <c:pt idx="142">
                  <c:v>2199</c:v>
                </c:pt>
                <c:pt idx="143">
                  <c:v>2209</c:v>
                </c:pt>
                <c:pt idx="144">
                  <c:v>2219</c:v>
                </c:pt>
                <c:pt idx="145">
                  <c:v>2229</c:v>
                </c:pt>
                <c:pt idx="146">
                  <c:v>2239</c:v>
                </c:pt>
                <c:pt idx="147">
                  <c:v>2249</c:v>
                </c:pt>
                <c:pt idx="148">
                  <c:v>2259</c:v>
                </c:pt>
                <c:pt idx="149">
                  <c:v>2269</c:v>
                </c:pt>
                <c:pt idx="150">
                  <c:v>2280</c:v>
                </c:pt>
                <c:pt idx="151">
                  <c:v>2290</c:v>
                </c:pt>
                <c:pt idx="152">
                  <c:v>2300</c:v>
                </c:pt>
                <c:pt idx="153">
                  <c:v>2310</c:v>
                </c:pt>
                <c:pt idx="154">
                  <c:v>2320</c:v>
                </c:pt>
                <c:pt idx="155">
                  <c:v>2330</c:v>
                </c:pt>
                <c:pt idx="156">
                  <c:v>2340</c:v>
                </c:pt>
                <c:pt idx="157">
                  <c:v>2350</c:v>
                </c:pt>
              </c:numCache>
            </c:numRef>
          </c:cat>
          <c:val>
            <c:numRef>
              <c:f>'[Copy of CorrNonLinearLog_TBVIs-Biowet.xlsx]Contour plot Cotton-Maize'!$CF$2:$CF$159</c:f>
              <c:numCache>
                <c:formatCode>General</c:formatCode>
                <c:ptCount val="158"/>
                <c:pt idx="0">
                  <c:v>0.65859717160000064</c:v>
                </c:pt>
                <c:pt idx="1">
                  <c:v>0.62503254809999997</c:v>
                </c:pt>
                <c:pt idx="2">
                  <c:v>0.68520317290000043</c:v>
                </c:pt>
                <c:pt idx="3">
                  <c:v>0.54485065960000123</c:v>
                </c:pt>
                <c:pt idx="4">
                  <c:v>0.59482656250000043</c:v>
                </c:pt>
                <c:pt idx="5">
                  <c:v>0.67379472250000261</c:v>
                </c:pt>
                <c:pt idx="6">
                  <c:v>0.68954755210000107</c:v>
                </c:pt>
                <c:pt idx="7">
                  <c:v>0.54725965290000123</c:v>
                </c:pt>
                <c:pt idx="8">
                  <c:v>0.65780210250000148</c:v>
                </c:pt>
                <c:pt idx="9">
                  <c:v>0.73405483290000184</c:v>
                </c:pt>
                <c:pt idx="10">
                  <c:v>0.65252468410000064</c:v>
                </c:pt>
                <c:pt idx="11">
                  <c:v>0.62509579690000183</c:v>
                </c:pt>
                <c:pt idx="12">
                  <c:v>0.68903280640000131</c:v>
                </c:pt>
                <c:pt idx="13">
                  <c:v>0.71624061610000234</c:v>
                </c:pt>
                <c:pt idx="14">
                  <c:v>0.71593597690000121</c:v>
                </c:pt>
                <c:pt idx="15">
                  <c:v>0.76071539610000161</c:v>
                </c:pt>
                <c:pt idx="16">
                  <c:v>0.74646144039999995</c:v>
                </c:pt>
                <c:pt idx="17">
                  <c:v>0.77462881690000251</c:v>
                </c:pt>
                <c:pt idx="18">
                  <c:v>0.78769175040000172</c:v>
                </c:pt>
                <c:pt idx="19">
                  <c:v>0.76068050890000005</c:v>
                </c:pt>
                <c:pt idx="20">
                  <c:v>0.77512176810000066</c:v>
                </c:pt>
                <c:pt idx="21">
                  <c:v>0.80351503210000064</c:v>
                </c:pt>
                <c:pt idx="22">
                  <c:v>0.81223353760000061</c:v>
                </c:pt>
                <c:pt idx="23">
                  <c:v>0.79087227610000121</c:v>
                </c:pt>
                <c:pt idx="24">
                  <c:v>0.80068493610000135</c:v>
                </c:pt>
                <c:pt idx="25">
                  <c:v>0.80127561960000149</c:v>
                </c:pt>
                <c:pt idx="26">
                  <c:v>0.82539042010000063</c:v>
                </c:pt>
                <c:pt idx="27">
                  <c:v>0.81546318089999836</c:v>
                </c:pt>
                <c:pt idx="28">
                  <c:v>0.80803918809999997</c:v>
                </c:pt>
                <c:pt idx="29">
                  <c:v>0.47045881000000062</c:v>
                </c:pt>
                <c:pt idx="61">
                  <c:v>0.5837418409000007</c:v>
                </c:pt>
                <c:pt idx="68">
                  <c:v>0.49323933609999993</c:v>
                </c:pt>
                <c:pt idx="83">
                  <c:v>0.79414832250000122</c:v>
                </c:pt>
                <c:pt idx="84">
                  <c:v>0.83863469290000126</c:v>
                </c:pt>
                <c:pt idx="85">
                  <c:v>0.71964682240000211</c:v>
                </c:pt>
                <c:pt idx="86">
                  <c:v>0.43490068090000111</c:v>
                </c:pt>
                <c:pt idx="87">
                  <c:v>0.81091826010000001</c:v>
                </c:pt>
                <c:pt idx="88">
                  <c:v>0.90885715559999991</c:v>
                </c:pt>
                <c:pt idx="89">
                  <c:v>0.90348827040000002</c:v>
                </c:pt>
                <c:pt idx="90">
                  <c:v>0.86785992810000123</c:v>
                </c:pt>
                <c:pt idx="120">
                  <c:v>0.56697888040000111</c:v>
                </c:pt>
                <c:pt idx="121">
                  <c:v>0.62737488490000004</c:v>
                </c:pt>
                <c:pt idx="122">
                  <c:v>0.70763426410000063</c:v>
                </c:pt>
                <c:pt idx="127">
                  <c:v>0.42741521290000056</c:v>
                </c:pt>
              </c:numCache>
            </c:numRef>
          </c:val>
          <c:extLst>
            <c:ext xmlns:c16="http://schemas.microsoft.com/office/drawing/2014/chart" uri="{C3380CC4-5D6E-409C-BE32-E72D297353CC}">
              <c16:uniqueId val="{00000052-DD10-409B-87F1-B2F8D6ACD275}"/>
            </c:ext>
          </c:extLst>
        </c:ser>
        <c:ser>
          <c:idx val="83"/>
          <c:order val="83"/>
          <c:tx>
            <c:strRef>
              <c:f>'[Copy of CorrNonLinearLog_TBVIs-Biowet.xlsx]Contour plot Cotton-Maize'!$CG$1</c:f>
              <c:strCache>
                <c:ptCount val="1"/>
                <c:pt idx="0">
                  <c:v>1261</c:v>
                </c:pt>
              </c:strCache>
            </c:strRef>
          </c:tx>
          <c:cat>
            <c:numRef>
              <c:f>'[Copy of CorrNonLinearLog_TBVIs-Biowet.xlsx]Contour plot Cotton-Maize'!$A$2:$A$159</c:f>
              <c:numCache>
                <c:formatCode>General</c:formatCode>
                <c:ptCount val="158"/>
                <c:pt idx="0">
                  <c:v>422</c:v>
                </c:pt>
                <c:pt idx="1">
                  <c:v>432</c:v>
                </c:pt>
                <c:pt idx="2">
                  <c:v>442</c:v>
                </c:pt>
                <c:pt idx="3">
                  <c:v>452</c:v>
                </c:pt>
                <c:pt idx="4">
                  <c:v>463</c:v>
                </c:pt>
                <c:pt idx="5">
                  <c:v>473</c:v>
                </c:pt>
                <c:pt idx="6">
                  <c:v>483</c:v>
                </c:pt>
                <c:pt idx="7">
                  <c:v>493</c:v>
                </c:pt>
                <c:pt idx="8">
                  <c:v>503</c:v>
                </c:pt>
                <c:pt idx="9">
                  <c:v>513</c:v>
                </c:pt>
                <c:pt idx="10">
                  <c:v>524</c:v>
                </c:pt>
                <c:pt idx="11">
                  <c:v>534</c:v>
                </c:pt>
                <c:pt idx="12">
                  <c:v>544</c:v>
                </c:pt>
                <c:pt idx="13">
                  <c:v>554</c:v>
                </c:pt>
                <c:pt idx="14">
                  <c:v>564</c:v>
                </c:pt>
                <c:pt idx="15">
                  <c:v>574</c:v>
                </c:pt>
                <c:pt idx="16">
                  <c:v>585</c:v>
                </c:pt>
                <c:pt idx="17">
                  <c:v>595</c:v>
                </c:pt>
                <c:pt idx="18">
                  <c:v>605</c:v>
                </c:pt>
                <c:pt idx="19">
                  <c:v>615</c:v>
                </c:pt>
                <c:pt idx="20">
                  <c:v>625</c:v>
                </c:pt>
                <c:pt idx="21">
                  <c:v>635</c:v>
                </c:pt>
                <c:pt idx="22">
                  <c:v>646</c:v>
                </c:pt>
                <c:pt idx="23">
                  <c:v>656</c:v>
                </c:pt>
                <c:pt idx="24">
                  <c:v>666</c:v>
                </c:pt>
                <c:pt idx="25">
                  <c:v>676</c:v>
                </c:pt>
                <c:pt idx="26">
                  <c:v>686</c:v>
                </c:pt>
                <c:pt idx="27">
                  <c:v>697</c:v>
                </c:pt>
                <c:pt idx="28">
                  <c:v>707</c:v>
                </c:pt>
                <c:pt idx="29">
                  <c:v>717</c:v>
                </c:pt>
                <c:pt idx="30">
                  <c:v>727</c:v>
                </c:pt>
                <c:pt idx="31">
                  <c:v>737</c:v>
                </c:pt>
                <c:pt idx="32">
                  <c:v>747</c:v>
                </c:pt>
                <c:pt idx="33">
                  <c:v>758</c:v>
                </c:pt>
                <c:pt idx="34">
                  <c:v>768</c:v>
                </c:pt>
                <c:pt idx="35">
                  <c:v>778</c:v>
                </c:pt>
                <c:pt idx="36">
                  <c:v>788</c:v>
                </c:pt>
                <c:pt idx="37">
                  <c:v>798</c:v>
                </c:pt>
                <c:pt idx="38">
                  <c:v>808</c:v>
                </c:pt>
                <c:pt idx="39">
                  <c:v>819</c:v>
                </c:pt>
                <c:pt idx="40">
                  <c:v>829</c:v>
                </c:pt>
                <c:pt idx="41">
                  <c:v>839</c:v>
                </c:pt>
                <c:pt idx="42">
                  <c:v>849</c:v>
                </c:pt>
                <c:pt idx="43">
                  <c:v>859</c:v>
                </c:pt>
                <c:pt idx="44">
                  <c:v>870</c:v>
                </c:pt>
                <c:pt idx="45">
                  <c:v>880</c:v>
                </c:pt>
                <c:pt idx="46">
                  <c:v>890</c:v>
                </c:pt>
                <c:pt idx="47">
                  <c:v>900</c:v>
                </c:pt>
                <c:pt idx="48">
                  <c:v>910</c:v>
                </c:pt>
                <c:pt idx="49">
                  <c:v>920</c:v>
                </c:pt>
                <c:pt idx="50">
                  <c:v>929</c:v>
                </c:pt>
                <c:pt idx="51">
                  <c:v>939</c:v>
                </c:pt>
                <c:pt idx="52">
                  <c:v>949</c:v>
                </c:pt>
                <c:pt idx="53">
                  <c:v>959</c:v>
                </c:pt>
                <c:pt idx="54">
                  <c:v>969</c:v>
                </c:pt>
                <c:pt idx="55">
                  <c:v>979</c:v>
                </c:pt>
                <c:pt idx="56">
                  <c:v>989</c:v>
                </c:pt>
                <c:pt idx="57">
                  <c:v>999</c:v>
                </c:pt>
                <c:pt idx="58">
                  <c:v>1009</c:v>
                </c:pt>
                <c:pt idx="59">
                  <c:v>1019</c:v>
                </c:pt>
                <c:pt idx="60">
                  <c:v>1029</c:v>
                </c:pt>
                <c:pt idx="61">
                  <c:v>1040</c:v>
                </c:pt>
                <c:pt idx="62">
                  <c:v>1051</c:v>
                </c:pt>
                <c:pt idx="63">
                  <c:v>1061</c:v>
                </c:pt>
                <c:pt idx="64">
                  <c:v>1071</c:v>
                </c:pt>
                <c:pt idx="65">
                  <c:v>1081</c:v>
                </c:pt>
                <c:pt idx="66">
                  <c:v>1091</c:v>
                </c:pt>
                <c:pt idx="67">
                  <c:v>1101</c:v>
                </c:pt>
                <c:pt idx="68">
                  <c:v>1111</c:v>
                </c:pt>
                <c:pt idx="69">
                  <c:v>1121</c:v>
                </c:pt>
                <c:pt idx="70">
                  <c:v>1131</c:v>
                </c:pt>
                <c:pt idx="71">
                  <c:v>1141</c:v>
                </c:pt>
                <c:pt idx="72">
                  <c:v>1151</c:v>
                </c:pt>
                <c:pt idx="73">
                  <c:v>1161</c:v>
                </c:pt>
                <c:pt idx="74">
                  <c:v>1171</c:v>
                </c:pt>
                <c:pt idx="75">
                  <c:v>1181</c:v>
                </c:pt>
                <c:pt idx="76">
                  <c:v>1191</c:v>
                </c:pt>
                <c:pt idx="77">
                  <c:v>1201</c:v>
                </c:pt>
                <c:pt idx="78">
                  <c:v>1211</c:v>
                </c:pt>
                <c:pt idx="79">
                  <c:v>1221</c:v>
                </c:pt>
                <c:pt idx="80">
                  <c:v>1231</c:v>
                </c:pt>
                <c:pt idx="81">
                  <c:v>1241</c:v>
                </c:pt>
                <c:pt idx="82">
                  <c:v>1251</c:v>
                </c:pt>
                <c:pt idx="83">
                  <c:v>1261</c:v>
                </c:pt>
                <c:pt idx="84">
                  <c:v>1272</c:v>
                </c:pt>
                <c:pt idx="85">
                  <c:v>1282</c:v>
                </c:pt>
                <c:pt idx="86">
                  <c:v>1292</c:v>
                </c:pt>
                <c:pt idx="87">
                  <c:v>1302</c:v>
                </c:pt>
                <c:pt idx="88">
                  <c:v>1312</c:v>
                </c:pt>
                <c:pt idx="89">
                  <c:v>1322</c:v>
                </c:pt>
                <c:pt idx="90">
                  <c:v>1332</c:v>
                </c:pt>
                <c:pt idx="91">
                  <c:v>1472</c:v>
                </c:pt>
                <c:pt idx="92">
                  <c:v>1483</c:v>
                </c:pt>
                <c:pt idx="93">
                  <c:v>1493</c:v>
                </c:pt>
                <c:pt idx="94">
                  <c:v>1503</c:v>
                </c:pt>
                <c:pt idx="95">
                  <c:v>1513</c:v>
                </c:pt>
                <c:pt idx="96">
                  <c:v>1523</c:v>
                </c:pt>
                <c:pt idx="97">
                  <c:v>1533</c:v>
                </c:pt>
                <c:pt idx="98">
                  <c:v>1543</c:v>
                </c:pt>
                <c:pt idx="99">
                  <c:v>1553</c:v>
                </c:pt>
                <c:pt idx="100">
                  <c:v>1563</c:v>
                </c:pt>
                <c:pt idx="101">
                  <c:v>1573</c:v>
                </c:pt>
                <c:pt idx="102">
                  <c:v>1583</c:v>
                </c:pt>
                <c:pt idx="103">
                  <c:v>1594</c:v>
                </c:pt>
                <c:pt idx="104">
                  <c:v>1604</c:v>
                </c:pt>
                <c:pt idx="105">
                  <c:v>1614</c:v>
                </c:pt>
                <c:pt idx="106">
                  <c:v>1624</c:v>
                </c:pt>
                <c:pt idx="107">
                  <c:v>1634</c:v>
                </c:pt>
                <c:pt idx="108">
                  <c:v>1644</c:v>
                </c:pt>
                <c:pt idx="109">
                  <c:v>1654</c:v>
                </c:pt>
                <c:pt idx="110">
                  <c:v>1664</c:v>
                </c:pt>
                <c:pt idx="111">
                  <c:v>1674</c:v>
                </c:pt>
                <c:pt idx="112">
                  <c:v>1684</c:v>
                </c:pt>
                <c:pt idx="113">
                  <c:v>1694</c:v>
                </c:pt>
                <c:pt idx="114">
                  <c:v>1704</c:v>
                </c:pt>
                <c:pt idx="115">
                  <c:v>1715</c:v>
                </c:pt>
                <c:pt idx="116">
                  <c:v>1725</c:v>
                </c:pt>
                <c:pt idx="117">
                  <c:v>1735</c:v>
                </c:pt>
                <c:pt idx="118">
                  <c:v>1745</c:v>
                </c:pt>
                <c:pt idx="119">
                  <c:v>1755</c:v>
                </c:pt>
                <c:pt idx="120">
                  <c:v>1765</c:v>
                </c:pt>
                <c:pt idx="121">
                  <c:v>1775</c:v>
                </c:pt>
                <c:pt idx="122">
                  <c:v>1785</c:v>
                </c:pt>
                <c:pt idx="123">
                  <c:v>1977</c:v>
                </c:pt>
                <c:pt idx="124">
                  <c:v>1987</c:v>
                </c:pt>
                <c:pt idx="125">
                  <c:v>2027</c:v>
                </c:pt>
                <c:pt idx="126">
                  <c:v>2037</c:v>
                </c:pt>
                <c:pt idx="127">
                  <c:v>2047</c:v>
                </c:pt>
                <c:pt idx="128">
                  <c:v>2058</c:v>
                </c:pt>
                <c:pt idx="129">
                  <c:v>2068</c:v>
                </c:pt>
                <c:pt idx="130">
                  <c:v>2078</c:v>
                </c:pt>
                <c:pt idx="131">
                  <c:v>2088</c:v>
                </c:pt>
                <c:pt idx="132">
                  <c:v>2098</c:v>
                </c:pt>
                <c:pt idx="133">
                  <c:v>2108</c:v>
                </c:pt>
                <c:pt idx="134">
                  <c:v>2118</c:v>
                </c:pt>
                <c:pt idx="135">
                  <c:v>2128</c:v>
                </c:pt>
                <c:pt idx="136">
                  <c:v>2138</c:v>
                </c:pt>
                <c:pt idx="137">
                  <c:v>2148</c:v>
                </c:pt>
                <c:pt idx="138">
                  <c:v>2158</c:v>
                </c:pt>
                <c:pt idx="139">
                  <c:v>2169</c:v>
                </c:pt>
                <c:pt idx="140">
                  <c:v>2179</c:v>
                </c:pt>
                <c:pt idx="141">
                  <c:v>2189</c:v>
                </c:pt>
                <c:pt idx="142">
                  <c:v>2199</c:v>
                </c:pt>
                <c:pt idx="143">
                  <c:v>2209</c:v>
                </c:pt>
                <c:pt idx="144">
                  <c:v>2219</c:v>
                </c:pt>
                <c:pt idx="145">
                  <c:v>2229</c:v>
                </c:pt>
                <c:pt idx="146">
                  <c:v>2239</c:v>
                </c:pt>
                <c:pt idx="147">
                  <c:v>2249</c:v>
                </c:pt>
                <c:pt idx="148">
                  <c:v>2259</c:v>
                </c:pt>
                <c:pt idx="149">
                  <c:v>2269</c:v>
                </c:pt>
                <c:pt idx="150">
                  <c:v>2280</c:v>
                </c:pt>
                <c:pt idx="151">
                  <c:v>2290</c:v>
                </c:pt>
                <c:pt idx="152">
                  <c:v>2300</c:v>
                </c:pt>
                <c:pt idx="153">
                  <c:v>2310</c:v>
                </c:pt>
                <c:pt idx="154">
                  <c:v>2320</c:v>
                </c:pt>
                <c:pt idx="155">
                  <c:v>2330</c:v>
                </c:pt>
                <c:pt idx="156">
                  <c:v>2340</c:v>
                </c:pt>
                <c:pt idx="157">
                  <c:v>2350</c:v>
                </c:pt>
              </c:numCache>
            </c:numRef>
          </c:cat>
          <c:val>
            <c:numRef>
              <c:f>'[Copy of CorrNonLinearLog_TBVIs-Biowet.xlsx]Contour plot Cotton-Maize'!$CG$2:$CG$159</c:f>
              <c:numCache>
                <c:formatCode>General</c:formatCode>
                <c:ptCount val="158"/>
                <c:pt idx="0">
                  <c:v>0.64116853290000064</c:v>
                </c:pt>
                <c:pt idx="1">
                  <c:v>0.56286005760000124</c:v>
                </c:pt>
                <c:pt idx="2">
                  <c:v>0.71080074810000005</c:v>
                </c:pt>
                <c:pt idx="3">
                  <c:v>0.50051380089999886</c:v>
                </c:pt>
                <c:pt idx="4">
                  <c:v>0.61782744040000148</c:v>
                </c:pt>
                <c:pt idx="5">
                  <c:v>0.68432601760000178</c:v>
                </c:pt>
                <c:pt idx="6">
                  <c:v>0.67719732640000174</c:v>
                </c:pt>
                <c:pt idx="7">
                  <c:v>0.61705738089999951</c:v>
                </c:pt>
                <c:pt idx="8">
                  <c:v>0.7003681343999999</c:v>
                </c:pt>
                <c:pt idx="9">
                  <c:v>0.75747430890000012</c:v>
                </c:pt>
                <c:pt idx="10">
                  <c:v>0.66517073640000235</c:v>
                </c:pt>
                <c:pt idx="11">
                  <c:v>0.65102305960000184</c:v>
                </c:pt>
                <c:pt idx="12">
                  <c:v>0.75377124000000173</c:v>
                </c:pt>
                <c:pt idx="13">
                  <c:v>0.7788062499999997</c:v>
                </c:pt>
                <c:pt idx="14">
                  <c:v>0.77758887610000094</c:v>
                </c:pt>
                <c:pt idx="15">
                  <c:v>0.84507571840000173</c:v>
                </c:pt>
                <c:pt idx="16">
                  <c:v>0.81342361000000063</c:v>
                </c:pt>
                <c:pt idx="17">
                  <c:v>0.84022888960000064</c:v>
                </c:pt>
                <c:pt idx="18">
                  <c:v>0.85666131360000208</c:v>
                </c:pt>
                <c:pt idx="19">
                  <c:v>0.83561537440000122</c:v>
                </c:pt>
                <c:pt idx="20">
                  <c:v>0.83828673639999995</c:v>
                </c:pt>
                <c:pt idx="21">
                  <c:v>0.86268801610000234</c:v>
                </c:pt>
                <c:pt idx="22">
                  <c:v>0.88292332960000053</c:v>
                </c:pt>
                <c:pt idx="23">
                  <c:v>0.86144385960000125</c:v>
                </c:pt>
                <c:pt idx="24">
                  <c:v>0.86847488640000126</c:v>
                </c:pt>
                <c:pt idx="25">
                  <c:v>0.86903412840000005</c:v>
                </c:pt>
                <c:pt idx="26">
                  <c:v>0.89036208809999917</c:v>
                </c:pt>
                <c:pt idx="27">
                  <c:v>0.90466729959999992</c:v>
                </c:pt>
                <c:pt idx="28">
                  <c:v>0.86506740809999993</c:v>
                </c:pt>
                <c:pt idx="29">
                  <c:v>0.5414163560999995</c:v>
                </c:pt>
                <c:pt idx="61">
                  <c:v>0.65105533440000185</c:v>
                </c:pt>
                <c:pt idx="68">
                  <c:v>0.46143490410000032</c:v>
                </c:pt>
                <c:pt idx="84">
                  <c:v>0.90666579610000064</c:v>
                </c:pt>
                <c:pt idx="85">
                  <c:v>0.88044442240000143</c:v>
                </c:pt>
                <c:pt idx="87">
                  <c:v>0.66173344090000064</c:v>
                </c:pt>
                <c:pt idx="88">
                  <c:v>0.89049419560000054</c:v>
                </c:pt>
                <c:pt idx="89">
                  <c:v>0.89955740250000082</c:v>
                </c:pt>
                <c:pt idx="90">
                  <c:v>0.85410867240000221</c:v>
                </c:pt>
                <c:pt idx="120">
                  <c:v>0.49354840090000063</c:v>
                </c:pt>
                <c:pt idx="121">
                  <c:v>0.58749159040000054</c:v>
                </c:pt>
                <c:pt idx="122">
                  <c:v>0.67953643560000065</c:v>
                </c:pt>
              </c:numCache>
            </c:numRef>
          </c:val>
          <c:extLst>
            <c:ext xmlns:c16="http://schemas.microsoft.com/office/drawing/2014/chart" uri="{C3380CC4-5D6E-409C-BE32-E72D297353CC}">
              <c16:uniqueId val="{00000053-DD10-409B-87F1-B2F8D6ACD275}"/>
            </c:ext>
          </c:extLst>
        </c:ser>
        <c:ser>
          <c:idx val="84"/>
          <c:order val="84"/>
          <c:tx>
            <c:strRef>
              <c:f>'[Copy of CorrNonLinearLog_TBVIs-Biowet.xlsx]Contour plot Cotton-Maize'!$CH$1</c:f>
              <c:strCache>
                <c:ptCount val="1"/>
                <c:pt idx="0">
                  <c:v>1272</c:v>
                </c:pt>
              </c:strCache>
            </c:strRef>
          </c:tx>
          <c:cat>
            <c:numRef>
              <c:f>'[Copy of CorrNonLinearLog_TBVIs-Biowet.xlsx]Contour plot Cotton-Maize'!$A$2:$A$159</c:f>
              <c:numCache>
                <c:formatCode>General</c:formatCode>
                <c:ptCount val="158"/>
                <c:pt idx="0">
                  <c:v>422</c:v>
                </c:pt>
                <c:pt idx="1">
                  <c:v>432</c:v>
                </c:pt>
                <c:pt idx="2">
                  <c:v>442</c:v>
                </c:pt>
                <c:pt idx="3">
                  <c:v>452</c:v>
                </c:pt>
                <c:pt idx="4">
                  <c:v>463</c:v>
                </c:pt>
                <c:pt idx="5">
                  <c:v>473</c:v>
                </c:pt>
                <c:pt idx="6">
                  <c:v>483</c:v>
                </c:pt>
                <c:pt idx="7">
                  <c:v>493</c:v>
                </c:pt>
                <c:pt idx="8">
                  <c:v>503</c:v>
                </c:pt>
                <c:pt idx="9">
                  <c:v>513</c:v>
                </c:pt>
                <c:pt idx="10">
                  <c:v>524</c:v>
                </c:pt>
                <c:pt idx="11">
                  <c:v>534</c:v>
                </c:pt>
                <c:pt idx="12">
                  <c:v>544</c:v>
                </c:pt>
                <c:pt idx="13">
                  <c:v>554</c:v>
                </c:pt>
                <c:pt idx="14">
                  <c:v>564</c:v>
                </c:pt>
                <c:pt idx="15">
                  <c:v>574</c:v>
                </c:pt>
                <c:pt idx="16">
                  <c:v>585</c:v>
                </c:pt>
                <c:pt idx="17">
                  <c:v>595</c:v>
                </c:pt>
                <c:pt idx="18">
                  <c:v>605</c:v>
                </c:pt>
                <c:pt idx="19">
                  <c:v>615</c:v>
                </c:pt>
                <c:pt idx="20">
                  <c:v>625</c:v>
                </c:pt>
                <c:pt idx="21">
                  <c:v>635</c:v>
                </c:pt>
                <c:pt idx="22">
                  <c:v>646</c:v>
                </c:pt>
                <c:pt idx="23">
                  <c:v>656</c:v>
                </c:pt>
                <c:pt idx="24">
                  <c:v>666</c:v>
                </c:pt>
                <c:pt idx="25">
                  <c:v>676</c:v>
                </c:pt>
                <c:pt idx="26">
                  <c:v>686</c:v>
                </c:pt>
                <c:pt idx="27">
                  <c:v>697</c:v>
                </c:pt>
                <c:pt idx="28">
                  <c:v>707</c:v>
                </c:pt>
                <c:pt idx="29">
                  <c:v>717</c:v>
                </c:pt>
                <c:pt idx="30">
                  <c:v>727</c:v>
                </c:pt>
                <c:pt idx="31">
                  <c:v>737</c:v>
                </c:pt>
                <c:pt idx="32">
                  <c:v>747</c:v>
                </c:pt>
                <c:pt idx="33">
                  <c:v>758</c:v>
                </c:pt>
                <c:pt idx="34">
                  <c:v>768</c:v>
                </c:pt>
                <c:pt idx="35">
                  <c:v>778</c:v>
                </c:pt>
                <c:pt idx="36">
                  <c:v>788</c:v>
                </c:pt>
                <c:pt idx="37">
                  <c:v>798</c:v>
                </c:pt>
                <c:pt idx="38">
                  <c:v>808</c:v>
                </c:pt>
                <c:pt idx="39">
                  <c:v>819</c:v>
                </c:pt>
                <c:pt idx="40">
                  <c:v>829</c:v>
                </c:pt>
                <c:pt idx="41">
                  <c:v>839</c:v>
                </c:pt>
                <c:pt idx="42">
                  <c:v>849</c:v>
                </c:pt>
                <c:pt idx="43">
                  <c:v>859</c:v>
                </c:pt>
                <c:pt idx="44">
                  <c:v>870</c:v>
                </c:pt>
                <c:pt idx="45">
                  <c:v>880</c:v>
                </c:pt>
                <c:pt idx="46">
                  <c:v>890</c:v>
                </c:pt>
                <c:pt idx="47">
                  <c:v>900</c:v>
                </c:pt>
                <c:pt idx="48">
                  <c:v>910</c:v>
                </c:pt>
                <c:pt idx="49">
                  <c:v>920</c:v>
                </c:pt>
                <c:pt idx="50">
                  <c:v>929</c:v>
                </c:pt>
                <c:pt idx="51">
                  <c:v>939</c:v>
                </c:pt>
                <c:pt idx="52">
                  <c:v>949</c:v>
                </c:pt>
                <c:pt idx="53">
                  <c:v>959</c:v>
                </c:pt>
                <c:pt idx="54">
                  <c:v>969</c:v>
                </c:pt>
                <c:pt idx="55">
                  <c:v>979</c:v>
                </c:pt>
                <c:pt idx="56">
                  <c:v>989</c:v>
                </c:pt>
                <c:pt idx="57">
                  <c:v>999</c:v>
                </c:pt>
                <c:pt idx="58">
                  <c:v>1009</c:v>
                </c:pt>
                <c:pt idx="59">
                  <c:v>1019</c:v>
                </c:pt>
                <c:pt idx="60">
                  <c:v>1029</c:v>
                </c:pt>
                <c:pt idx="61">
                  <c:v>1040</c:v>
                </c:pt>
                <c:pt idx="62">
                  <c:v>1051</c:v>
                </c:pt>
                <c:pt idx="63">
                  <c:v>1061</c:v>
                </c:pt>
                <c:pt idx="64">
                  <c:v>1071</c:v>
                </c:pt>
                <c:pt idx="65">
                  <c:v>1081</c:v>
                </c:pt>
                <c:pt idx="66">
                  <c:v>1091</c:v>
                </c:pt>
                <c:pt idx="67">
                  <c:v>1101</c:v>
                </c:pt>
                <c:pt idx="68">
                  <c:v>1111</c:v>
                </c:pt>
                <c:pt idx="69">
                  <c:v>1121</c:v>
                </c:pt>
                <c:pt idx="70">
                  <c:v>1131</c:v>
                </c:pt>
                <c:pt idx="71">
                  <c:v>1141</c:v>
                </c:pt>
                <c:pt idx="72">
                  <c:v>1151</c:v>
                </c:pt>
                <c:pt idx="73">
                  <c:v>1161</c:v>
                </c:pt>
                <c:pt idx="74">
                  <c:v>1171</c:v>
                </c:pt>
                <c:pt idx="75">
                  <c:v>1181</c:v>
                </c:pt>
                <c:pt idx="76">
                  <c:v>1191</c:v>
                </c:pt>
                <c:pt idx="77">
                  <c:v>1201</c:v>
                </c:pt>
                <c:pt idx="78">
                  <c:v>1211</c:v>
                </c:pt>
                <c:pt idx="79">
                  <c:v>1221</c:v>
                </c:pt>
                <c:pt idx="80">
                  <c:v>1231</c:v>
                </c:pt>
                <c:pt idx="81">
                  <c:v>1241</c:v>
                </c:pt>
                <c:pt idx="82">
                  <c:v>1251</c:v>
                </c:pt>
                <c:pt idx="83">
                  <c:v>1261</c:v>
                </c:pt>
                <c:pt idx="84">
                  <c:v>1272</c:v>
                </c:pt>
                <c:pt idx="85">
                  <c:v>1282</c:v>
                </c:pt>
                <c:pt idx="86">
                  <c:v>1292</c:v>
                </c:pt>
                <c:pt idx="87">
                  <c:v>1302</c:v>
                </c:pt>
                <c:pt idx="88">
                  <c:v>1312</c:v>
                </c:pt>
                <c:pt idx="89">
                  <c:v>1322</c:v>
                </c:pt>
                <c:pt idx="90">
                  <c:v>1332</c:v>
                </c:pt>
                <c:pt idx="91">
                  <c:v>1472</c:v>
                </c:pt>
                <c:pt idx="92">
                  <c:v>1483</c:v>
                </c:pt>
                <c:pt idx="93">
                  <c:v>1493</c:v>
                </c:pt>
                <c:pt idx="94">
                  <c:v>1503</c:v>
                </c:pt>
                <c:pt idx="95">
                  <c:v>1513</c:v>
                </c:pt>
                <c:pt idx="96">
                  <c:v>1523</c:v>
                </c:pt>
                <c:pt idx="97">
                  <c:v>1533</c:v>
                </c:pt>
                <c:pt idx="98">
                  <c:v>1543</c:v>
                </c:pt>
                <c:pt idx="99">
                  <c:v>1553</c:v>
                </c:pt>
                <c:pt idx="100">
                  <c:v>1563</c:v>
                </c:pt>
                <c:pt idx="101">
                  <c:v>1573</c:v>
                </c:pt>
                <c:pt idx="102">
                  <c:v>1583</c:v>
                </c:pt>
                <c:pt idx="103">
                  <c:v>1594</c:v>
                </c:pt>
                <c:pt idx="104">
                  <c:v>1604</c:v>
                </c:pt>
                <c:pt idx="105">
                  <c:v>1614</c:v>
                </c:pt>
                <c:pt idx="106">
                  <c:v>1624</c:v>
                </c:pt>
                <c:pt idx="107">
                  <c:v>1634</c:v>
                </c:pt>
                <c:pt idx="108">
                  <c:v>1644</c:v>
                </c:pt>
                <c:pt idx="109">
                  <c:v>1654</c:v>
                </c:pt>
                <c:pt idx="110">
                  <c:v>1664</c:v>
                </c:pt>
                <c:pt idx="111">
                  <c:v>1674</c:v>
                </c:pt>
                <c:pt idx="112">
                  <c:v>1684</c:v>
                </c:pt>
                <c:pt idx="113">
                  <c:v>1694</c:v>
                </c:pt>
                <c:pt idx="114">
                  <c:v>1704</c:v>
                </c:pt>
                <c:pt idx="115">
                  <c:v>1715</c:v>
                </c:pt>
                <c:pt idx="116">
                  <c:v>1725</c:v>
                </c:pt>
                <c:pt idx="117">
                  <c:v>1735</c:v>
                </c:pt>
                <c:pt idx="118">
                  <c:v>1745</c:v>
                </c:pt>
                <c:pt idx="119">
                  <c:v>1755</c:v>
                </c:pt>
                <c:pt idx="120">
                  <c:v>1765</c:v>
                </c:pt>
                <c:pt idx="121">
                  <c:v>1775</c:v>
                </c:pt>
                <c:pt idx="122">
                  <c:v>1785</c:v>
                </c:pt>
                <c:pt idx="123">
                  <c:v>1977</c:v>
                </c:pt>
                <c:pt idx="124">
                  <c:v>1987</c:v>
                </c:pt>
                <c:pt idx="125">
                  <c:v>2027</c:v>
                </c:pt>
                <c:pt idx="126">
                  <c:v>2037</c:v>
                </c:pt>
                <c:pt idx="127">
                  <c:v>2047</c:v>
                </c:pt>
                <c:pt idx="128">
                  <c:v>2058</c:v>
                </c:pt>
                <c:pt idx="129">
                  <c:v>2068</c:v>
                </c:pt>
                <c:pt idx="130">
                  <c:v>2078</c:v>
                </c:pt>
                <c:pt idx="131">
                  <c:v>2088</c:v>
                </c:pt>
                <c:pt idx="132">
                  <c:v>2098</c:v>
                </c:pt>
                <c:pt idx="133">
                  <c:v>2108</c:v>
                </c:pt>
                <c:pt idx="134">
                  <c:v>2118</c:v>
                </c:pt>
                <c:pt idx="135">
                  <c:v>2128</c:v>
                </c:pt>
                <c:pt idx="136">
                  <c:v>2138</c:v>
                </c:pt>
                <c:pt idx="137">
                  <c:v>2148</c:v>
                </c:pt>
                <c:pt idx="138">
                  <c:v>2158</c:v>
                </c:pt>
                <c:pt idx="139">
                  <c:v>2169</c:v>
                </c:pt>
                <c:pt idx="140">
                  <c:v>2179</c:v>
                </c:pt>
                <c:pt idx="141">
                  <c:v>2189</c:v>
                </c:pt>
                <c:pt idx="142">
                  <c:v>2199</c:v>
                </c:pt>
                <c:pt idx="143">
                  <c:v>2209</c:v>
                </c:pt>
                <c:pt idx="144">
                  <c:v>2219</c:v>
                </c:pt>
                <c:pt idx="145">
                  <c:v>2229</c:v>
                </c:pt>
                <c:pt idx="146">
                  <c:v>2239</c:v>
                </c:pt>
                <c:pt idx="147">
                  <c:v>2249</c:v>
                </c:pt>
                <c:pt idx="148">
                  <c:v>2259</c:v>
                </c:pt>
                <c:pt idx="149">
                  <c:v>2269</c:v>
                </c:pt>
                <c:pt idx="150">
                  <c:v>2280</c:v>
                </c:pt>
                <c:pt idx="151">
                  <c:v>2290</c:v>
                </c:pt>
                <c:pt idx="152">
                  <c:v>2300</c:v>
                </c:pt>
                <c:pt idx="153">
                  <c:v>2310</c:v>
                </c:pt>
                <c:pt idx="154">
                  <c:v>2320</c:v>
                </c:pt>
                <c:pt idx="155">
                  <c:v>2330</c:v>
                </c:pt>
                <c:pt idx="156">
                  <c:v>2340</c:v>
                </c:pt>
                <c:pt idx="157">
                  <c:v>2350</c:v>
                </c:pt>
              </c:numCache>
            </c:numRef>
          </c:cat>
          <c:val>
            <c:numRef>
              <c:f>'[Copy of CorrNonLinearLog_TBVIs-Biowet.xlsx]Contour plot Cotton-Maize'!$CH$2:$CH$159</c:f>
              <c:numCache>
                <c:formatCode>General</c:formatCode>
                <c:ptCount val="158"/>
                <c:pt idx="0">
                  <c:v>0.65548454440000004</c:v>
                </c:pt>
                <c:pt idx="1">
                  <c:v>0.55475683240000184</c:v>
                </c:pt>
                <c:pt idx="2">
                  <c:v>0.67138358440000001</c:v>
                </c:pt>
                <c:pt idx="3">
                  <c:v>0.47350913439999992</c:v>
                </c:pt>
                <c:pt idx="4">
                  <c:v>0.5916071056000004</c:v>
                </c:pt>
                <c:pt idx="5">
                  <c:v>0.67446798759999993</c:v>
                </c:pt>
                <c:pt idx="6">
                  <c:v>0.65979879840000222</c:v>
                </c:pt>
                <c:pt idx="7">
                  <c:v>0.60554854890000009</c:v>
                </c:pt>
                <c:pt idx="8">
                  <c:v>0.69749222560000057</c:v>
                </c:pt>
                <c:pt idx="9">
                  <c:v>0.75009456640000138</c:v>
                </c:pt>
                <c:pt idx="10">
                  <c:v>0.62897588640000246</c:v>
                </c:pt>
                <c:pt idx="11">
                  <c:v>0.62200036889999999</c:v>
                </c:pt>
                <c:pt idx="12">
                  <c:v>0.74182046410000124</c:v>
                </c:pt>
                <c:pt idx="13">
                  <c:v>0.76798932250000174</c:v>
                </c:pt>
                <c:pt idx="14">
                  <c:v>0.75780507040000233</c:v>
                </c:pt>
                <c:pt idx="15">
                  <c:v>0.83651145210000122</c:v>
                </c:pt>
                <c:pt idx="16">
                  <c:v>0.80236806250000003</c:v>
                </c:pt>
                <c:pt idx="17">
                  <c:v>0.83325860890000003</c:v>
                </c:pt>
                <c:pt idx="18">
                  <c:v>0.84498379290000003</c:v>
                </c:pt>
                <c:pt idx="19">
                  <c:v>0.80978401440000136</c:v>
                </c:pt>
                <c:pt idx="20">
                  <c:v>0.82613556639999985</c:v>
                </c:pt>
                <c:pt idx="21">
                  <c:v>0.85259368959999993</c:v>
                </c:pt>
                <c:pt idx="22">
                  <c:v>0.85797611290000064</c:v>
                </c:pt>
                <c:pt idx="23">
                  <c:v>0.83900104089999994</c:v>
                </c:pt>
                <c:pt idx="24">
                  <c:v>0.85667982490000161</c:v>
                </c:pt>
                <c:pt idx="25">
                  <c:v>0.85729080999999985</c:v>
                </c:pt>
                <c:pt idx="26">
                  <c:v>0.88046318889999797</c:v>
                </c:pt>
                <c:pt idx="27">
                  <c:v>0.90225301690000004</c:v>
                </c:pt>
                <c:pt idx="28">
                  <c:v>0.82735396810000006</c:v>
                </c:pt>
                <c:pt idx="29">
                  <c:v>0.51387392250000063</c:v>
                </c:pt>
                <c:pt idx="60">
                  <c:v>0.50224151610000123</c:v>
                </c:pt>
                <c:pt idx="61">
                  <c:v>0.76704315610000173</c:v>
                </c:pt>
                <c:pt idx="68">
                  <c:v>0.50078267559999989</c:v>
                </c:pt>
                <c:pt idx="85">
                  <c:v>0.66815910810000112</c:v>
                </c:pt>
                <c:pt idx="86">
                  <c:v>0.89836275240000041</c:v>
                </c:pt>
                <c:pt idx="87">
                  <c:v>0.8931006016000006</c:v>
                </c:pt>
                <c:pt idx="88">
                  <c:v>0.92371320999999951</c:v>
                </c:pt>
                <c:pt idx="89">
                  <c:v>0.91772568040000135</c:v>
                </c:pt>
                <c:pt idx="90">
                  <c:v>0.88431454439999957</c:v>
                </c:pt>
                <c:pt idx="116">
                  <c:v>0.45159744009999975</c:v>
                </c:pt>
                <c:pt idx="117">
                  <c:v>0.47743954089999996</c:v>
                </c:pt>
                <c:pt idx="118">
                  <c:v>0.42646124160000032</c:v>
                </c:pt>
                <c:pt idx="119">
                  <c:v>0.54721526759999994</c:v>
                </c:pt>
                <c:pt idx="120">
                  <c:v>0.70706235689999997</c:v>
                </c:pt>
                <c:pt idx="121">
                  <c:v>0.72709729000000123</c:v>
                </c:pt>
                <c:pt idx="122">
                  <c:v>0.76718329210000125</c:v>
                </c:pt>
                <c:pt idx="127">
                  <c:v>0.51648656889999778</c:v>
                </c:pt>
                <c:pt idx="155">
                  <c:v>0.41490345689999997</c:v>
                </c:pt>
                <c:pt idx="156">
                  <c:v>0.45379084960000005</c:v>
                </c:pt>
              </c:numCache>
            </c:numRef>
          </c:val>
          <c:extLst>
            <c:ext xmlns:c16="http://schemas.microsoft.com/office/drawing/2014/chart" uri="{C3380CC4-5D6E-409C-BE32-E72D297353CC}">
              <c16:uniqueId val="{00000054-DD10-409B-87F1-B2F8D6ACD275}"/>
            </c:ext>
          </c:extLst>
        </c:ser>
        <c:ser>
          <c:idx val="85"/>
          <c:order val="85"/>
          <c:tx>
            <c:strRef>
              <c:f>'[Copy of CorrNonLinearLog_TBVIs-Biowet.xlsx]Contour plot Cotton-Maize'!$CI$1</c:f>
              <c:strCache>
                <c:ptCount val="1"/>
                <c:pt idx="0">
                  <c:v>1282</c:v>
                </c:pt>
              </c:strCache>
            </c:strRef>
          </c:tx>
          <c:cat>
            <c:numRef>
              <c:f>'[Copy of CorrNonLinearLog_TBVIs-Biowet.xlsx]Contour plot Cotton-Maize'!$A$2:$A$159</c:f>
              <c:numCache>
                <c:formatCode>General</c:formatCode>
                <c:ptCount val="158"/>
                <c:pt idx="0">
                  <c:v>422</c:v>
                </c:pt>
                <c:pt idx="1">
                  <c:v>432</c:v>
                </c:pt>
                <c:pt idx="2">
                  <c:v>442</c:v>
                </c:pt>
                <c:pt idx="3">
                  <c:v>452</c:v>
                </c:pt>
                <c:pt idx="4">
                  <c:v>463</c:v>
                </c:pt>
                <c:pt idx="5">
                  <c:v>473</c:v>
                </c:pt>
                <c:pt idx="6">
                  <c:v>483</c:v>
                </c:pt>
                <c:pt idx="7">
                  <c:v>493</c:v>
                </c:pt>
                <c:pt idx="8">
                  <c:v>503</c:v>
                </c:pt>
                <c:pt idx="9">
                  <c:v>513</c:v>
                </c:pt>
                <c:pt idx="10">
                  <c:v>524</c:v>
                </c:pt>
                <c:pt idx="11">
                  <c:v>534</c:v>
                </c:pt>
                <c:pt idx="12">
                  <c:v>544</c:v>
                </c:pt>
                <c:pt idx="13">
                  <c:v>554</c:v>
                </c:pt>
                <c:pt idx="14">
                  <c:v>564</c:v>
                </c:pt>
                <c:pt idx="15">
                  <c:v>574</c:v>
                </c:pt>
                <c:pt idx="16">
                  <c:v>585</c:v>
                </c:pt>
                <c:pt idx="17">
                  <c:v>595</c:v>
                </c:pt>
                <c:pt idx="18">
                  <c:v>605</c:v>
                </c:pt>
                <c:pt idx="19">
                  <c:v>615</c:v>
                </c:pt>
                <c:pt idx="20">
                  <c:v>625</c:v>
                </c:pt>
                <c:pt idx="21">
                  <c:v>635</c:v>
                </c:pt>
                <c:pt idx="22">
                  <c:v>646</c:v>
                </c:pt>
                <c:pt idx="23">
                  <c:v>656</c:v>
                </c:pt>
                <c:pt idx="24">
                  <c:v>666</c:v>
                </c:pt>
                <c:pt idx="25">
                  <c:v>676</c:v>
                </c:pt>
                <c:pt idx="26">
                  <c:v>686</c:v>
                </c:pt>
                <c:pt idx="27">
                  <c:v>697</c:v>
                </c:pt>
                <c:pt idx="28">
                  <c:v>707</c:v>
                </c:pt>
                <c:pt idx="29">
                  <c:v>717</c:v>
                </c:pt>
                <c:pt idx="30">
                  <c:v>727</c:v>
                </c:pt>
                <c:pt idx="31">
                  <c:v>737</c:v>
                </c:pt>
                <c:pt idx="32">
                  <c:v>747</c:v>
                </c:pt>
                <c:pt idx="33">
                  <c:v>758</c:v>
                </c:pt>
                <c:pt idx="34">
                  <c:v>768</c:v>
                </c:pt>
                <c:pt idx="35">
                  <c:v>778</c:v>
                </c:pt>
                <c:pt idx="36">
                  <c:v>788</c:v>
                </c:pt>
                <c:pt idx="37">
                  <c:v>798</c:v>
                </c:pt>
                <c:pt idx="38">
                  <c:v>808</c:v>
                </c:pt>
                <c:pt idx="39">
                  <c:v>819</c:v>
                </c:pt>
                <c:pt idx="40">
                  <c:v>829</c:v>
                </c:pt>
                <c:pt idx="41">
                  <c:v>839</c:v>
                </c:pt>
                <c:pt idx="42">
                  <c:v>849</c:v>
                </c:pt>
                <c:pt idx="43">
                  <c:v>859</c:v>
                </c:pt>
                <c:pt idx="44">
                  <c:v>870</c:v>
                </c:pt>
                <c:pt idx="45">
                  <c:v>880</c:v>
                </c:pt>
                <c:pt idx="46">
                  <c:v>890</c:v>
                </c:pt>
                <c:pt idx="47">
                  <c:v>900</c:v>
                </c:pt>
                <c:pt idx="48">
                  <c:v>910</c:v>
                </c:pt>
                <c:pt idx="49">
                  <c:v>920</c:v>
                </c:pt>
                <c:pt idx="50">
                  <c:v>929</c:v>
                </c:pt>
                <c:pt idx="51">
                  <c:v>939</c:v>
                </c:pt>
                <c:pt idx="52">
                  <c:v>949</c:v>
                </c:pt>
                <c:pt idx="53">
                  <c:v>959</c:v>
                </c:pt>
                <c:pt idx="54">
                  <c:v>969</c:v>
                </c:pt>
                <c:pt idx="55">
                  <c:v>979</c:v>
                </c:pt>
                <c:pt idx="56">
                  <c:v>989</c:v>
                </c:pt>
                <c:pt idx="57">
                  <c:v>999</c:v>
                </c:pt>
                <c:pt idx="58">
                  <c:v>1009</c:v>
                </c:pt>
                <c:pt idx="59">
                  <c:v>1019</c:v>
                </c:pt>
                <c:pt idx="60">
                  <c:v>1029</c:v>
                </c:pt>
                <c:pt idx="61">
                  <c:v>1040</c:v>
                </c:pt>
                <c:pt idx="62">
                  <c:v>1051</c:v>
                </c:pt>
                <c:pt idx="63">
                  <c:v>1061</c:v>
                </c:pt>
                <c:pt idx="64">
                  <c:v>1071</c:v>
                </c:pt>
                <c:pt idx="65">
                  <c:v>1081</c:v>
                </c:pt>
                <c:pt idx="66">
                  <c:v>1091</c:v>
                </c:pt>
                <c:pt idx="67">
                  <c:v>1101</c:v>
                </c:pt>
                <c:pt idx="68">
                  <c:v>1111</c:v>
                </c:pt>
                <c:pt idx="69">
                  <c:v>1121</c:v>
                </c:pt>
                <c:pt idx="70">
                  <c:v>1131</c:v>
                </c:pt>
                <c:pt idx="71">
                  <c:v>1141</c:v>
                </c:pt>
                <c:pt idx="72">
                  <c:v>1151</c:v>
                </c:pt>
                <c:pt idx="73">
                  <c:v>1161</c:v>
                </c:pt>
                <c:pt idx="74">
                  <c:v>1171</c:v>
                </c:pt>
                <c:pt idx="75">
                  <c:v>1181</c:v>
                </c:pt>
                <c:pt idx="76">
                  <c:v>1191</c:v>
                </c:pt>
                <c:pt idx="77">
                  <c:v>1201</c:v>
                </c:pt>
                <c:pt idx="78">
                  <c:v>1211</c:v>
                </c:pt>
                <c:pt idx="79">
                  <c:v>1221</c:v>
                </c:pt>
                <c:pt idx="80">
                  <c:v>1231</c:v>
                </c:pt>
                <c:pt idx="81">
                  <c:v>1241</c:v>
                </c:pt>
                <c:pt idx="82">
                  <c:v>1251</c:v>
                </c:pt>
                <c:pt idx="83">
                  <c:v>1261</c:v>
                </c:pt>
                <c:pt idx="84">
                  <c:v>1272</c:v>
                </c:pt>
                <c:pt idx="85">
                  <c:v>1282</c:v>
                </c:pt>
                <c:pt idx="86">
                  <c:v>1292</c:v>
                </c:pt>
                <c:pt idx="87">
                  <c:v>1302</c:v>
                </c:pt>
                <c:pt idx="88">
                  <c:v>1312</c:v>
                </c:pt>
                <c:pt idx="89">
                  <c:v>1322</c:v>
                </c:pt>
                <c:pt idx="90">
                  <c:v>1332</c:v>
                </c:pt>
                <c:pt idx="91">
                  <c:v>1472</c:v>
                </c:pt>
                <c:pt idx="92">
                  <c:v>1483</c:v>
                </c:pt>
                <c:pt idx="93">
                  <c:v>1493</c:v>
                </c:pt>
                <c:pt idx="94">
                  <c:v>1503</c:v>
                </c:pt>
                <c:pt idx="95">
                  <c:v>1513</c:v>
                </c:pt>
                <c:pt idx="96">
                  <c:v>1523</c:v>
                </c:pt>
                <c:pt idx="97">
                  <c:v>1533</c:v>
                </c:pt>
                <c:pt idx="98">
                  <c:v>1543</c:v>
                </c:pt>
                <c:pt idx="99">
                  <c:v>1553</c:v>
                </c:pt>
                <c:pt idx="100">
                  <c:v>1563</c:v>
                </c:pt>
                <c:pt idx="101">
                  <c:v>1573</c:v>
                </c:pt>
                <c:pt idx="102">
                  <c:v>1583</c:v>
                </c:pt>
                <c:pt idx="103">
                  <c:v>1594</c:v>
                </c:pt>
                <c:pt idx="104">
                  <c:v>1604</c:v>
                </c:pt>
                <c:pt idx="105">
                  <c:v>1614</c:v>
                </c:pt>
                <c:pt idx="106">
                  <c:v>1624</c:v>
                </c:pt>
                <c:pt idx="107">
                  <c:v>1634</c:v>
                </c:pt>
                <c:pt idx="108">
                  <c:v>1644</c:v>
                </c:pt>
                <c:pt idx="109">
                  <c:v>1654</c:v>
                </c:pt>
                <c:pt idx="110">
                  <c:v>1664</c:v>
                </c:pt>
                <c:pt idx="111">
                  <c:v>1674</c:v>
                </c:pt>
                <c:pt idx="112">
                  <c:v>1684</c:v>
                </c:pt>
                <c:pt idx="113">
                  <c:v>1694</c:v>
                </c:pt>
                <c:pt idx="114">
                  <c:v>1704</c:v>
                </c:pt>
                <c:pt idx="115">
                  <c:v>1715</c:v>
                </c:pt>
                <c:pt idx="116">
                  <c:v>1725</c:v>
                </c:pt>
                <c:pt idx="117">
                  <c:v>1735</c:v>
                </c:pt>
                <c:pt idx="118">
                  <c:v>1745</c:v>
                </c:pt>
                <c:pt idx="119">
                  <c:v>1755</c:v>
                </c:pt>
                <c:pt idx="120">
                  <c:v>1765</c:v>
                </c:pt>
                <c:pt idx="121">
                  <c:v>1775</c:v>
                </c:pt>
                <c:pt idx="122">
                  <c:v>1785</c:v>
                </c:pt>
                <c:pt idx="123">
                  <c:v>1977</c:v>
                </c:pt>
                <c:pt idx="124">
                  <c:v>1987</c:v>
                </c:pt>
                <c:pt idx="125">
                  <c:v>2027</c:v>
                </c:pt>
                <c:pt idx="126">
                  <c:v>2037</c:v>
                </c:pt>
                <c:pt idx="127">
                  <c:v>2047</c:v>
                </c:pt>
                <c:pt idx="128">
                  <c:v>2058</c:v>
                </c:pt>
                <c:pt idx="129">
                  <c:v>2068</c:v>
                </c:pt>
                <c:pt idx="130">
                  <c:v>2078</c:v>
                </c:pt>
                <c:pt idx="131">
                  <c:v>2088</c:v>
                </c:pt>
                <c:pt idx="132">
                  <c:v>2098</c:v>
                </c:pt>
                <c:pt idx="133">
                  <c:v>2108</c:v>
                </c:pt>
                <c:pt idx="134">
                  <c:v>2118</c:v>
                </c:pt>
                <c:pt idx="135">
                  <c:v>2128</c:v>
                </c:pt>
                <c:pt idx="136">
                  <c:v>2138</c:v>
                </c:pt>
                <c:pt idx="137">
                  <c:v>2148</c:v>
                </c:pt>
                <c:pt idx="138">
                  <c:v>2158</c:v>
                </c:pt>
                <c:pt idx="139">
                  <c:v>2169</c:v>
                </c:pt>
                <c:pt idx="140">
                  <c:v>2179</c:v>
                </c:pt>
                <c:pt idx="141">
                  <c:v>2189</c:v>
                </c:pt>
                <c:pt idx="142">
                  <c:v>2199</c:v>
                </c:pt>
                <c:pt idx="143">
                  <c:v>2209</c:v>
                </c:pt>
                <c:pt idx="144">
                  <c:v>2219</c:v>
                </c:pt>
                <c:pt idx="145">
                  <c:v>2229</c:v>
                </c:pt>
                <c:pt idx="146">
                  <c:v>2239</c:v>
                </c:pt>
                <c:pt idx="147">
                  <c:v>2249</c:v>
                </c:pt>
                <c:pt idx="148">
                  <c:v>2259</c:v>
                </c:pt>
                <c:pt idx="149">
                  <c:v>2269</c:v>
                </c:pt>
                <c:pt idx="150">
                  <c:v>2280</c:v>
                </c:pt>
                <c:pt idx="151">
                  <c:v>2290</c:v>
                </c:pt>
                <c:pt idx="152">
                  <c:v>2300</c:v>
                </c:pt>
                <c:pt idx="153">
                  <c:v>2310</c:v>
                </c:pt>
                <c:pt idx="154">
                  <c:v>2320</c:v>
                </c:pt>
                <c:pt idx="155">
                  <c:v>2330</c:v>
                </c:pt>
                <c:pt idx="156">
                  <c:v>2340</c:v>
                </c:pt>
                <c:pt idx="157">
                  <c:v>2350</c:v>
                </c:pt>
              </c:numCache>
            </c:numRef>
          </c:cat>
          <c:val>
            <c:numRef>
              <c:f>'[Copy of CorrNonLinearLog_TBVIs-Biowet.xlsx]Contour plot Cotton-Maize'!$CI$2:$CI$159</c:f>
              <c:numCache>
                <c:formatCode>General</c:formatCode>
                <c:ptCount val="158"/>
                <c:pt idx="0">
                  <c:v>0.77743015840000063</c:v>
                </c:pt>
                <c:pt idx="1">
                  <c:v>0.53698118410000006</c:v>
                </c:pt>
                <c:pt idx="2">
                  <c:v>0.68216036489999932</c:v>
                </c:pt>
                <c:pt idx="3">
                  <c:v>0.45754401640000003</c:v>
                </c:pt>
                <c:pt idx="4">
                  <c:v>0.52592954410000003</c:v>
                </c:pt>
                <c:pt idx="5">
                  <c:v>0.66082266810000123</c:v>
                </c:pt>
                <c:pt idx="6">
                  <c:v>0.69455556000000052</c:v>
                </c:pt>
                <c:pt idx="7">
                  <c:v>0.50861144889999998</c:v>
                </c:pt>
                <c:pt idx="8">
                  <c:v>0.69159182440000155</c:v>
                </c:pt>
                <c:pt idx="9">
                  <c:v>0.74966158890000001</c:v>
                </c:pt>
                <c:pt idx="10">
                  <c:v>0.67105587240000319</c:v>
                </c:pt>
                <c:pt idx="11">
                  <c:v>0.64129665610000208</c:v>
                </c:pt>
                <c:pt idx="12">
                  <c:v>0.7362841248999995</c:v>
                </c:pt>
                <c:pt idx="13">
                  <c:v>0.77878860010000095</c:v>
                </c:pt>
                <c:pt idx="14">
                  <c:v>0.74755045210000126</c:v>
                </c:pt>
                <c:pt idx="15">
                  <c:v>0.80055966760000064</c:v>
                </c:pt>
                <c:pt idx="16">
                  <c:v>0.78877489690000124</c:v>
                </c:pt>
                <c:pt idx="17">
                  <c:v>0.82399190760000174</c:v>
                </c:pt>
                <c:pt idx="18">
                  <c:v>0.81741489210000062</c:v>
                </c:pt>
                <c:pt idx="19">
                  <c:v>0.7860595600000001</c:v>
                </c:pt>
                <c:pt idx="20">
                  <c:v>0.82471825960000111</c:v>
                </c:pt>
                <c:pt idx="21">
                  <c:v>0.86200083360000257</c:v>
                </c:pt>
                <c:pt idx="22">
                  <c:v>0.83711520360000125</c:v>
                </c:pt>
                <c:pt idx="23">
                  <c:v>0.82573568999999991</c:v>
                </c:pt>
                <c:pt idx="24">
                  <c:v>0.83601763560000064</c:v>
                </c:pt>
                <c:pt idx="25">
                  <c:v>0.83605420960000065</c:v>
                </c:pt>
                <c:pt idx="26">
                  <c:v>0.86307816040000063</c:v>
                </c:pt>
                <c:pt idx="27">
                  <c:v>0.85095090090000003</c:v>
                </c:pt>
                <c:pt idx="28">
                  <c:v>0.80441167210000064</c:v>
                </c:pt>
                <c:pt idx="60">
                  <c:v>0.77090156010000055</c:v>
                </c:pt>
                <c:pt idx="61">
                  <c:v>0.86146242250000005</c:v>
                </c:pt>
                <c:pt idx="63">
                  <c:v>0.45652994889999998</c:v>
                </c:pt>
                <c:pt idx="64">
                  <c:v>0.45592204840000006</c:v>
                </c:pt>
                <c:pt idx="65">
                  <c:v>0.57410929000000122</c:v>
                </c:pt>
                <c:pt idx="68">
                  <c:v>0.65153955240000161</c:v>
                </c:pt>
                <c:pt idx="78">
                  <c:v>0.53050828959999996</c:v>
                </c:pt>
                <c:pt idx="86">
                  <c:v>0.8806884025000018</c:v>
                </c:pt>
                <c:pt idx="87">
                  <c:v>0.8935731840999992</c:v>
                </c:pt>
                <c:pt idx="88">
                  <c:v>0.92279078440000062</c:v>
                </c:pt>
                <c:pt idx="89">
                  <c:v>0.91261719610000003</c:v>
                </c:pt>
                <c:pt idx="90">
                  <c:v>0.88234084890000042</c:v>
                </c:pt>
                <c:pt idx="119">
                  <c:v>0.47576885760000032</c:v>
                </c:pt>
                <c:pt idx="120">
                  <c:v>0.67194087840000261</c:v>
                </c:pt>
                <c:pt idx="121">
                  <c:v>0.69730850250000143</c:v>
                </c:pt>
                <c:pt idx="122">
                  <c:v>0.75241745640000113</c:v>
                </c:pt>
                <c:pt idx="127">
                  <c:v>0.48665971209999992</c:v>
                </c:pt>
                <c:pt idx="156">
                  <c:v>0.41951529000000032</c:v>
                </c:pt>
              </c:numCache>
            </c:numRef>
          </c:val>
          <c:extLst>
            <c:ext xmlns:c16="http://schemas.microsoft.com/office/drawing/2014/chart" uri="{C3380CC4-5D6E-409C-BE32-E72D297353CC}">
              <c16:uniqueId val="{00000055-DD10-409B-87F1-B2F8D6ACD275}"/>
            </c:ext>
          </c:extLst>
        </c:ser>
        <c:ser>
          <c:idx val="86"/>
          <c:order val="86"/>
          <c:tx>
            <c:strRef>
              <c:f>'[Copy of CorrNonLinearLog_TBVIs-Biowet.xlsx]Contour plot Cotton-Maize'!$CJ$1</c:f>
              <c:strCache>
                <c:ptCount val="1"/>
                <c:pt idx="0">
                  <c:v>1292</c:v>
                </c:pt>
              </c:strCache>
            </c:strRef>
          </c:tx>
          <c:cat>
            <c:numRef>
              <c:f>'[Copy of CorrNonLinearLog_TBVIs-Biowet.xlsx]Contour plot Cotton-Maize'!$A$2:$A$159</c:f>
              <c:numCache>
                <c:formatCode>General</c:formatCode>
                <c:ptCount val="158"/>
                <c:pt idx="0">
                  <c:v>422</c:v>
                </c:pt>
                <c:pt idx="1">
                  <c:v>432</c:v>
                </c:pt>
                <c:pt idx="2">
                  <c:v>442</c:v>
                </c:pt>
                <c:pt idx="3">
                  <c:v>452</c:v>
                </c:pt>
                <c:pt idx="4">
                  <c:v>463</c:v>
                </c:pt>
                <c:pt idx="5">
                  <c:v>473</c:v>
                </c:pt>
                <c:pt idx="6">
                  <c:v>483</c:v>
                </c:pt>
                <c:pt idx="7">
                  <c:v>493</c:v>
                </c:pt>
                <c:pt idx="8">
                  <c:v>503</c:v>
                </c:pt>
                <c:pt idx="9">
                  <c:v>513</c:v>
                </c:pt>
                <c:pt idx="10">
                  <c:v>524</c:v>
                </c:pt>
                <c:pt idx="11">
                  <c:v>534</c:v>
                </c:pt>
                <c:pt idx="12">
                  <c:v>544</c:v>
                </c:pt>
                <c:pt idx="13">
                  <c:v>554</c:v>
                </c:pt>
                <c:pt idx="14">
                  <c:v>564</c:v>
                </c:pt>
                <c:pt idx="15">
                  <c:v>574</c:v>
                </c:pt>
                <c:pt idx="16">
                  <c:v>585</c:v>
                </c:pt>
                <c:pt idx="17">
                  <c:v>595</c:v>
                </c:pt>
                <c:pt idx="18">
                  <c:v>605</c:v>
                </c:pt>
                <c:pt idx="19">
                  <c:v>615</c:v>
                </c:pt>
                <c:pt idx="20">
                  <c:v>625</c:v>
                </c:pt>
                <c:pt idx="21">
                  <c:v>635</c:v>
                </c:pt>
                <c:pt idx="22">
                  <c:v>646</c:v>
                </c:pt>
                <c:pt idx="23">
                  <c:v>656</c:v>
                </c:pt>
                <c:pt idx="24">
                  <c:v>666</c:v>
                </c:pt>
                <c:pt idx="25">
                  <c:v>676</c:v>
                </c:pt>
                <c:pt idx="26">
                  <c:v>686</c:v>
                </c:pt>
                <c:pt idx="27">
                  <c:v>697</c:v>
                </c:pt>
                <c:pt idx="28">
                  <c:v>707</c:v>
                </c:pt>
                <c:pt idx="29">
                  <c:v>717</c:v>
                </c:pt>
                <c:pt idx="30">
                  <c:v>727</c:v>
                </c:pt>
                <c:pt idx="31">
                  <c:v>737</c:v>
                </c:pt>
                <c:pt idx="32">
                  <c:v>747</c:v>
                </c:pt>
                <c:pt idx="33">
                  <c:v>758</c:v>
                </c:pt>
                <c:pt idx="34">
                  <c:v>768</c:v>
                </c:pt>
                <c:pt idx="35">
                  <c:v>778</c:v>
                </c:pt>
                <c:pt idx="36">
                  <c:v>788</c:v>
                </c:pt>
                <c:pt idx="37">
                  <c:v>798</c:v>
                </c:pt>
                <c:pt idx="38">
                  <c:v>808</c:v>
                </c:pt>
                <c:pt idx="39">
                  <c:v>819</c:v>
                </c:pt>
                <c:pt idx="40">
                  <c:v>829</c:v>
                </c:pt>
                <c:pt idx="41">
                  <c:v>839</c:v>
                </c:pt>
                <c:pt idx="42">
                  <c:v>849</c:v>
                </c:pt>
                <c:pt idx="43">
                  <c:v>859</c:v>
                </c:pt>
                <c:pt idx="44">
                  <c:v>870</c:v>
                </c:pt>
                <c:pt idx="45">
                  <c:v>880</c:v>
                </c:pt>
                <c:pt idx="46">
                  <c:v>890</c:v>
                </c:pt>
                <c:pt idx="47">
                  <c:v>900</c:v>
                </c:pt>
                <c:pt idx="48">
                  <c:v>910</c:v>
                </c:pt>
                <c:pt idx="49">
                  <c:v>920</c:v>
                </c:pt>
                <c:pt idx="50">
                  <c:v>929</c:v>
                </c:pt>
                <c:pt idx="51">
                  <c:v>939</c:v>
                </c:pt>
                <c:pt idx="52">
                  <c:v>949</c:v>
                </c:pt>
                <c:pt idx="53">
                  <c:v>959</c:v>
                </c:pt>
                <c:pt idx="54">
                  <c:v>969</c:v>
                </c:pt>
                <c:pt idx="55">
                  <c:v>979</c:v>
                </c:pt>
                <c:pt idx="56">
                  <c:v>989</c:v>
                </c:pt>
                <c:pt idx="57">
                  <c:v>999</c:v>
                </c:pt>
                <c:pt idx="58">
                  <c:v>1009</c:v>
                </c:pt>
                <c:pt idx="59">
                  <c:v>1019</c:v>
                </c:pt>
                <c:pt idx="60">
                  <c:v>1029</c:v>
                </c:pt>
                <c:pt idx="61">
                  <c:v>1040</c:v>
                </c:pt>
                <c:pt idx="62">
                  <c:v>1051</c:v>
                </c:pt>
                <c:pt idx="63">
                  <c:v>1061</c:v>
                </c:pt>
                <c:pt idx="64">
                  <c:v>1071</c:v>
                </c:pt>
                <c:pt idx="65">
                  <c:v>1081</c:v>
                </c:pt>
                <c:pt idx="66">
                  <c:v>1091</c:v>
                </c:pt>
                <c:pt idx="67">
                  <c:v>1101</c:v>
                </c:pt>
                <c:pt idx="68">
                  <c:v>1111</c:v>
                </c:pt>
                <c:pt idx="69">
                  <c:v>1121</c:v>
                </c:pt>
                <c:pt idx="70">
                  <c:v>1131</c:v>
                </c:pt>
                <c:pt idx="71">
                  <c:v>1141</c:v>
                </c:pt>
                <c:pt idx="72">
                  <c:v>1151</c:v>
                </c:pt>
                <c:pt idx="73">
                  <c:v>1161</c:v>
                </c:pt>
                <c:pt idx="74">
                  <c:v>1171</c:v>
                </c:pt>
                <c:pt idx="75">
                  <c:v>1181</c:v>
                </c:pt>
                <c:pt idx="76">
                  <c:v>1191</c:v>
                </c:pt>
                <c:pt idx="77">
                  <c:v>1201</c:v>
                </c:pt>
                <c:pt idx="78">
                  <c:v>1211</c:v>
                </c:pt>
                <c:pt idx="79">
                  <c:v>1221</c:v>
                </c:pt>
                <c:pt idx="80">
                  <c:v>1231</c:v>
                </c:pt>
                <c:pt idx="81">
                  <c:v>1241</c:v>
                </c:pt>
                <c:pt idx="82">
                  <c:v>1251</c:v>
                </c:pt>
                <c:pt idx="83">
                  <c:v>1261</c:v>
                </c:pt>
                <c:pt idx="84">
                  <c:v>1272</c:v>
                </c:pt>
                <c:pt idx="85">
                  <c:v>1282</c:v>
                </c:pt>
                <c:pt idx="86">
                  <c:v>1292</c:v>
                </c:pt>
                <c:pt idx="87">
                  <c:v>1302</c:v>
                </c:pt>
                <c:pt idx="88">
                  <c:v>1312</c:v>
                </c:pt>
                <c:pt idx="89">
                  <c:v>1322</c:v>
                </c:pt>
                <c:pt idx="90">
                  <c:v>1332</c:v>
                </c:pt>
                <c:pt idx="91">
                  <c:v>1472</c:v>
                </c:pt>
                <c:pt idx="92">
                  <c:v>1483</c:v>
                </c:pt>
                <c:pt idx="93">
                  <c:v>1493</c:v>
                </c:pt>
                <c:pt idx="94">
                  <c:v>1503</c:v>
                </c:pt>
                <c:pt idx="95">
                  <c:v>1513</c:v>
                </c:pt>
                <c:pt idx="96">
                  <c:v>1523</c:v>
                </c:pt>
                <c:pt idx="97">
                  <c:v>1533</c:v>
                </c:pt>
                <c:pt idx="98">
                  <c:v>1543</c:v>
                </c:pt>
                <c:pt idx="99">
                  <c:v>1553</c:v>
                </c:pt>
                <c:pt idx="100">
                  <c:v>1563</c:v>
                </c:pt>
                <c:pt idx="101">
                  <c:v>1573</c:v>
                </c:pt>
                <c:pt idx="102">
                  <c:v>1583</c:v>
                </c:pt>
                <c:pt idx="103">
                  <c:v>1594</c:v>
                </c:pt>
                <c:pt idx="104">
                  <c:v>1604</c:v>
                </c:pt>
                <c:pt idx="105">
                  <c:v>1614</c:v>
                </c:pt>
                <c:pt idx="106">
                  <c:v>1624</c:v>
                </c:pt>
                <c:pt idx="107">
                  <c:v>1634</c:v>
                </c:pt>
                <c:pt idx="108">
                  <c:v>1644</c:v>
                </c:pt>
                <c:pt idx="109">
                  <c:v>1654</c:v>
                </c:pt>
                <c:pt idx="110">
                  <c:v>1664</c:v>
                </c:pt>
                <c:pt idx="111">
                  <c:v>1674</c:v>
                </c:pt>
                <c:pt idx="112">
                  <c:v>1684</c:v>
                </c:pt>
                <c:pt idx="113">
                  <c:v>1694</c:v>
                </c:pt>
                <c:pt idx="114">
                  <c:v>1704</c:v>
                </c:pt>
                <c:pt idx="115">
                  <c:v>1715</c:v>
                </c:pt>
                <c:pt idx="116">
                  <c:v>1725</c:v>
                </c:pt>
                <c:pt idx="117">
                  <c:v>1735</c:v>
                </c:pt>
                <c:pt idx="118">
                  <c:v>1745</c:v>
                </c:pt>
                <c:pt idx="119">
                  <c:v>1755</c:v>
                </c:pt>
                <c:pt idx="120">
                  <c:v>1765</c:v>
                </c:pt>
                <c:pt idx="121">
                  <c:v>1775</c:v>
                </c:pt>
                <c:pt idx="122">
                  <c:v>1785</c:v>
                </c:pt>
                <c:pt idx="123">
                  <c:v>1977</c:v>
                </c:pt>
                <c:pt idx="124">
                  <c:v>1987</c:v>
                </c:pt>
                <c:pt idx="125">
                  <c:v>2027</c:v>
                </c:pt>
                <c:pt idx="126">
                  <c:v>2037</c:v>
                </c:pt>
                <c:pt idx="127">
                  <c:v>2047</c:v>
                </c:pt>
                <c:pt idx="128">
                  <c:v>2058</c:v>
                </c:pt>
                <c:pt idx="129">
                  <c:v>2068</c:v>
                </c:pt>
                <c:pt idx="130">
                  <c:v>2078</c:v>
                </c:pt>
                <c:pt idx="131">
                  <c:v>2088</c:v>
                </c:pt>
                <c:pt idx="132">
                  <c:v>2098</c:v>
                </c:pt>
                <c:pt idx="133">
                  <c:v>2108</c:v>
                </c:pt>
                <c:pt idx="134">
                  <c:v>2118</c:v>
                </c:pt>
                <c:pt idx="135">
                  <c:v>2128</c:v>
                </c:pt>
                <c:pt idx="136">
                  <c:v>2138</c:v>
                </c:pt>
                <c:pt idx="137">
                  <c:v>2148</c:v>
                </c:pt>
                <c:pt idx="138">
                  <c:v>2158</c:v>
                </c:pt>
                <c:pt idx="139">
                  <c:v>2169</c:v>
                </c:pt>
                <c:pt idx="140">
                  <c:v>2179</c:v>
                </c:pt>
                <c:pt idx="141">
                  <c:v>2189</c:v>
                </c:pt>
                <c:pt idx="142">
                  <c:v>2199</c:v>
                </c:pt>
                <c:pt idx="143">
                  <c:v>2209</c:v>
                </c:pt>
                <c:pt idx="144">
                  <c:v>2219</c:v>
                </c:pt>
                <c:pt idx="145">
                  <c:v>2229</c:v>
                </c:pt>
                <c:pt idx="146">
                  <c:v>2239</c:v>
                </c:pt>
                <c:pt idx="147">
                  <c:v>2249</c:v>
                </c:pt>
                <c:pt idx="148">
                  <c:v>2259</c:v>
                </c:pt>
                <c:pt idx="149">
                  <c:v>2269</c:v>
                </c:pt>
                <c:pt idx="150">
                  <c:v>2280</c:v>
                </c:pt>
                <c:pt idx="151">
                  <c:v>2290</c:v>
                </c:pt>
                <c:pt idx="152">
                  <c:v>2300</c:v>
                </c:pt>
                <c:pt idx="153">
                  <c:v>2310</c:v>
                </c:pt>
                <c:pt idx="154">
                  <c:v>2320</c:v>
                </c:pt>
                <c:pt idx="155">
                  <c:v>2330</c:v>
                </c:pt>
                <c:pt idx="156">
                  <c:v>2340</c:v>
                </c:pt>
                <c:pt idx="157">
                  <c:v>2350</c:v>
                </c:pt>
              </c:numCache>
            </c:numRef>
          </c:cat>
          <c:val>
            <c:numRef>
              <c:f>'[Copy of CorrNonLinearLog_TBVIs-Biowet.xlsx]Contour plot Cotton-Maize'!$CJ$2:$CJ$159</c:f>
              <c:numCache>
                <c:formatCode>General</c:formatCode>
                <c:ptCount val="158"/>
                <c:pt idx="0">
                  <c:v>0.62160609640000186</c:v>
                </c:pt>
                <c:pt idx="1">
                  <c:v>0.51201180250000122</c:v>
                </c:pt>
                <c:pt idx="2">
                  <c:v>0.71827320009999995</c:v>
                </c:pt>
                <c:pt idx="3">
                  <c:v>0.46076943999999992</c:v>
                </c:pt>
                <c:pt idx="4">
                  <c:v>0.56925516009999999</c:v>
                </c:pt>
                <c:pt idx="5">
                  <c:v>0.66251460250000138</c:v>
                </c:pt>
                <c:pt idx="6">
                  <c:v>0.66806102250000221</c:v>
                </c:pt>
                <c:pt idx="7">
                  <c:v>0.5931156196000007</c:v>
                </c:pt>
                <c:pt idx="8">
                  <c:v>0.6941889124000018</c:v>
                </c:pt>
                <c:pt idx="9">
                  <c:v>0.74433756250000005</c:v>
                </c:pt>
                <c:pt idx="10">
                  <c:v>0.65099078560000123</c:v>
                </c:pt>
                <c:pt idx="11">
                  <c:v>0.63800156250000173</c:v>
                </c:pt>
                <c:pt idx="12">
                  <c:v>0.73046080890000009</c:v>
                </c:pt>
                <c:pt idx="13">
                  <c:v>0.75961683360000198</c:v>
                </c:pt>
                <c:pt idx="14">
                  <c:v>0.77183253160000065</c:v>
                </c:pt>
                <c:pt idx="15">
                  <c:v>0.83079579040000173</c:v>
                </c:pt>
                <c:pt idx="16">
                  <c:v>0.81412724410000004</c:v>
                </c:pt>
                <c:pt idx="17">
                  <c:v>0.84318306250000064</c:v>
                </c:pt>
                <c:pt idx="18">
                  <c:v>0.83618222489999949</c:v>
                </c:pt>
                <c:pt idx="19">
                  <c:v>0.8357067888999995</c:v>
                </c:pt>
                <c:pt idx="20">
                  <c:v>0.85196592040000063</c:v>
                </c:pt>
                <c:pt idx="21">
                  <c:v>0.87132890250000183</c:v>
                </c:pt>
                <c:pt idx="22">
                  <c:v>0.89817319840000043</c:v>
                </c:pt>
                <c:pt idx="23">
                  <c:v>0.87656406250000063</c:v>
                </c:pt>
                <c:pt idx="24">
                  <c:v>0.88785390760000071</c:v>
                </c:pt>
                <c:pt idx="25">
                  <c:v>0.88760893690000142</c:v>
                </c:pt>
                <c:pt idx="26">
                  <c:v>0.89270372889999949</c:v>
                </c:pt>
                <c:pt idx="27">
                  <c:v>0.90643728489999875</c:v>
                </c:pt>
                <c:pt idx="28">
                  <c:v>0.87965640999999994</c:v>
                </c:pt>
                <c:pt idx="29">
                  <c:v>0.46859501160000006</c:v>
                </c:pt>
                <c:pt idx="60">
                  <c:v>0.44145393639999997</c:v>
                </c:pt>
                <c:pt idx="61">
                  <c:v>0.6966239296000013</c:v>
                </c:pt>
                <c:pt idx="68">
                  <c:v>0.51786733689999997</c:v>
                </c:pt>
                <c:pt idx="87">
                  <c:v>0.73997844840000127</c:v>
                </c:pt>
                <c:pt idx="88">
                  <c:v>0.88003161000000107</c:v>
                </c:pt>
                <c:pt idx="89">
                  <c:v>0.89166471840000094</c:v>
                </c:pt>
                <c:pt idx="90">
                  <c:v>0.85873582240000235</c:v>
                </c:pt>
                <c:pt idx="120">
                  <c:v>0.5244077055999995</c:v>
                </c:pt>
                <c:pt idx="121">
                  <c:v>0.60287460250000235</c:v>
                </c:pt>
                <c:pt idx="122">
                  <c:v>0.6933393288999995</c:v>
                </c:pt>
              </c:numCache>
            </c:numRef>
          </c:val>
          <c:extLst>
            <c:ext xmlns:c16="http://schemas.microsoft.com/office/drawing/2014/chart" uri="{C3380CC4-5D6E-409C-BE32-E72D297353CC}">
              <c16:uniqueId val="{00000056-DD10-409B-87F1-B2F8D6ACD275}"/>
            </c:ext>
          </c:extLst>
        </c:ser>
        <c:ser>
          <c:idx val="87"/>
          <c:order val="87"/>
          <c:tx>
            <c:strRef>
              <c:f>'[Copy of CorrNonLinearLog_TBVIs-Biowet.xlsx]Contour plot Cotton-Maize'!$CK$1</c:f>
              <c:strCache>
                <c:ptCount val="1"/>
                <c:pt idx="0">
                  <c:v>1302</c:v>
                </c:pt>
              </c:strCache>
            </c:strRef>
          </c:tx>
          <c:cat>
            <c:numRef>
              <c:f>'[Copy of CorrNonLinearLog_TBVIs-Biowet.xlsx]Contour plot Cotton-Maize'!$A$2:$A$159</c:f>
              <c:numCache>
                <c:formatCode>General</c:formatCode>
                <c:ptCount val="158"/>
                <c:pt idx="0">
                  <c:v>422</c:v>
                </c:pt>
                <c:pt idx="1">
                  <c:v>432</c:v>
                </c:pt>
                <c:pt idx="2">
                  <c:v>442</c:v>
                </c:pt>
                <c:pt idx="3">
                  <c:v>452</c:v>
                </c:pt>
                <c:pt idx="4">
                  <c:v>463</c:v>
                </c:pt>
                <c:pt idx="5">
                  <c:v>473</c:v>
                </c:pt>
                <c:pt idx="6">
                  <c:v>483</c:v>
                </c:pt>
                <c:pt idx="7">
                  <c:v>493</c:v>
                </c:pt>
                <c:pt idx="8">
                  <c:v>503</c:v>
                </c:pt>
                <c:pt idx="9">
                  <c:v>513</c:v>
                </c:pt>
                <c:pt idx="10">
                  <c:v>524</c:v>
                </c:pt>
                <c:pt idx="11">
                  <c:v>534</c:v>
                </c:pt>
                <c:pt idx="12">
                  <c:v>544</c:v>
                </c:pt>
                <c:pt idx="13">
                  <c:v>554</c:v>
                </c:pt>
                <c:pt idx="14">
                  <c:v>564</c:v>
                </c:pt>
                <c:pt idx="15">
                  <c:v>574</c:v>
                </c:pt>
                <c:pt idx="16">
                  <c:v>585</c:v>
                </c:pt>
                <c:pt idx="17">
                  <c:v>595</c:v>
                </c:pt>
                <c:pt idx="18">
                  <c:v>605</c:v>
                </c:pt>
                <c:pt idx="19">
                  <c:v>615</c:v>
                </c:pt>
                <c:pt idx="20">
                  <c:v>625</c:v>
                </c:pt>
                <c:pt idx="21">
                  <c:v>635</c:v>
                </c:pt>
                <c:pt idx="22">
                  <c:v>646</c:v>
                </c:pt>
                <c:pt idx="23">
                  <c:v>656</c:v>
                </c:pt>
                <c:pt idx="24">
                  <c:v>666</c:v>
                </c:pt>
                <c:pt idx="25">
                  <c:v>676</c:v>
                </c:pt>
                <c:pt idx="26">
                  <c:v>686</c:v>
                </c:pt>
                <c:pt idx="27">
                  <c:v>697</c:v>
                </c:pt>
                <c:pt idx="28">
                  <c:v>707</c:v>
                </c:pt>
                <c:pt idx="29">
                  <c:v>717</c:v>
                </c:pt>
                <c:pt idx="30">
                  <c:v>727</c:v>
                </c:pt>
                <c:pt idx="31">
                  <c:v>737</c:v>
                </c:pt>
                <c:pt idx="32">
                  <c:v>747</c:v>
                </c:pt>
                <c:pt idx="33">
                  <c:v>758</c:v>
                </c:pt>
                <c:pt idx="34">
                  <c:v>768</c:v>
                </c:pt>
                <c:pt idx="35">
                  <c:v>778</c:v>
                </c:pt>
                <c:pt idx="36">
                  <c:v>788</c:v>
                </c:pt>
                <c:pt idx="37">
                  <c:v>798</c:v>
                </c:pt>
                <c:pt idx="38">
                  <c:v>808</c:v>
                </c:pt>
                <c:pt idx="39">
                  <c:v>819</c:v>
                </c:pt>
                <c:pt idx="40">
                  <c:v>829</c:v>
                </c:pt>
                <c:pt idx="41">
                  <c:v>839</c:v>
                </c:pt>
                <c:pt idx="42">
                  <c:v>849</c:v>
                </c:pt>
                <c:pt idx="43">
                  <c:v>859</c:v>
                </c:pt>
                <c:pt idx="44">
                  <c:v>870</c:v>
                </c:pt>
                <c:pt idx="45">
                  <c:v>880</c:v>
                </c:pt>
                <c:pt idx="46">
                  <c:v>890</c:v>
                </c:pt>
                <c:pt idx="47">
                  <c:v>900</c:v>
                </c:pt>
                <c:pt idx="48">
                  <c:v>910</c:v>
                </c:pt>
                <c:pt idx="49">
                  <c:v>920</c:v>
                </c:pt>
                <c:pt idx="50">
                  <c:v>929</c:v>
                </c:pt>
                <c:pt idx="51">
                  <c:v>939</c:v>
                </c:pt>
                <c:pt idx="52">
                  <c:v>949</c:v>
                </c:pt>
                <c:pt idx="53">
                  <c:v>959</c:v>
                </c:pt>
                <c:pt idx="54">
                  <c:v>969</c:v>
                </c:pt>
                <c:pt idx="55">
                  <c:v>979</c:v>
                </c:pt>
                <c:pt idx="56">
                  <c:v>989</c:v>
                </c:pt>
                <c:pt idx="57">
                  <c:v>999</c:v>
                </c:pt>
                <c:pt idx="58">
                  <c:v>1009</c:v>
                </c:pt>
                <c:pt idx="59">
                  <c:v>1019</c:v>
                </c:pt>
                <c:pt idx="60">
                  <c:v>1029</c:v>
                </c:pt>
                <c:pt idx="61">
                  <c:v>1040</c:v>
                </c:pt>
                <c:pt idx="62">
                  <c:v>1051</c:v>
                </c:pt>
                <c:pt idx="63">
                  <c:v>1061</c:v>
                </c:pt>
                <c:pt idx="64">
                  <c:v>1071</c:v>
                </c:pt>
                <c:pt idx="65">
                  <c:v>1081</c:v>
                </c:pt>
                <c:pt idx="66">
                  <c:v>1091</c:v>
                </c:pt>
                <c:pt idx="67">
                  <c:v>1101</c:v>
                </c:pt>
                <c:pt idx="68">
                  <c:v>1111</c:v>
                </c:pt>
                <c:pt idx="69">
                  <c:v>1121</c:v>
                </c:pt>
                <c:pt idx="70">
                  <c:v>1131</c:v>
                </c:pt>
                <c:pt idx="71">
                  <c:v>1141</c:v>
                </c:pt>
                <c:pt idx="72">
                  <c:v>1151</c:v>
                </c:pt>
                <c:pt idx="73">
                  <c:v>1161</c:v>
                </c:pt>
                <c:pt idx="74">
                  <c:v>1171</c:v>
                </c:pt>
                <c:pt idx="75">
                  <c:v>1181</c:v>
                </c:pt>
                <c:pt idx="76">
                  <c:v>1191</c:v>
                </c:pt>
                <c:pt idx="77">
                  <c:v>1201</c:v>
                </c:pt>
                <c:pt idx="78">
                  <c:v>1211</c:v>
                </c:pt>
                <c:pt idx="79">
                  <c:v>1221</c:v>
                </c:pt>
                <c:pt idx="80">
                  <c:v>1231</c:v>
                </c:pt>
                <c:pt idx="81">
                  <c:v>1241</c:v>
                </c:pt>
                <c:pt idx="82">
                  <c:v>1251</c:v>
                </c:pt>
                <c:pt idx="83">
                  <c:v>1261</c:v>
                </c:pt>
                <c:pt idx="84">
                  <c:v>1272</c:v>
                </c:pt>
                <c:pt idx="85">
                  <c:v>1282</c:v>
                </c:pt>
                <c:pt idx="86">
                  <c:v>1292</c:v>
                </c:pt>
                <c:pt idx="87">
                  <c:v>1302</c:v>
                </c:pt>
                <c:pt idx="88">
                  <c:v>1312</c:v>
                </c:pt>
                <c:pt idx="89">
                  <c:v>1322</c:v>
                </c:pt>
                <c:pt idx="90">
                  <c:v>1332</c:v>
                </c:pt>
                <c:pt idx="91">
                  <c:v>1472</c:v>
                </c:pt>
                <c:pt idx="92">
                  <c:v>1483</c:v>
                </c:pt>
                <c:pt idx="93">
                  <c:v>1493</c:v>
                </c:pt>
                <c:pt idx="94">
                  <c:v>1503</c:v>
                </c:pt>
                <c:pt idx="95">
                  <c:v>1513</c:v>
                </c:pt>
                <c:pt idx="96">
                  <c:v>1523</c:v>
                </c:pt>
                <c:pt idx="97">
                  <c:v>1533</c:v>
                </c:pt>
                <c:pt idx="98">
                  <c:v>1543</c:v>
                </c:pt>
                <c:pt idx="99">
                  <c:v>1553</c:v>
                </c:pt>
                <c:pt idx="100">
                  <c:v>1563</c:v>
                </c:pt>
                <c:pt idx="101">
                  <c:v>1573</c:v>
                </c:pt>
                <c:pt idx="102">
                  <c:v>1583</c:v>
                </c:pt>
                <c:pt idx="103">
                  <c:v>1594</c:v>
                </c:pt>
                <c:pt idx="104">
                  <c:v>1604</c:v>
                </c:pt>
                <c:pt idx="105">
                  <c:v>1614</c:v>
                </c:pt>
                <c:pt idx="106">
                  <c:v>1624</c:v>
                </c:pt>
                <c:pt idx="107">
                  <c:v>1634</c:v>
                </c:pt>
                <c:pt idx="108">
                  <c:v>1644</c:v>
                </c:pt>
                <c:pt idx="109">
                  <c:v>1654</c:v>
                </c:pt>
                <c:pt idx="110">
                  <c:v>1664</c:v>
                </c:pt>
                <c:pt idx="111">
                  <c:v>1674</c:v>
                </c:pt>
                <c:pt idx="112">
                  <c:v>1684</c:v>
                </c:pt>
                <c:pt idx="113">
                  <c:v>1694</c:v>
                </c:pt>
                <c:pt idx="114">
                  <c:v>1704</c:v>
                </c:pt>
                <c:pt idx="115">
                  <c:v>1715</c:v>
                </c:pt>
                <c:pt idx="116">
                  <c:v>1725</c:v>
                </c:pt>
                <c:pt idx="117">
                  <c:v>1735</c:v>
                </c:pt>
                <c:pt idx="118">
                  <c:v>1745</c:v>
                </c:pt>
                <c:pt idx="119">
                  <c:v>1755</c:v>
                </c:pt>
                <c:pt idx="120">
                  <c:v>1765</c:v>
                </c:pt>
                <c:pt idx="121">
                  <c:v>1775</c:v>
                </c:pt>
                <c:pt idx="122">
                  <c:v>1785</c:v>
                </c:pt>
                <c:pt idx="123">
                  <c:v>1977</c:v>
                </c:pt>
                <c:pt idx="124">
                  <c:v>1987</c:v>
                </c:pt>
                <c:pt idx="125">
                  <c:v>2027</c:v>
                </c:pt>
                <c:pt idx="126">
                  <c:v>2037</c:v>
                </c:pt>
                <c:pt idx="127">
                  <c:v>2047</c:v>
                </c:pt>
                <c:pt idx="128">
                  <c:v>2058</c:v>
                </c:pt>
                <c:pt idx="129">
                  <c:v>2068</c:v>
                </c:pt>
                <c:pt idx="130">
                  <c:v>2078</c:v>
                </c:pt>
                <c:pt idx="131">
                  <c:v>2088</c:v>
                </c:pt>
                <c:pt idx="132">
                  <c:v>2098</c:v>
                </c:pt>
                <c:pt idx="133">
                  <c:v>2108</c:v>
                </c:pt>
                <c:pt idx="134">
                  <c:v>2118</c:v>
                </c:pt>
                <c:pt idx="135">
                  <c:v>2128</c:v>
                </c:pt>
                <c:pt idx="136">
                  <c:v>2138</c:v>
                </c:pt>
                <c:pt idx="137">
                  <c:v>2148</c:v>
                </c:pt>
                <c:pt idx="138">
                  <c:v>2158</c:v>
                </c:pt>
                <c:pt idx="139">
                  <c:v>2169</c:v>
                </c:pt>
                <c:pt idx="140">
                  <c:v>2179</c:v>
                </c:pt>
                <c:pt idx="141">
                  <c:v>2189</c:v>
                </c:pt>
                <c:pt idx="142">
                  <c:v>2199</c:v>
                </c:pt>
                <c:pt idx="143">
                  <c:v>2209</c:v>
                </c:pt>
                <c:pt idx="144">
                  <c:v>2219</c:v>
                </c:pt>
                <c:pt idx="145">
                  <c:v>2229</c:v>
                </c:pt>
                <c:pt idx="146">
                  <c:v>2239</c:v>
                </c:pt>
                <c:pt idx="147">
                  <c:v>2249</c:v>
                </c:pt>
                <c:pt idx="148">
                  <c:v>2259</c:v>
                </c:pt>
                <c:pt idx="149">
                  <c:v>2269</c:v>
                </c:pt>
                <c:pt idx="150">
                  <c:v>2280</c:v>
                </c:pt>
                <c:pt idx="151">
                  <c:v>2290</c:v>
                </c:pt>
                <c:pt idx="152">
                  <c:v>2300</c:v>
                </c:pt>
                <c:pt idx="153">
                  <c:v>2310</c:v>
                </c:pt>
                <c:pt idx="154">
                  <c:v>2320</c:v>
                </c:pt>
                <c:pt idx="155">
                  <c:v>2330</c:v>
                </c:pt>
                <c:pt idx="156">
                  <c:v>2340</c:v>
                </c:pt>
                <c:pt idx="157">
                  <c:v>2350</c:v>
                </c:pt>
              </c:numCache>
            </c:numRef>
          </c:cat>
          <c:val>
            <c:numRef>
              <c:f>'[Copy of CorrNonLinearLog_TBVIs-Biowet.xlsx]Contour plot Cotton-Maize'!$CK$2:$CK$159</c:f>
              <c:numCache>
                <c:formatCode>General</c:formatCode>
                <c:ptCount val="158"/>
                <c:pt idx="0">
                  <c:v>0.78900582760000149</c:v>
                </c:pt>
                <c:pt idx="1">
                  <c:v>0.83557881000000123</c:v>
                </c:pt>
                <c:pt idx="2">
                  <c:v>0.91774484010000124</c:v>
                </c:pt>
                <c:pt idx="3">
                  <c:v>0.79201100250000123</c:v>
                </c:pt>
                <c:pt idx="4">
                  <c:v>0.81282846489999994</c:v>
                </c:pt>
                <c:pt idx="5">
                  <c:v>0.88791044410000042</c:v>
                </c:pt>
                <c:pt idx="6">
                  <c:v>0.91126115999999957</c:v>
                </c:pt>
                <c:pt idx="7">
                  <c:v>0.74476900000000124</c:v>
                </c:pt>
                <c:pt idx="8">
                  <c:v>0.83503043999999993</c:v>
                </c:pt>
                <c:pt idx="9">
                  <c:v>0.89932978889999959</c:v>
                </c:pt>
                <c:pt idx="10">
                  <c:v>0.83554224640000063</c:v>
                </c:pt>
                <c:pt idx="11">
                  <c:v>0.83462841640000274</c:v>
                </c:pt>
                <c:pt idx="12">
                  <c:v>0.82968415690000064</c:v>
                </c:pt>
                <c:pt idx="13">
                  <c:v>0.85712415610000148</c:v>
                </c:pt>
                <c:pt idx="14">
                  <c:v>0.85052661760000126</c:v>
                </c:pt>
                <c:pt idx="15">
                  <c:v>0.85582851210000221</c:v>
                </c:pt>
                <c:pt idx="16">
                  <c:v>0.83085048010000062</c:v>
                </c:pt>
                <c:pt idx="17">
                  <c:v>0.86514181690000247</c:v>
                </c:pt>
                <c:pt idx="18">
                  <c:v>0.85104315040000122</c:v>
                </c:pt>
                <c:pt idx="19">
                  <c:v>0.7846947889</c:v>
                </c:pt>
                <c:pt idx="20">
                  <c:v>0.84435883210000173</c:v>
                </c:pt>
                <c:pt idx="21">
                  <c:v>0.8435687716000001</c:v>
                </c:pt>
                <c:pt idx="22">
                  <c:v>0.8467312324000027</c:v>
                </c:pt>
                <c:pt idx="23">
                  <c:v>0.81419942890000063</c:v>
                </c:pt>
                <c:pt idx="24">
                  <c:v>0.8353046025000016</c:v>
                </c:pt>
                <c:pt idx="25">
                  <c:v>0.83334989440000184</c:v>
                </c:pt>
                <c:pt idx="26">
                  <c:v>0.84759642250000111</c:v>
                </c:pt>
                <c:pt idx="27">
                  <c:v>0.83397076840000062</c:v>
                </c:pt>
                <c:pt idx="28">
                  <c:v>0.89134369210000131</c:v>
                </c:pt>
                <c:pt idx="29">
                  <c:v>0.8013114255999999</c:v>
                </c:pt>
                <c:pt idx="60">
                  <c:v>0.60068700160000099</c:v>
                </c:pt>
                <c:pt idx="61">
                  <c:v>0.70013382760000065</c:v>
                </c:pt>
                <c:pt idx="68">
                  <c:v>0.61869236490000001</c:v>
                </c:pt>
                <c:pt idx="88">
                  <c:v>0.58790556250000081</c:v>
                </c:pt>
                <c:pt idx="89">
                  <c:v>0.85296307360000134</c:v>
                </c:pt>
                <c:pt idx="90">
                  <c:v>0.84884896889999994</c:v>
                </c:pt>
                <c:pt idx="93">
                  <c:v>0.41097074490000074</c:v>
                </c:pt>
                <c:pt idx="121">
                  <c:v>0.50258174489999841</c:v>
                </c:pt>
                <c:pt idx="122">
                  <c:v>0.63650079610000065</c:v>
                </c:pt>
              </c:numCache>
            </c:numRef>
          </c:val>
          <c:extLst>
            <c:ext xmlns:c16="http://schemas.microsoft.com/office/drawing/2014/chart" uri="{C3380CC4-5D6E-409C-BE32-E72D297353CC}">
              <c16:uniqueId val="{00000057-DD10-409B-87F1-B2F8D6ACD275}"/>
            </c:ext>
          </c:extLst>
        </c:ser>
        <c:ser>
          <c:idx val="88"/>
          <c:order val="88"/>
          <c:tx>
            <c:strRef>
              <c:f>'[Copy of CorrNonLinearLog_TBVIs-Biowet.xlsx]Contour plot Cotton-Maize'!$CL$1</c:f>
              <c:strCache>
                <c:ptCount val="1"/>
                <c:pt idx="0">
                  <c:v>1312</c:v>
                </c:pt>
              </c:strCache>
            </c:strRef>
          </c:tx>
          <c:cat>
            <c:numRef>
              <c:f>'[Copy of CorrNonLinearLog_TBVIs-Biowet.xlsx]Contour plot Cotton-Maize'!$A$2:$A$159</c:f>
              <c:numCache>
                <c:formatCode>General</c:formatCode>
                <c:ptCount val="158"/>
                <c:pt idx="0">
                  <c:v>422</c:v>
                </c:pt>
                <c:pt idx="1">
                  <c:v>432</c:v>
                </c:pt>
                <c:pt idx="2">
                  <c:v>442</c:v>
                </c:pt>
                <c:pt idx="3">
                  <c:v>452</c:v>
                </c:pt>
                <c:pt idx="4">
                  <c:v>463</c:v>
                </c:pt>
                <c:pt idx="5">
                  <c:v>473</c:v>
                </c:pt>
                <c:pt idx="6">
                  <c:v>483</c:v>
                </c:pt>
                <c:pt idx="7">
                  <c:v>493</c:v>
                </c:pt>
                <c:pt idx="8">
                  <c:v>503</c:v>
                </c:pt>
                <c:pt idx="9">
                  <c:v>513</c:v>
                </c:pt>
                <c:pt idx="10">
                  <c:v>524</c:v>
                </c:pt>
                <c:pt idx="11">
                  <c:v>534</c:v>
                </c:pt>
                <c:pt idx="12">
                  <c:v>544</c:v>
                </c:pt>
                <c:pt idx="13">
                  <c:v>554</c:v>
                </c:pt>
                <c:pt idx="14">
                  <c:v>564</c:v>
                </c:pt>
                <c:pt idx="15">
                  <c:v>574</c:v>
                </c:pt>
                <c:pt idx="16">
                  <c:v>585</c:v>
                </c:pt>
                <c:pt idx="17">
                  <c:v>595</c:v>
                </c:pt>
                <c:pt idx="18">
                  <c:v>605</c:v>
                </c:pt>
                <c:pt idx="19">
                  <c:v>615</c:v>
                </c:pt>
                <c:pt idx="20">
                  <c:v>625</c:v>
                </c:pt>
                <c:pt idx="21">
                  <c:v>635</c:v>
                </c:pt>
                <c:pt idx="22">
                  <c:v>646</c:v>
                </c:pt>
                <c:pt idx="23">
                  <c:v>656</c:v>
                </c:pt>
                <c:pt idx="24">
                  <c:v>666</c:v>
                </c:pt>
                <c:pt idx="25">
                  <c:v>676</c:v>
                </c:pt>
                <c:pt idx="26">
                  <c:v>686</c:v>
                </c:pt>
                <c:pt idx="27">
                  <c:v>697</c:v>
                </c:pt>
                <c:pt idx="28">
                  <c:v>707</c:v>
                </c:pt>
                <c:pt idx="29">
                  <c:v>717</c:v>
                </c:pt>
                <c:pt idx="30">
                  <c:v>727</c:v>
                </c:pt>
                <c:pt idx="31">
                  <c:v>737</c:v>
                </c:pt>
                <c:pt idx="32">
                  <c:v>747</c:v>
                </c:pt>
                <c:pt idx="33">
                  <c:v>758</c:v>
                </c:pt>
                <c:pt idx="34">
                  <c:v>768</c:v>
                </c:pt>
                <c:pt idx="35">
                  <c:v>778</c:v>
                </c:pt>
                <c:pt idx="36">
                  <c:v>788</c:v>
                </c:pt>
                <c:pt idx="37">
                  <c:v>798</c:v>
                </c:pt>
                <c:pt idx="38">
                  <c:v>808</c:v>
                </c:pt>
                <c:pt idx="39">
                  <c:v>819</c:v>
                </c:pt>
                <c:pt idx="40">
                  <c:v>829</c:v>
                </c:pt>
                <c:pt idx="41">
                  <c:v>839</c:v>
                </c:pt>
                <c:pt idx="42">
                  <c:v>849</c:v>
                </c:pt>
                <c:pt idx="43">
                  <c:v>859</c:v>
                </c:pt>
                <c:pt idx="44">
                  <c:v>870</c:v>
                </c:pt>
                <c:pt idx="45">
                  <c:v>880</c:v>
                </c:pt>
                <c:pt idx="46">
                  <c:v>890</c:v>
                </c:pt>
                <c:pt idx="47">
                  <c:v>900</c:v>
                </c:pt>
                <c:pt idx="48">
                  <c:v>910</c:v>
                </c:pt>
                <c:pt idx="49">
                  <c:v>920</c:v>
                </c:pt>
                <c:pt idx="50">
                  <c:v>929</c:v>
                </c:pt>
                <c:pt idx="51">
                  <c:v>939</c:v>
                </c:pt>
                <c:pt idx="52">
                  <c:v>949</c:v>
                </c:pt>
                <c:pt idx="53">
                  <c:v>959</c:v>
                </c:pt>
                <c:pt idx="54">
                  <c:v>969</c:v>
                </c:pt>
                <c:pt idx="55">
                  <c:v>979</c:v>
                </c:pt>
                <c:pt idx="56">
                  <c:v>989</c:v>
                </c:pt>
                <c:pt idx="57">
                  <c:v>999</c:v>
                </c:pt>
                <c:pt idx="58">
                  <c:v>1009</c:v>
                </c:pt>
                <c:pt idx="59">
                  <c:v>1019</c:v>
                </c:pt>
                <c:pt idx="60">
                  <c:v>1029</c:v>
                </c:pt>
                <c:pt idx="61">
                  <c:v>1040</c:v>
                </c:pt>
                <c:pt idx="62">
                  <c:v>1051</c:v>
                </c:pt>
                <c:pt idx="63">
                  <c:v>1061</c:v>
                </c:pt>
                <c:pt idx="64">
                  <c:v>1071</c:v>
                </c:pt>
                <c:pt idx="65">
                  <c:v>1081</c:v>
                </c:pt>
                <c:pt idx="66">
                  <c:v>1091</c:v>
                </c:pt>
                <c:pt idx="67">
                  <c:v>1101</c:v>
                </c:pt>
                <c:pt idx="68">
                  <c:v>1111</c:v>
                </c:pt>
                <c:pt idx="69">
                  <c:v>1121</c:v>
                </c:pt>
                <c:pt idx="70">
                  <c:v>1131</c:v>
                </c:pt>
                <c:pt idx="71">
                  <c:v>1141</c:v>
                </c:pt>
                <c:pt idx="72">
                  <c:v>1151</c:v>
                </c:pt>
                <c:pt idx="73">
                  <c:v>1161</c:v>
                </c:pt>
                <c:pt idx="74">
                  <c:v>1171</c:v>
                </c:pt>
                <c:pt idx="75">
                  <c:v>1181</c:v>
                </c:pt>
                <c:pt idx="76">
                  <c:v>1191</c:v>
                </c:pt>
                <c:pt idx="77">
                  <c:v>1201</c:v>
                </c:pt>
                <c:pt idx="78">
                  <c:v>1211</c:v>
                </c:pt>
                <c:pt idx="79">
                  <c:v>1221</c:v>
                </c:pt>
                <c:pt idx="80">
                  <c:v>1231</c:v>
                </c:pt>
                <c:pt idx="81">
                  <c:v>1241</c:v>
                </c:pt>
                <c:pt idx="82">
                  <c:v>1251</c:v>
                </c:pt>
                <c:pt idx="83">
                  <c:v>1261</c:v>
                </c:pt>
                <c:pt idx="84">
                  <c:v>1272</c:v>
                </c:pt>
                <c:pt idx="85">
                  <c:v>1282</c:v>
                </c:pt>
                <c:pt idx="86">
                  <c:v>1292</c:v>
                </c:pt>
                <c:pt idx="87">
                  <c:v>1302</c:v>
                </c:pt>
                <c:pt idx="88">
                  <c:v>1312</c:v>
                </c:pt>
                <c:pt idx="89">
                  <c:v>1322</c:v>
                </c:pt>
                <c:pt idx="90">
                  <c:v>1332</c:v>
                </c:pt>
                <c:pt idx="91">
                  <c:v>1472</c:v>
                </c:pt>
                <c:pt idx="92">
                  <c:v>1483</c:v>
                </c:pt>
                <c:pt idx="93">
                  <c:v>1493</c:v>
                </c:pt>
                <c:pt idx="94">
                  <c:v>1503</c:v>
                </c:pt>
                <c:pt idx="95">
                  <c:v>1513</c:v>
                </c:pt>
                <c:pt idx="96">
                  <c:v>1523</c:v>
                </c:pt>
                <c:pt idx="97">
                  <c:v>1533</c:v>
                </c:pt>
                <c:pt idx="98">
                  <c:v>1543</c:v>
                </c:pt>
                <c:pt idx="99">
                  <c:v>1553</c:v>
                </c:pt>
                <c:pt idx="100">
                  <c:v>1563</c:v>
                </c:pt>
                <c:pt idx="101">
                  <c:v>1573</c:v>
                </c:pt>
                <c:pt idx="102">
                  <c:v>1583</c:v>
                </c:pt>
                <c:pt idx="103">
                  <c:v>1594</c:v>
                </c:pt>
                <c:pt idx="104">
                  <c:v>1604</c:v>
                </c:pt>
                <c:pt idx="105">
                  <c:v>1614</c:v>
                </c:pt>
                <c:pt idx="106">
                  <c:v>1624</c:v>
                </c:pt>
                <c:pt idx="107">
                  <c:v>1634</c:v>
                </c:pt>
                <c:pt idx="108">
                  <c:v>1644</c:v>
                </c:pt>
                <c:pt idx="109">
                  <c:v>1654</c:v>
                </c:pt>
                <c:pt idx="110">
                  <c:v>1664</c:v>
                </c:pt>
                <c:pt idx="111">
                  <c:v>1674</c:v>
                </c:pt>
                <c:pt idx="112">
                  <c:v>1684</c:v>
                </c:pt>
                <c:pt idx="113">
                  <c:v>1694</c:v>
                </c:pt>
                <c:pt idx="114">
                  <c:v>1704</c:v>
                </c:pt>
                <c:pt idx="115">
                  <c:v>1715</c:v>
                </c:pt>
                <c:pt idx="116">
                  <c:v>1725</c:v>
                </c:pt>
                <c:pt idx="117">
                  <c:v>1735</c:v>
                </c:pt>
                <c:pt idx="118">
                  <c:v>1745</c:v>
                </c:pt>
                <c:pt idx="119">
                  <c:v>1755</c:v>
                </c:pt>
                <c:pt idx="120">
                  <c:v>1765</c:v>
                </c:pt>
                <c:pt idx="121">
                  <c:v>1775</c:v>
                </c:pt>
                <c:pt idx="122">
                  <c:v>1785</c:v>
                </c:pt>
                <c:pt idx="123">
                  <c:v>1977</c:v>
                </c:pt>
                <c:pt idx="124">
                  <c:v>1987</c:v>
                </c:pt>
                <c:pt idx="125">
                  <c:v>2027</c:v>
                </c:pt>
                <c:pt idx="126">
                  <c:v>2037</c:v>
                </c:pt>
                <c:pt idx="127">
                  <c:v>2047</c:v>
                </c:pt>
                <c:pt idx="128">
                  <c:v>2058</c:v>
                </c:pt>
                <c:pt idx="129">
                  <c:v>2068</c:v>
                </c:pt>
                <c:pt idx="130">
                  <c:v>2078</c:v>
                </c:pt>
                <c:pt idx="131">
                  <c:v>2088</c:v>
                </c:pt>
                <c:pt idx="132">
                  <c:v>2098</c:v>
                </c:pt>
                <c:pt idx="133">
                  <c:v>2108</c:v>
                </c:pt>
                <c:pt idx="134">
                  <c:v>2118</c:v>
                </c:pt>
                <c:pt idx="135">
                  <c:v>2128</c:v>
                </c:pt>
                <c:pt idx="136">
                  <c:v>2138</c:v>
                </c:pt>
                <c:pt idx="137">
                  <c:v>2148</c:v>
                </c:pt>
                <c:pt idx="138">
                  <c:v>2158</c:v>
                </c:pt>
                <c:pt idx="139">
                  <c:v>2169</c:v>
                </c:pt>
                <c:pt idx="140">
                  <c:v>2179</c:v>
                </c:pt>
                <c:pt idx="141">
                  <c:v>2189</c:v>
                </c:pt>
                <c:pt idx="142">
                  <c:v>2199</c:v>
                </c:pt>
                <c:pt idx="143">
                  <c:v>2209</c:v>
                </c:pt>
                <c:pt idx="144">
                  <c:v>2219</c:v>
                </c:pt>
                <c:pt idx="145">
                  <c:v>2229</c:v>
                </c:pt>
                <c:pt idx="146">
                  <c:v>2239</c:v>
                </c:pt>
                <c:pt idx="147">
                  <c:v>2249</c:v>
                </c:pt>
                <c:pt idx="148">
                  <c:v>2259</c:v>
                </c:pt>
                <c:pt idx="149">
                  <c:v>2269</c:v>
                </c:pt>
                <c:pt idx="150">
                  <c:v>2280</c:v>
                </c:pt>
                <c:pt idx="151">
                  <c:v>2290</c:v>
                </c:pt>
                <c:pt idx="152">
                  <c:v>2300</c:v>
                </c:pt>
                <c:pt idx="153">
                  <c:v>2310</c:v>
                </c:pt>
                <c:pt idx="154">
                  <c:v>2320</c:v>
                </c:pt>
                <c:pt idx="155">
                  <c:v>2330</c:v>
                </c:pt>
                <c:pt idx="156">
                  <c:v>2340</c:v>
                </c:pt>
                <c:pt idx="157">
                  <c:v>2350</c:v>
                </c:pt>
              </c:numCache>
            </c:numRef>
          </c:cat>
          <c:val>
            <c:numRef>
              <c:f>'[Copy of CorrNonLinearLog_TBVIs-Biowet.xlsx]Contour plot Cotton-Maize'!$CL$2:$CL$159</c:f>
              <c:numCache>
                <c:formatCode>General</c:formatCode>
                <c:ptCount val="158"/>
                <c:pt idx="0">
                  <c:v>0.53317743610000123</c:v>
                </c:pt>
                <c:pt idx="1">
                  <c:v>0.47897472640000038</c:v>
                </c:pt>
                <c:pt idx="2">
                  <c:v>0.66922216360000064</c:v>
                </c:pt>
                <c:pt idx="3">
                  <c:v>0.46648900000000032</c:v>
                </c:pt>
                <c:pt idx="4">
                  <c:v>0.64487324160000126</c:v>
                </c:pt>
                <c:pt idx="5">
                  <c:v>0.70761743999999993</c:v>
                </c:pt>
                <c:pt idx="6">
                  <c:v>0.69757574410000045</c:v>
                </c:pt>
                <c:pt idx="7">
                  <c:v>0.6352727615999999</c:v>
                </c:pt>
                <c:pt idx="8">
                  <c:v>0.75297270760000112</c:v>
                </c:pt>
                <c:pt idx="9">
                  <c:v>0.79630636959999956</c:v>
                </c:pt>
                <c:pt idx="10">
                  <c:v>0.78533271610000011</c:v>
                </c:pt>
                <c:pt idx="11">
                  <c:v>0.74561498009999994</c:v>
                </c:pt>
                <c:pt idx="12">
                  <c:v>0.80417849760000149</c:v>
                </c:pt>
                <c:pt idx="13">
                  <c:v>0.81456040089999959</c:v>
                </c:pt>
                <c:pt idx="14">
                  <c:v>0.83003032359999995</c:v>
                </c:pt>
                <c:pt idx="15">
                  <c:v>0.8460872289000001</c:v>
                </c:pt>
                <c:pt idx="16">
                  <c:v>0.86819533290000173</c:v>
                </c:pt>
                <c:pt idx="17">
                  <c:v>0.86854944160000136</c:v>
                </c:pt>
                <c:pt idx="18">
                  <c:v>0.91751493689999997</c:v>
                </c:pt>
                <c:pt idx="19">
                  <c:v>0.83971564960000111</c:v>
                </c:pt>
                <c:pt idx="20">
                  <c:v>0.85947732640000063</c:v>
                </c:pt>
                <c:pt idx="21">
                  <c:v>0.84404643840000126</c:v>
                </c:pt>
                <c:pt idx="22">
                  <c:v>0.86495580090000124</c:v>
                </c:pt>
                <c:pt idx="23">
                  <c:v>0.8313427684000001</c:v>
                </c:pt>
                <c:pt idx="24">
                  <c:v>0.83711520360000125</c:v>
                </c:pt>
                <c:pt idx="25">
                  <c:v>0.83662120890000136</c:v>
                </c:pt>
                <c:pt idx="26">
                  <c:v>0.87134757160000065</c:v>
                </c:pt>
                <c:pt idx="27">
                  <c:v>0.78071361640000136</c:v>
                </c:pt>
                <c:pt idx="28">
                  <c:v>0.7544659600000001</c:v>
                </c:pt>
                <c:pt idx="61">
                  <c:v>0.44432889640000084</c:v>
                </c:pt>
                <c:pt idx="68">
                  <c:v>0.55639664640000064</c:v>
                </c:pt>
                <c:pt idx="89">
                  <c:v>0.80007658089999956</c:v>
                </c:pt>
                <c:pt idx="90">
                  <c:v>0.81530064360000065</c:v>
                </c:pt>
                <c:pt idx="93">
                  <c:v>0.46602467560000105</c:v>
                </c:pt>
                <c:pt idx="121">
                  <c:v>0.44431556490000096</c:v>
                </c:pt>
                <c:pt idx="122">
                  <c:v>0.59848790439999933</c:v>
                </c:pt>
              </c:numCache>
            </c:numRef>
          </c:val>
          <c:extLst>
            <c:ext xmlns:c16="http://schemas.microsoft.com/office/drawing/2014/chart" uri="{C3380CC4-5D6E-409C-BE32-E72D297353CC}">
              <c16:uniqueId val="{00000058-DD10-409B-87F1-B2F8D6ACD275}"/>
            </c:ext>
          </c:extLst>
        </c:ser>
        <c:ser>
          <c:idx val="89"/>
          <c:order val="89"/>
          <c:tx>
            <c:strRef>
              <c:f>'[Copy of CorrNonLinearLog_TBVIs-Biowet.xlsx]Contour plot Cotton-Maize'!$CM$1</c:f>
              <c:strCache>
                <c:ptCount val="1"/>
                <c:pt idx="0">
                  <c:v>1322</c:v>
                </c:pt>
              </c:strCache>
            </c:strRef>
          </c:tx>
          <c:cat>
            <c:numRef>
              <c:f>'[Copy of CorrNonLinearLog_TBVIs-Biowet.xlsx]Contour plot Cotton-Maize'!$A$2:$A$159</c:f>
              <c:numCache>
                <c:formatCode>General</c:formatCode>
                <c:ptCount val="158"/>
                <c:pt idx="0">
                  <c:v>422</c:v>
                </c:pt>
                <c:pt idx="1">
                  <c:v>432</c:v>
                </c:pt>
                <c:pt idx="2">
                  <c:v>442</c:v>
                </c:pt>
                <c:pt idx="3">
                  <c:v>452</c:v>
                </c:pt>
                <c:pt idx="4">
                  <c:v>463</c:v>
                </c:pt>
                <c:pt idx="5">
                  <c:v>473</c:v>
                </c:pt>
                <c:pt idx="6">
                  <c:v>483</c:v>
                </c:pt>
                <c:pt idx="7">
                  <c:v>493</c:v>
                </c:pt>
                <c:pt idx="8">
                  <c:v>503</c:v>
                </c:pt>
                <c:pt idx="9">
                  <c:v>513</c:v>
                </c:pt>
                <c:pt idx="10">
                  <c:v>524</c:v>
                </c:pt>
                <c:pt idx="11">
                  <c:v>534</c:v>
                </c:pt>
                <c:pt idx="12">
                  <c:v>544</c:v>
                </c:pt>
                <c:pt idx="13">
                  <c:v>554</c:v>
                </c:pt>
                <c:pt idx="14">
                  <c:v>564</c:v>
                </c:pt>
                <c:pt idx="15">
                  <c:v>574</c:v>
                </c:pt>
                <c:pt idx="16">
                  <c:v>585</c:v>
                </c:pt>
                <c:pt idx="17">
                  <c:v>595</c:v>
                </c:pt>
                <c:pt idx="18">
                  <c:v>605</c:v>
                </c:pt>
                <c:pt idx="19">
                  <c:v>615</c:v>
                </c:pt>
                <c:pt idx="20">
                  <c:v>625</c:v>
                </c:pt>
                <c:pt idx="21">
                  <c:v>635</c:v>
                </c:pt>
                <c:pt idx="22">
                  <c:v>646</c:v>
                </c:pt>
                <c:pt idx="23">
                  <c:v>656</c:v>
                </c:pt>
                <c:pt idx="24">
                  <c:v>666</c:v>
                </c:pt>
                <c:pt idx="25">
                  <c:v>676</c:v>
                </c:pt>
                <c:pt idx="26">
                  <c:v>686</c:v>
                </c:pt>
                <c:pt idx="27">
                  <c:v>697</c:v>
                </c:pt>
                <c:pt idx="28">
                  <c:v>707</c:v>
                </c:pt>
                <c:pt idx="29">
                  <c:v>717</c:v>
                </c:pt>
                <c:pt idx="30">
                  <c:v>727</c:v>
                </c:pt>
                <c:pt idx="31">
                  <c:v>737</c:v>
                </c:pt>
                <c:pt idx="32">
                  <c:v>747</c:v>
                </c:pt>
                <c:pt idx="33">
                  <c:v>758</c:v>
                </c:pt>
                <c:pt idx="34">
                  <c:v>768</c:v>
                </c:pt>
                <c:pt idx="35">
                  <c:v>778</c:v>
                </c:pt>
                <c:pt idx="36">
                  <c:v>788</c:v>
                </c:pt>
                <c:pt idx="37">
                  <c:v>798</c:v>
                </c:pt>
                <c:pt idx="38">
                  <c:v>808</c:v>
                </c:pt>
                <c:pt idx="39">
                  <c:v>819</c:v>
                </c:pt>
                <c:pt idx="40">
                  <c:v>829</c:v>
                </c:pt>
                <c:pt idx="41">
                  <c:v>839</c:v>
                </c:pt>
                <c:pt idx="42">
                  <c:v>849</c:v>
                </c:pt>
                <c:pt idx="43">
                  <c:v>859</c:v>
                </c:pt>
                <c:pt idx="44">
                  <c:v>870</c:v>
                </c:pt>
                <c:pt idx="45">
                  <c:v>880</c:v>
                </c:pt>
                <c:pt idx="46">
                  <c:v>890</c:v>
                </c:pt>
                <c:pt idx="47">
                  <c:v>900</c:v>
                </c:pt>
                <c:pt idx="48">
                  <c:v>910</c:v>
                </c:pt>
                <c:pt idx="49">
                  <c:v>920</c:v>
                </c:pt>
                <c:pt idx="50">
                  <c:v>929</c:v>
                </c:pt>
                <c:pt idx="51">
                  <c:v>939</c:v>
                </c:pt>
                <c:pt idx="52">
                  <c:v>949</c:v>
                </c:pt>
                <c:pt idx="53">
                  <c:v>959</c:v>
                </c:pt>
                <c:pt idx="54">
                  <c:v>969</c:v>
                </c:pt>
                <c:pt idx="55">
                  <c:v>979</c:v>
                </c:pt>
                <c:pt idx="56">
                  <c:v>989</c:v>
                </c:pt>
                <c:pt idx="57">
                  <c:v>999</c:v>
                </c:pt>
                <c:pt idx="58">
                  <c:v>1009</c:v>
                </c:pt>
                <c:pt idx="59">
                  <c:v>1019</c:v>
                </c:pt>
                <c:pt idx="60">
                  <c:v>1029</c:v>
                </c:pt>
                <c:pt idx="61">
                  <c:v>1040</c:v>
                </c:pt>
                <c:pt idx="62">
                  <c:v>1051</c:v>
                </c:pt>
                <c:pt idx="63">
                  <c:v>1061</c:v>
                </c:pt>
                <c:pt idx="64">
                  <c:v>1071</c:v>
                </c:pt>
                <c:pt idx="65">
                  <c:v>1081</c:v>
                </c:pt>
                <c:pt idx="66">
                  <c:v>1091</c:v>
                </c:pt>
                <c:pt idx="67">
                  <c:v>1101</c:v>
                </c:pt>
                <c:pt idx="68">
                  <c:v>1111</c:v>
                </c:pt>
                <c:pt idx="69">
                  <c:v>1121</c:v>
                </c:pt>
                <c:pt idx="70">
                  <c:v>1131</c:v>
                </c:pt>
                <c:pt idx="71">
                  <c:v>1141</c:v>
                </c:pt>
                <c:pt idx="72">
                  <c:v>1151</c:v>
                </c:pt>
                <c:pt idx="73">
                  <c:v>1161</c:v>
                </c:pt>
                <c:pt idx="74">
                  <c:v>1171</c:v>
                </c:pt>
                <c:pt idx="75">
                  <c:v>1181</c:v>
                </c:pt>
                <c:pt idx="76">
                  <c:v>1191</c:v>
                </c:pt>
                <c:pt idx="77">
                  <c:v>1201</c:v>
                </c:pt>
                <c:pt idx="78">
                  <c:v>1211</c:v>
                </c:pt>
                <c:pt idx="79">
                  <c:v>1221</c:v>
                </c:pt>
                <c:pt idx="80">
                  <c:v>1231</c:v>
                </c:pt>
                <c:pt idx="81">
                  <c:v>1241</c:v>
                </c:pt>
                <c:pt idx="82">
                  <c:v>1251</c:v>
                </c:pt>
                <c:pt idx="83">
                  <c:v>1261</c:v>
                </c:pt>
                <c:pt idx="84">
                  <c:v>1272</c:v>
                </c:pt>
                <c:pt idx="85">
                  <c:v>1282</c:v>
                </c:pt>
                <c:pt idx="86">
                  <c:v>1292</c:v>
                </c:pt>
                <c:pt idx="87">
                  <c:v>1302</c:v>
                </c:pt>
                <c:pt idx="88">
                  <c:v>1312</c:v>
                </c:pt>
                <c:pt idx="89">
                  <c:v>1322</c:v>
                </c:pt>
                <c:pt idx="90">
                  <c:v>1332</c:v>
                </c:pt>
                <c:pt idx="91">
                  <c:v>1472</c:v>
                </c:pt>
                <c:pt idx="92">
                  <c:v>1483</c:v>
                </c:pt>
                <c:pt idx="93">
                  <c:v>1493</c:v>
                </c:pt>
                <c:pt idx="94">
                  <c:v>1503</c:v>
                </c:pt>
                <c:pt idx="95">
                  <c:v>1513</c:v>
                </c:pt>
                <c:pt idx="96">
                  <c:v>1523</c:v>
                </c:pt>
                <c:pt idx="97">
                  <c:v>1533</c:v>
                </c:pt>
                <c:pt idx="98">
                  <c:v>1543</c:v>
                </c:pt>
                <c:pt idx="99">
                  <c:v>1553</c:v>
                </c:pt>
                <c:pt idx="100">
                  <c:v>1563</c:v>
                </c:pt>
                <c:pt idx="101">
                  <c:v>1573</c:v>
                </c:pt>
                <c:pt idx="102">
                  <c:v>1583</c:v>
                </c:pt>
                <c:pt idx="103">
                  <c:v>1594</c:v>
                </c:pt>
                <c:pt idx="104">
                  <c:v>1604</c:v>
                </c:pt>
                <c:pt idx="105">
                  <c:v>1614</c:v>
                </c:pt>
                <c:pt idx="106">
                  <c:v>1624</c:v>
                </c:pt>
                <c:pt idx="107">
                  <c:v>1634</c:v>
                </c:pt>
                <c:pt idx="108">
                  <c:v>1644</c:v>
                </c:pt>
                <c:pt idx="109">
                  <c:v>1654</c:v>
                </c:pt>
                <c:pt idx="110">
                  <c:v>1664</c:v>
                </c:pt>
                <c:pt idx="111">
                  <c:v>1674</c:v>
                </c:pt>
                <c:pt idx="112">
                  <c:v>1684</c:v>
                </c:pt>
                <c:pt idx="113">
                  <c:v>1694</c:v>
                </c:pt>
                <c:pt idx="114">
                  <c:v>1704</c:v>
                </c:pt>
                <c:pt idx="115">
                  <c:v>1715</c:v>
                </c:pt>
                <c:pt idx="116">
                  <c:v>1725</c:v>
                </c:pt>
                <c:pt idx="117">
                  <c:v>1735</c:v>
                </c:pt>
                <c:pt idx="118">
                  <c:v>1745</c:v>
                </c:pt>
                <c:pt idx="119">
                  <c:v>1755</c:v>
                </c:pt>
                <c:pt idx="120">
                  <c:v>1765</c:v>
                </c:pt>
                <c:pt idx="121">
                  <c:v>1775</c:v>
                </c:pt>
                <c:pt idx="122">
                  <c:v>1785</c:v>
                </c:pt>
                <c:pt idx="123">
                  <c:v>1977</c:v>
                </c:pt>
                <c:pt idx="124">
                  <c:v>1987</c:v>
                </c:pt>
                <c:pt idx="125">
                  <c:v>2027</c:v>
                </c:pt>
                <c:pt idx="126">
                  <c:v>2037</c:v>
                </c:pt>
                <c:pt idx="127">
                  <c:v>2047</c:v>
                </c:pt>
                <c:pt idx="128">
                  <c:v>2058</c:v>
                </c:pt>
                <c:pt idx="129">
                  <c:v>2068</c:v>
                </c:pt>
                <c:pt idx="130">
                  <c:v>2078</c:v>
                </c:pt>
                <c:pt idx="131">
                  <c:v>2088</c:v>
                </c:pt>
                <c:pt idx="132">
                  <c:v>2098</c:v>
                </c:pt>
                <c:pt idx="133">
                  <c:v>2108</c:v>
                </c:pt>
                <c:pt idx="134">
                  <c:v>2118</c:v>
                </c:pt>
                <c:pt idx="135">
                  <c:v>2128</c:v>
                </c:pt>
                <c:pt idx="136">
                  <c:v>2138</c:v>
                </c:pt>
                <c:pt idx="137">
                  <c:v>2148</c:v>
                </c:pt>
                <c:pt idx="138">
                  <c:v>2158</c:v>
                </c:pt>
                <c:pt idx="139">
                  <c:v>2169</c:v>
                </c:pt>
                <c:pt idx="140">
                  <c:v>2179</c:v>
                </c:pt>
                <c:pt idx="141">
                  <c:v>2189</c:v>
                </c:pt>
                <c:pt idx="142">
                  <c:v>2199</c:v>
                </c:pt>
                <c:pt idx="143">
                  <c:v>2209</c:v>
                </c:pt>
                <c:pt idx="144">
                  <c:v>2219</c:v>
                </c:pt>
                <c:pt idx="145">
                  <c:v>2229</c:v>
                </c:pt>
                <c:pt idx="146">
                  <c:v>2239</c:v>
                </c:pt>
                <c:pt idx="147">
                  <c:v>2249</c:v>
                </c:pt>
                <c:pt idx="148">
                  <c:v>2259</c:v>
                </c:pt>
                <c:pt idx="149">
                  <c:v>2269</c:v>
                </c:pt>
                <c:pt idx="150">
                  <c:v>2280</c:v>
                </c:pt>
                <c:pt idx="151">
                  <c:v>2290</c:v>
                </c:pt>
                <c:pt idx="152">
                  <c:v>2300</c:v>
                </c:pt>
                <c:pt idx="153">
                  <c:v>2310</c:v>
                </c:pt>
                <c:pt idx="154">
                  <c:v>2320</c:v>
                </c:pt>
                <c:pt idx="155">
                  <c:v>2330</c:v>
                </c:pt>
                <c:pt idx="156">
                  <c:v>2340</c:v>
                </c:pt>
                <c:pt idx="157">
                  <c:v>2350</c:v>
                </c:pt>
              </c:numCache>
            </c:numRef>
          </c:cat>
          <c:val>
            <c:numRef>
              <c:f>'[Copy of CorrNonLinearLog_TBVIs-Biowet.xlsx]Contour plot Cotton-Maize'!$CM$2:$CM$159</c:f>
              <c:numCache>
                <c:formatCode>General</c:formatCode>
                <c:ptCount val="158"/>
                <c:pt idx="0">
                  <c:v>0.54696378489999875</c:v>
                </c:pt>
                <c:pt idx="1">
                  <c:v>0.43882675360000128</c:v>
                </c:pt>
                <c:pt idx="2">
                  <c:v>0.50123568040000011</c:v>
                </c:pt>
                <c:pt idx="4">
                  <c:v>0.44402232250000029</c:v>
                </c:pt>
                <c:pt idx="5">
                  <c:v>0.56127067240000172</c:v>
                </c:pt>
                <c:pt idx="6">
                  <c:v>0.57091624809999997</c:v>
                </c:pt>
                <c:pt idx="7">
                  <c:v>0.46339333289999995</c:v>
                </c:pt>
                <c:pt idx="8">
                  <c:v>0.62835743610000172</c:v>
                </c:pt>
                <c:pt idx="9">
                  <c:v>0.65425449960000148</c:v>
                </c:pt>
                <c:pt idx="10">
                  <c:v>0.59964889690000178</c:v>
                </c:pt>
                <c:pt idx="11">
                  <c:v>0.54006331210000003</c:v>
                </c:pt>
                <c:pt idx="12">
                  <c:v>0.62266302810000063</c:v>
                </c:pt>
                <c:pt idx="13">
                  <c:v>0.62775513610000211</c:v>
                </c:pt>
                <c:pt idx="14">
                  <c:v>0.65010356409999992</c:v>
                </c:pt>
                <c:pt idx="15">
                  <c:v>0.67002410250000222</c:v>
                </c:pt>
                <c:pt idx="16">
                  <c:v>0.75439647360000173</c:v>
                </c:pt>
                <c:pt idx="17">
                  <c:v>0.74407876000000062</c:v>
                </c:pt>
                <c:pt idx="18">
                  <c:v>0.76118645160000065</c:v>
                </c:pt>
                <c:pt idx="19">
                  <c:v>0.80222474889999951</c:v>
                </c:pt>
                <c:pt idx="20">
                  <c:v>0.7791769440999996</c:v>
                </c:pt>
                <c:pt idx="21">
                  <c:v>0.81989403040000186</c:v>
                </c:pt>
                <c:pt idx="22">
                  <c:v>0.79816355999999888</c:v>
                </c:pt>
                <c:pt idx="23">
                  <c:v>0.80547035040000015</c:v>
                </c:pt>
                <c:pt idx="24">
                  <c:v>0.81734256489999957</c:v>
                </c:pt>
                <c:pt idx="25">
                  <c:v>0.81929652250000062</c:v>
                </c:pt>
                <c:pt idx="26">
                  <c:v>0.84213658240000011</c:v>
                </c:pt>
                <c:pt idx="27">
                  <c:v>0.75606503040000173</c:v>
                </c:pt>
                <c:pt idx="28">
                  <c:v>0.65695888090000065</c:v>
                </c:pt>
                <c:pt idx="90">
                  <c:v>0.5910226883999995</c:v>
                </c:pt>
                <c:pt idx="92">
                  <c:v>0.42296812960000085</c:v>
                </c:pt>
                <c:pt idx="93">
                  <c:v>0.58905624999999906</c:v>
                </c:pt>
                <c:pt idx="94">
                  <c:v>0.47706649000000062</c:v>
                </c:pt>
                <c:pt idx="96">
                  <c:v>0.40986884410000057</c:v>
                </c:pt>
                <c:pt idx="97">
                  <c:v>0.40157569000000032</c:v>
                </c:pt>
                <c:pt idx="98">
                  <c:v>0.43335889000000105</c:v>
                </c:pt>
                <c:pt idx="99">
                  <c:v>0.40833378010000032</c:v>
                </c:pt>
                <c:pt idx="102">
                  <c:v>0.53430252159999958</c:v>
                </c:pt>
                <c:pt idx="103">
                  <c:v>0.46632509440000008</c:v>
                </c:pt>
                <c:pt idx="104">
                  <c:v>0.4971942144</c:v>
                </c:pt>
                <c:pt idx="105">
                  <c:v>0.58884136960000055</c:v>
                </c:pt>
                <c:pt idx="106">
                  <c:v>0.52858716159999886</c:v>
                </c:pt>
                <c:pt idx="107">
                  <c:v>0.46631143690000032</c:v>
                </c:pt>
                <c:pt idx="108">
                  <c:v>0.52693080999999997</c:v>
                </c:pt>
                <c:pt idx="109">
                  <c:v>0.5623650080999999</c:v>
                </c:pt>
                <c:pt idx="110">
                  <c:v>0.54555950440000012</c:v>
                </c:pt>
                <c:pt idx="111">
                  <c:v>0.55584480250000257</c:v>
                </c:pt>
                <c:pt idx="112">
                  <c:v>0.49581313960000062</c:v>
                </c:pt>
                <c:pt idx="113">
                  <c:v>0.46357033960000038</c:v>
                </c:pt>
                <c:pt idx="114">
                  <c:v>0.42857971560000074</c:v>
                </c:pt>
                <c:pt idx="122">
                  <c:v>0.43815132490000008</c:v>
                </c:pt>
              </c:numCache>
            </c:numRef>
          </c:val>
          <c:extLst>
            <c:ext xmlns:c16="http://schemas.microsoft.com/office/drawing/2014/chart" uri="{C3380CC4-5D6E-409C-BE32-E72D297353CC}">
              <c16:uniqueId val="{00000059-DD10-409B-87F1-B2F8D6ACD275}"/>
            </c:ext>
          </c:extLst>
        </c:ser>
        <c:ser>
          <c:idx val="90"/>
          <c:order val="90"/>
          <c:tx>
            <c:strRef>
              <c:f>'[Copy of CorrNonLinearLog_TBVIs-Biowet.xlsx]Contour plot Cotton-Maize'!$CN$1</c:f>
              <c:strCache>
                <c:ptCount val="1"/>
                <c:pt idx="0">
                  <c:v>1332</c:v>
                </c:pt>
              </c:strCache>
            </c:strRef>
          </c:tx>
          <c:cat>
            <c:numRef>
              <c:f>'[Copy of CorrNonLinearLog_TBVIs-Biowet.xlsx]Contour plot Cotton-Maize'!$A$2:$A$159</c:f>
              <c:numCache>
                <c:formatCode>General</c:formatCode>
                <c:ptCount val="158"/>
                <c:pt idx="0">
                  <c:v>422</c:v>
                </c:pt>
                <c:pt idx="1">
                  <c:v>432</c:v>
                </c:pt>
                <c:pt idx="2">
                  <c:v>442</c:v>
                </c:pt>
                <c:pt idx="3">
                  <c:v>452</c:v>
                </c:pt>
                <c:pt idx="4">
                  <c:v>463</c:v>
                </c:pt>
                <c:pt idx="5">
                  <c:v>473</c:v>
                </c:pt>
                <c:pt idx="6">
                  <c:v>483</c:v>
                </c:pt>
                <c:pt idx="7">
                  <c:v>493</c:v>
                </c:pt>
                <c:pt idx="8">
                  <c:v>503</c:v>
                </c:pt>
                <c:pt idx="9">
                  <c:v>513</c:v>
                </c:pt>
                <c:pt idx="10">
                  <c:v>524</c:v>
                </c:pt>
                <c:pt idx="11">
                  <c:v>534</c:v>
                </c:pt>
                <c:pt idx="12">
                  <c:v>544</c:v>
                </c:pt>
                <c:pt idx="13">
                  <c:v>554</c:v>
                </c:pt>
                <c:pt idx="14">
                  <c:v>564</c:v>
                </c:pt>
                <c:pt idx="15">
                  <c:v>574</c:v>
                </c:pt>
                <c:pt idx="16">
                  <c:v>585</c:v>
                </c:pt>
                <c:pt idx="17">
                  <c:v>595</c:v>
                </c:pt>
                <c:pt idx="18">
                  <c:v>605</c:v>
                </c:pt>
                <c:pt idx="19">
                  <c:v>615</c:v>
                </c:pt>
                <c:pt idx="20">
                  <c:v>625</c:v>
                </c:pt>
                <c:pt idx="21">
                  <c:v>635</c:v>
                </c:pt>
                <c:pt idx="22">
                  <c:v>646</c:v>
                </c:pt>
                <c:pt idx="23">
                  <c:v>656</c:v>
                </c:pt>
                <c:pt idx="24">
                  <c:v>666</c:v>
                </c:pt>
                <c:pt idx="25">
                  <c:v>676</c:v>
                </c:pt>
                <c:pt idx="26">
                  <c:v>686</c:v>
                </c:pt>
                <c:pt idx="27">
                  <c:v>697</c:v>
                </c:pt>
                <c:pt idx="28">
                  <c:v>707</c:v>
                </c:pt>
                <c:pt idx="29">
                  <c:v>717</c:v>
                </c:pt>
                <c:pt idx="30">
                  <c:v>727</c:v>
                </c:pt>
                <c:pt idx="31">
                  <c:v>737</c:v>
                </c:pt>
                <c:pt idx="32">
                  <c:v>747</c:v>
                </c:pt>
                <c:pt idx="33">
                  <c:v>758</c:v>
                </c:pt>
                <c:pt idx="34">
                  <c:v>768</c:v>
                </c:pt>
                <c:pt idx="35">
                  <c:v>778</c:v>
                </c:pt>
                <c:pt idx="36">
                  <c:v>788</c:v>
                </c:pt>
                <c:pt idx="37">
                  <c:v>798</c:v>
                </c:pt>
                <c:pt idx="38">
                  <c:v>808</c:v>
                </c:pt>
                <c:pt idx="39">
                  <c:v>819</c:v>
                </c:pt>
                <c:pt idx="40">
                  <c:v>829</c:v>
                </c:pt>
                <c:pt idx="41">
                  <c:v>839</c:v>
                </c:pt>
                <c:pt idx="42">
                  <c:v>849</c:v>
                </c:pt>
                <c:pt idx="43">
                  <c:v>859</c:v>
                </c:pt>
                <c:pt idx="44">
                  <c:v>870</c:v>
                </c:pt>
                <c:pt idx="45">
                  <c:v>880</c:v>
                </c:pt>
                <c:pt idx="46">
                  <c:v>890</c:v>
                </c:pt>
                <c:pt idx="47">
                  <c:v>900</c:v>
                </c:pt>
                <c:pt idx="48">
                  <c:v>910</c:v>
                </c:pt>
                <c:pt idx="49">
                  <c:v>920</c:v>
                </c:pt>
                <c:pt idx="50">
                  <c:v>929</c:v>
                </c:pt>
                <c:pt idx="51">
                  <c:v>939</c:v>
                </c:pt>
                <c:pt idx="52">
                  <c:v>949</c:v>
                </c:pt>
                <c:pt idx="53">
                  <c:v>959</c:v>
                </c:pt>
                <c:pt idx="54">
                  <c:v>969</c:v>
                </c:pt>
                <c:pt idx="55">
                  <c:v>979</c:v>
                </c:pt>
                <c:pt idx="56">
                  <c:v>989</c:v>
                </c:pt>
                <c:pt idx="57">
                  <c:v>999</c:v>
                </c:pt>
                <c:pt idx="58">
                  <c:v>1009</c:v>
                </c:pt>
                <c:pt idx="59">
                  <c:v>1019</c:v>
                </c:pt>
                <c:pt idx="60">
                  <c:v>1029</c:v>
                </c:pt>
                <c:pt idx="61">
                  <c:v>1040</c:v>
                </c:pt>
                <c:pt idx="62">
                  <c:v>1051</c:v>
                </c:pt>
                <c:pt idx="63">
                  <c:v>1061</c:v>
                </c:pt>
                <c:pt idx="64">
                  <c:v>1071</c:v>
                </c:pt>
                <c:pt idx="65">
                  <c:v>1081</c:v>
                </c:pt>
                <c:pt idx="66">
                  <c:v>1091</c:v>
                </c:pt>
                <c:pt idx="67">
                  <c:v>1101</c:v>
                </c:pt>
                <c:pt idx="68">
                  <c:v>1111</c:v>
                </c:pt>
                <c:pt idx="69">
                  <c:v>1121</c:v>
                </c:pt>
                <c:pt idx="70">
                  <c:v>1131</c:v>
                </c:pt>
                <c:pt idx="71">
                  <c:v>1141</c:v>
                </c:pt>
                <c:pt idx="72">
                  <c:v>1151</c:v>
                </c:pt>
                <c:pt idx="73">
                  <c:v>1161</c:v>
                </c:pt>
                <c:pt idx="74">
                  <c:v>1171</c:v>
                </c:pt>
                <c:pt idx="75">
                  <c:v>1181</c:v>
                </c:pt>
                <c:pt idx="76">
                  <c:v>1191</c:v>
                </c:pt>
                <c:pt idx="77">
                  <c:v>1201</c:v>
                </c:pt>
                <c:pt idx="78">
                  <c:v>1211</c:v>
                </c:pt>
                <c:pt idx="79">
                  <c:v>1221</c:v>
                </c:pt>
                <c:pt idx="80">
                  <c:v>1231</c:v>
                </c:pt>
                <c:pt idx="81">
                  <c:v>1241</c:v>
                </c:pt>
                <c:pt idx="82">
                  <c:v>1251</c:v>
                </c:pt>
                <c:pt idx="83">
                  <c:v>1261</c:v>
                </c:pt>
                <c:pt idx="84">
                  <c:v>1272</c:v>
                </c:pt>
                <c:pt idx="85">
                  <c:v>1282</c:v>
                </c:pt>
                <c:pt idx="86">
                  <c:v>1292</c:v>
                </c:pt>
                <c:pt idx="87">
                  <c:v>1302</c:v>
                </c:pt>
                <c:pt idx="88">
                  <c:v>1312</c:v>
                </c:pt>
                <c:pt idx="89">
                  <c:v>1322</c:v>
                </c:pt>
                <c:pt idx="90">
                  <c:v>1332</c:v>
                </c:pt>
                <c:pt idx="91">
                  <c:v>1472</c:v>
                </c:pt>
                <c:pt idx="92">
                  <c:v>1483</c:v>
                </c:pt>
                <c:pt idx="93">
                  <c:v>1493</c:v>
                </c:pt>
                <c:pt idx="94">
                  <c:v>1503</c:v>
                </c:pt>
                <c:pt idx="95">
                  <c:v>1513</c:v>
                </c:pt>
                <c:pt idx="96">
                  <c:v>1523</c:v>
                </c:pt>
                <c:pt idx="97">
                  <c:v>1533</c:v>
                </c:pt>
                <c:pt idx="98">
                  <c:v>1543</c:v>
                </c:pt>
                <c:pt idx="99">
                  <c:v>1553</c:v>
                </c:pt>
                <c:pt idx="100">
                  <c:v>1563</c:v>
                </c:pt>
                <c:pt idx="101">
                  <c:v>1573</c:v>
                </c:pt>
                <c:pt idx="102">
                  <c:v>1583</c:v>
                </c:pt>
                <c:pt idx="103">
                  <c:v>1594</c:v>
                </c:pt>
                <c:pt idx="104">
                  <c:v>1604</c:v>
                </c:pt>
                <c:pt idx="105">
                  <c:v>1614</c:v>
                </c:pt>
                <c:pt idx="106">
                  <c:v>1624</c:v>
                </c:pt>
                <c:pt idx="107">
                  <c:v>1634</c:v>
                </c:pt>
                <c:pt idx="108">
                  <c:v>1644</c:v>
                </c:pt>
                <c:pt idx="109">
                  <c:v>1654</c:v>
                </c:pt>
                <c:pt idx="110">
                  <c:v>1664</c:v>
                </c:pt>
                <c:pt idx="111">
                  <c:v>1674</c:v>
                </c:pt>
                <c:pt idx="112">
                  <c:v>1684</c:v>
                </c:pt>
                <c:pt idx="113">
                  <c:v>1694</c:v>
                </c:pt>
                <c:pt idx="114">
                  <c:v>1704</c:v>
                </c:pt>
                <c:pt idx="115">
                  <c:v>1715</c:v>
                </c:pt>
                <c:pt idx="116">
                  <c:v>1725</c:v>
                </c:pt>
                <c:pt idx="117">
                  <c:v>1735</c:v>
                </c:pt>
                <c:pt idx="118">
                  <c:v>1745</c:v>
                </c:pt>
                <c:pt idx="119">
                  <c:v>1755</c:v>
                </c:pt>
                <c:pt idx="120">
                  <c:v>1765</c:v>
                </c:pt>
                <c:pt idx="121">
                  <c:v>1775</c:v>
                </c:pt>
                <c:pt idx="122">
                  <c:v>1785</c:v>
                </c:pt>
                <c:pt idx="123">
                  <c:v>1977</c:v>
                </c:pt>
                <c:pt idx="124">
                  <c:v>1987</c:v>
                </c:pt>
                <c:pt idx="125">
                  <c:v>2027</c:v>
                </c:pt>
                <c:pt idx="126">
                  <c:v>2037</c:v>
                </c:pt>
                <c:pt idx="127">
                  <c:v>2047</c:v>
                </c:pt>
                <c:pt idx="128">
                  <c:v>2058</c:v>
                </c:pt>
                <c:pt idx="129">
                  <c:v>2068</c:v>
                </c:pt>
                <c:pt idx="130">
                  <c:v>2078</c:v>
                </c:pt>
                <c:pt idx="131">
                  <c:v>2088</c:v>
                </c:pt>
                <c:pt idx="132">
                  <c:v>2098</c:v>
                </c:pt>
                <c:pt idx="133">
                  <c:v>2108</c:v>
                </c:pt>
                <c:pt idx="134">
                  <c:v>2118</c:v>
                </c:pt>
                <c:pt idx="135">
                  <c:v>2128</c:v>
                </c:pt>
                <c:pt idx="136">
                  <c:v>2138</c:v>
                </c:pt>
                <c:pt idx="137">
                  <c:v>2148</c:v>
                </c:pt>
                <c:pt idx="138">
                  <c:v>2158</c:v>
                </c:pt>
                <c:pt idx="139">
                  <c:v>2169</c:v>
                </c:pt>
                <c:pt idx="140">
                  <c:v>2179</c:v>
                </c:pt>
                <c:pt idx="141">
                  <c:v>2189</c:v>
                </c:pt>
                <c:pt idx="142">
                  <c:v>2199</c:v>
                </c:pt>
                <c:pt idx="143">
                  <c:v>2209</c:v>
                </c:pt>
                <c:pt idx="144">
                  <c:v>2219</c:v>
                </c:pt>
                <c:pt idx="145">
                  <c:v>2229</c:v>
                </c:pt>
                <c:pt idx="146">
                  <c:v>2239</c:v>
                </c:pt>
                <c:pt idx="147">
                  <c:v>2249</c:v>
                </c:pt>
                <c:pt idx="148">
                  <c:v>2259</c:v>
                </c:pt>
                <c:pt idx="149">
                  <c:v>2269</c:v>
                </c:pt>
                <c:pt idx="150">
                  <c:v>2280</c:v>
                </c:pt>
                <c:pt idx="151">
                  <c:v>2290</c:v>
                </c:pt>
                <c:pt idx="152">
                  <c:v>2300</c:v>
                </c:pt>
                <c:pt idx="153">
                  <c:v>2310</c:v>
                </c:pt>
                <c:pt idx="154">
                  <c:v>2320</c:v>
                </c:pt>
                <c:pt idx="155">
                  <c:v>2330</c:v>
                </c:pt>
                <c:pt idx="156">
                  <c:v>2340</c:v>
                </c:pt>
                <c:pt idx="157">
                  <c:v>2350</c:v>
                </c:pt>
              </c:numCache>
            </c:numRef>
          </c:cat>
          <c:val>
            <c:numRef>
              <c:f>'[Copy of CorrNonLinearLog_TBVIs-Biowet.xlsx]Contour plot Cotton-Maize'!$CN$2:$CN$159</c:f>
              <c:numCache>
                <c:formatCode>General</c:formatCode>
                <c:ptCount val="158"/>
                <c:pt idx="8">
                  <c:v>0.46032154090000038</c:v>
                </c:pt>
                <c:pt idx="9">
                  <c:v>0.47044509210000002</c:v>
                </c:pt>
                <c:pt idx="10">
                  <c:v>0.44209201000000026</c:v>
                </c:pt>
                <c:pt idx="11">
                  <c:v>0.43623383039999997</c:v>
                </c:pt>
                <c:pt idx="12">
                  <c:v>0.52786037159999999</c:v>
                </c:pt>
                <c:pt idx="13">
                  <c:v>0.56586501760000185</c:v>
                </c:pt>
                <c:pt idx="14">
                  <c:v>0.5975289999999992</c:v>
                </c:pt>
                <c:pt idx="15">
                  <c:v>0.70273012410000002</c:v>
                </c:pt>
                <c:pt idx="16">
                  <c:v>0.74549409640000186</c:v>
                </c:pt>
                <c:pt idx="17">
                  <c:v>0.75891974560000064</c:v>
                </c:pt>
                <c:pt idx="18">
                  <c:v>0.7784532899999993</c:v>
                </c:pt>
                <c:pt idx="19">
                  <c:v>0.81403701760000136</c:v>
                </c:pt>
                <c:pt idx="20">
                  <c:v>0.83863469290000126</c:v>
                </c:pt>
                <c:pt idx="21">
                  <c:v>0.8156618596000017</c:v>
                </c:pt>
                <c:pt idx="22">
                  <c:v>0.86430490240000113</c:v>
                </c:pt>
                <c:pt idx="23">
                  <c:v>0.88397604000000052</c:v>
                </c:pt>
                <c:pt idx="24">
                  <c:v>0.86465821690000222</c:v>
                </c:pt>
                <c:pt idx="25">
                  <c:v>0.87039570250000198</c:v>
                </c:pt>
                <c:pt idx="26">
                  <c:v>0.85384992160000173</c:v>
                </c:pt>
                <c:pt idx="27">
                  <c:v>0.73731416889999957</c:v>
                </c:pt>
                <c:pt idx="28">
                  <c:v>0.50269518010000003</c:v>
                </c:pt>
                <c:pt idx="92">
                  <c:v>0.50767050009999992</c:v>
                </c:pt>
                <c:pt idx="93">
                  <c:v>0.64461629440000123</c:v>
                </c:pt>
                <c:pt idx="94">
                  <c:v>0.57884707240000233</c:v>
                </c:pt>
                <c:pt idx="95">
                  <c:v>0.52717764489999996</c:v>
                </c:pt>
                <c:pt idx="96">
                  <c:v>0.53664415360000173</c:v>
                </c:pt>
                <c:pt idx="97">
                  <c:v>0.53534098889999959</c:v>
                </c:pt>
                <c:pt idx="98">
                  <c:v>0.56284505290000186</c:v>
                </c:pt>
                <c:pt idx="99">
                  <c:v>0.54585499240000124</c:v>
                </c:pt>
                <c:pt idx="100">
                  <c:v>0.53551660409999957</c:v>
                </c:pt>
                <c:pt idx="101">
                  <c:v>0.54079845210000221</c:v>
                </c:pt>
                <c:pt idx="102">
                  <c:v>0.63493804890000005</c:v>
                </c:pt>
                <c:pt idx="103">
                  <c:v>0.59706529000000053</c:v>
                </c:pt>
                <c:pt idx="104">
                  <c:v>0.62492187040000247</c:v>
                </c:pt>
                <c:pt idx="105">
                  <c:v>0.67566756009999995</c:v>
                </c:pt>
                <c:pt idx="106">
                  <c:v>0.63974402560000199</c:v>
                </c:pt>
                <c:pt idx="107">
                  <c:v>0.60573532410000064</c:v>
                </c:pt>
                <c:pt idx="108">
                  <c:v>0.64187336890000013</c:v>
                </c:pt>
                <c:pt idx="109">
                  <c:v>0.66842070490000005</c:v>
                </c:pt>
                <c:pt idx="110">
                  <c:v>0.65585702250000211</c:v>
                </c:pt>
                <c:pt idx="111">
                  <c:v>0.65428685440000134</c:v>
                </c:pt>
                <c:pt idx="112">
                  <c:v>0.63595840090000111</c:v>
                </c:pt>
                <c:pt idx="113">
                  <c:v>0.60875885290000198</c:v>
                </c:pt>
                <c:pt idx="114">
                  <c:v>0.60645156250000065</c:v>
                </c:pt>
                <c:pt idx="115">
                  <c:v>0.57294302490000004</c:v>
                </c:pt>
                <c:pt idx="116">
                  <c:v>0.52726477690000007</c:v>
                </c:pt>
                <c:pt idx="117">
                  <c:v>0.54736322560000006</c:v>
                </c:pt>
                <c:pt idx="118">
                  <c:v>0.54471780250000124</c:v>
                </c:pt>
                <c:pt idx="119">
                  <c:v>0.40160103839999994</c:v>
                </c:pt>
                <c:pt idx="125">
                  <c:v>0.46392445440000002</c:v>
                </c:pt>
              </c:numCache>
            </c:numRef>
          </c:val>
          <c:extLst>
            <c:ext xmlns:c16="http://schemas.microsoft.com/office/drawing/2014/chart" uri="{C3380CC4-5D6E-409C-BE32-E72D297353CC}">
              <c16:uniqueId val="{0000005A-DD10-409B-87F1-B2F8D6ACD275}"/>
            </c:ext>
          </c:extLst>
        </c:ser>
        <c:ser>
          <c:idx val="91"/>
          <c:order val="91"/>
          <c:tx>
            <c:strRef>
              <c:f>'[Copy of CorrNonLinearLog_TBVIs-Biowet.xlsx]Contour plot Cotton-Maize'!$CO$1</c:f>
              <c:strCache>
                <c:ptCount val="1"/>
                <c:pt idx="0">
                  <c:v>1472</c:v>
                </c:pt>
              </c:strCache>
            </c:strRef>
          </c:tx>
          <c:cat>
            <c:numRef>
              <c:f>'[Copy of CorrNonLinearLog_TBVIs-Biowet.xlsx]Contour plot Cotton-Maize'!$A$2:$A$159</c:f>
              <c:numCache>
                <c:formatCode>General</c:formatCode>
                <c:ptCount val="158"/>
                <c:pt idx="0">
                  <c:v>422</c:v>
                </c:pt>
                <c:pt idx="1">
                  <c:v>432</c:v>
                </c:pt>
                <c:pt idx="2">
                  <c:v>442</c:v>
                </c:pt>
                <c:pt idx="3">
                  <c:v>452</c:v>
                </c:pt>
                <c:pt idx="4">
                  <c:v>463</c:v>
                </c:pt>
                <c:pt idx="5">
                  <c:v>473</c:v>
                </c:pt>
                <c:pt idx="6">
                  <c:v>483</c:v>
                </c:pt>
                <c:pt idx="7">
                  <c:v>493</c:v>
                </c:pt>
                <c:pt idx="8">
                  <c:v>503</c:v>
                </c:pt>
                <c:pt idx="9">
                  <c:v>513</c:v>
                </c:pt>
                <c:pt idx="10">
                  <c:v>524</c:v>
                </c:pt>
                <c:pt idx="11">
                  <c:v>534</c:v>
                </c:pt>
                <c:pt idx="12">
                  <c:v>544</c:v>
                </c:pt>
                <c:pt idx="13">
                  <c:v>554</c:v>
                </c:pt>
                <c:pt idx="14">
                  <c:v>564</c:v>
                </c:pt>
                <c:pt idx="15">
                  <c:v>574</c:v>
                </c:pt>
                <c:pt idx="16">
                  <c:v>585</c:v>
                </c:pt>
                <c:pt idx="17">
                  <c:v>595</c:v>
                </c:pt>
                <c:pt idx="18">
                  <c:v>605</c:v>
                </c:pt>
                <c:pt idx="19">
                  <c:v>615</c:v>
                </c:pt>
                <c:pt idx="20">
                  <c:v>625</c:v>
                </c:pt>
                <c:pt idx="21">
                  <c:v>635</c:v>
                </c:pt>
                <c:pt idx="22">
                  <c:v>646</c:v>
                </c:pt>
                <c:pt idx="23">
                  <c:v>656</c:v>
                </c:pt>
                <c:pt idx="24">
                  <c:v>666</c:v>
                </c:pt>
                <c:pt idx="25">
                  <c:v>676</c:v>
                </c:pt>
                <c:pt idx="26">
                  <c:v>686</c:v>
                </c:pt>
                <c:pt idx="27">
                  <c:v>697</c:v>
                </c:pt>
                <c:pt idx="28">
                  <c:v>707</c:v>
                </c:pt>
                <c:pt idx="29">
                  <c:v>717</c:v>
                </c:pt>
                <c:pt idx="30">
                  <c:v>727</c:v>
                </c:pt>
                <c:pt idx="31">
                  <c:v>737</c:v>
                </c:pt>
                <c:pt idx="32">
                  <c:v>747</c:v>
                </c:pt>
                <c:pt idx="33">
                  <c:v>758</c:v>
                </c:pt>
                <c:pt idx="34">
                  <c:v>768</c:v>
                </c:pt>
                <c:pt idx="35">
                  <c:v>778</c:v>
                </c:pt>
                <c:pt idx="36">
                  <c:v>788</c:v>
                </c:pt>
                <c:pt idx="37">
                  <c:v>798</c:v>
                </c:pt>
                <c:pt idx="38">
                  <c:v>808</c:v>
                </c:pt>
                <c:pt idx="39">
                  <c:v>819</c:v>
                </c:pt>
                <c:pt idx="40">
                  <c:v>829</c:v>
                </c:pt>
                <c:pt idx="41">
                  <c:v>839</c:v>
                </c:pt>
                <c:pt idx="42">
                  <c:v>849</c:v>
                </c:pt>
                <c:pt idx="43">
                  <c:v>859</c:v>
                </c:pt>
                <c:pt idx="44">
                  <c:v>870</c:v>
                </c:pt>
                <c:pt idx="45">
                  <c:v>880</c:v>
                </c:pt>
                <c:pt idx="46">
                  <c:v>890</c:v>
                </c:pt>
                <c:pt idx="47">
                  <c:v>900</c:v>
                </c:pt>
                <c:pt idx="48">
                  <c:v>910</c:v>
                </c:pt>
                <c:pt idx="49">
                  <c:v>920</c:v>
                </c:pt>
                <c:pt idx="50">
                  <c:v>929</c:v>
                </c:pt>
                <c:pt idx="51">
                  <c:v>939</c:v>
                </c:pt>
                <c:pt idx="52">
                  <c:v>949</c:v>
                </c:pt>
                <c:pt idx="53">
                  <c:v>959</c:v>
                </c:pt>
                <c:pt idx="54">
                  <c:v>969</c:v>
                </c:pt>
                <c:pt idx="55">
                  <c:v>979</c:v>
                </c:pt>
                <c:pt idx="56">
                  <c:v>989</c:v>
                </c:pt>
                <c:pt idx="57">
                  <c:v>999</c:v>
                </c:pt>
                <c:pt idx="58">
                  <c:v>1009</c:v>
                </c:pt>
                <c:pt idx="59">
                  <c:v>1019</c:v>
                </c:pt>
                <c:pt idx="60">
                  <c:v>1029</c:v>
                </c:pt>
                <c:pt idx="61">
                  <c:v>1040</c:v>
                </c:pt>
                <c:pt idx="62">
                  <c:v>1051</c:v>
                </c:pt>
                <c:pt idx="63">
                  <c:v>1061</c:v>
                </c:pt>
                <c:pt idx="64">
                  <c:v>1071</c:v>
                </c:pt>
                <c:pt idx="65">
                  <c:v>1081</c:v>
                </c:pt>
                <c:pt idx="66">
                  <c:v>1091</c:v>
                </c:pt>
                <c:pt idx="67">
                  <c:v>1101</c:v>
                </c:pt>
                <c:pt idx="68">
                  <c:v>1111</c:v>
                </c:pt>
                <c:pt idx="69">
                  <c:v>1121</c:v>
                </c:pt>
                <c:pt idx="70">
                  <c:v>1131</c:v>
                </c:pt>
                <c:pt idx="71">
                  <c:v>1141</c:v>
                </c:pt>
                <c:pt idx="72">
                  <c:v>1151</c:v>
                </c:pt>
                <c:pt idx="73">
                  <c:v>1161</c:v>
                </c:pt>
                <c:pt idx="74">
                  <c:v>1171</c:v>
                </c:pt>
                <c:pt idx="75">
                  <c:v>1181</c:v>
                </c:pt>
                <c:pt idx="76">
                  <c:v>1191</c:v>
                </c:pt>
                <c:pt idx="77">
                  <c:v>1201</c:v>
                </c:pt>
                <c:pt idx="78">
                  <c:v>1211</c:v>
                </c:pt>
                <c:pt idx="79">
                  <c:v>1221</c:v>
                </c:pt>
                <c:pt idx="80">
                  <c:v>1231</c:v>
                </c:pt>
                <c:pt idx="81">
                  <c:v>1241</c:v>
                </c:pt>
                <c:pt idx="82">
                  <c:v>1251</c:v>
                </c:pt>
                <c:pt idx="83">
                  <c:v>1261</c:v>
                </c:pt>
                <c:pt idx="84">
                  <c:v>1272</c:v>
                </c:pt>
                <c:pt idx="85">
                  <c:v>1282</c:v>
                </c:pt>
                <c:pt idx="86">
                  <c:v>1292</c:v>
                </c:pt>
                <c:pt idx="87">
                  <c:v>1302</c:v>
                </c:pt>
                <c:pt idx="88">
                  <c:v>1312</c:v>
                </c:pt>
                <c:pt idx="89">
                  <c:v>1322</c:v>
                </c:pt>
                <c:pt idx="90">
                  <c:v>1332</c:v>
                </c:pt>
                <c:pt idx="91">
                  <c:v>1472</c:v>
                </c:pt>
                <c:pt idx="92">
                  <c:v>1483</c:v>
                </c:pt>
                <c:pt idx="93">
                  <c:v>1493</c:v>
                </c:pt>
                <c:pt idx="94">
                  <c:v>1503</c:v>
                </c:pt>
                <c:pt idx="95">
                  <c:v>1513</c:v>
                </c:pt>
                <c:pt idx="96">
                  <c:v>1523</c:v>
                </c:pt>
                <c:pt idx="97">
                  <c:v>1533</c:v>
                </c:pt>
                <c:pt idx="98">
                  <c:v>1543</c:v>
                </c:pt>
                <c:pt idx="99">
                  <c:v>1553</c:v>
                </c:pt>
                <c:pt idx="100">
                  <c:v>1563</c:v>
                </c:pt>
                <c:pt idx="101">
                  <c:v>1573</c:v>
                </c:pt>
                <c:pt idx="102">
                  <c:v>1583</c:v>
                </c:pt>
                <c:pt idx="103">
                  <c:v>1594</c:v>
                </c:pt>
                <c:pt idx="104">
                  <c:v>1604</c:v>
                </c:pt>
                <c:pt idx="105">
                  <c:v>1614</c:v>
                </c:pt>
                <c:pt idx="106">
                  <c:v>1624</c:v>
                </c:pt>
                <c:pt idx="107">
                  <c:v>1634</c:v>
                </c:pt>
                <c:pt idx="108">
                  <c:v>1644</c:v>
                </c:pt>
                <c:pt idx="109">
                  <c:v>1654</c:v>
                </c:pt>
                <c:pt idx="110">
                  <c:v>1664</c:v>
                </c:pt>
                <c:pt idx="111">
                  <c:v>1674</c:v>
                </c:pt>
                <c:pt idx="112">
                  <c:v>1684</c:v>
                </c:pt>
                <c:pt idx="113">
                  <c:v>1694</c:v>
                </c:pt>
                <c:pt idx="114">
                  <c:v>1704</c:v>
                </c:pt>
                <c:pt idx="115">
                  <c:v>1715</c:v>
                </c:pt>
                <c:pt idx="116">
                  <c:v>1725</c:v>
                </c:pt>
                <c:pt idx="117">
                  <c:v>1735</c:v>
                </c:pt>
                <c:pt idx="118">
                  <c:v>1745</c:v>
                </c:pt>
                <c:pt idx="119">
                  <c:v>1755</c:v>
                </c:pt>
                <c:pt idx="120">
                  <c:v>1765</c:v>
                </c:pt>
                <c:pt idx="121">
                  <c:v>1775</c:v>
                </c:pt>
                <c:pt idx="122">
                  <c:v>1785</c:v>
                </c:pt>
                <c:pt idx="123">
                  <c:v>1977</c:v>
                </c:pt>
                <c:pt idx="124">
                  <c:v>1987</c:v>
                </c:pt>
                <c:pt idx="125">
                  <c:v>2027</c:v>
                </c:pt>
                <c:pt idx="126">
                  <c:v>2037</c:v>
                </c:pt>
                <c:pt idx="127">
                  <c:v>2047</c:v>
                </c:pt>
                <c:pt idx="128">
                  <c:v>2058</c:v>
                </c:pt>
                <c:pt idx="129">
                  <c:v>2068</c:v>
                </c:pt>
                <c:pt idx="130">
                  <c:v>2078</c:v>
                </c:pt>
                <c:pt idx="131">
                  <c:v>2088</c:v>
                </c:pt>
                <c:pt idx="132">
                  <c:v>2098</c:v>
                </c:pt>
                <c:pt idx="133">
                  <c:v>2108</c:v>
                </c:pt>
                <c:pt idx="134">
                  <c:v>2118</c:v>
                </c:pt>
                <c:pt idx="135">
                  <c:v>2128</c:v>
                </c:pt>
                <c:pt idx="136">
                  <c:v>2138</c:v>
                </c:pt>
                <c:pt idx="137">
                  <c:v>2148</c:v>
                </c:pt>
                <c:pt idx="138">
                  <c:v>2158</c:v>
                </c:pt>
                <c:pt idx="139">
                  <c:v>2169</c:v>
                </c:pt>
                <c:pt idx="140">
                  <c:v>2179</c:v>
                </c:pt>
                <c:pt idx="141">
                  <c:v>2189</c:v>
                </c:pt>
                <c:pt idx="142">
                  <c:v>2199</c:v>
                </c:pt>
                <c:pt idx="143">
                  <c:v>2209</c:v>
                </c:pt>
                <c:pt idx="144">
                  <c:v>2219</c:v>
                </c:pt>
                <c:pt idx="145">
                  <c:v>2229</c:v>
                </c:pt>
                <c:pt idx="146">
                  <c:v>2239</c:v>
                </c:pt>
                <c:pt idx="147">
                  <c:v>2249</c:v>
                </c:pt>
                <c:pt idx="148">
                  <c:v>2259</c:v>
                </c:pt>
                <c:pt idx="149">
                  <c:v>2269</c:v>
                </c:pt>
                <c:pt idx="150">
                  <c:v>2280</c:v>
                </c:pt>
                <c:pt idx="151">
                  <c:v>2290</c:v>
                </c:pt>
                <c:pt idx="152">
                  <c:v>2300</c:v>
                </c:pt>
                <c:pt idx="153">
                  <c:v>2310</c:v>
                </c:pt>
                <c:pt idx="154">
                  <c:v>2320</c:v>
                </c:pt>
                <c:pt idx="155">
                  <c:v>2330</c:v>
                </c:pt>
                <c:pt idx="156">
                  <c:v>2340</c:v>
                </c:pt>
                <c:pt idx="157">
                  <c:v>2350</c:v>
                </c:pt>
              </c:numCache>
            </c:numRef>
          </c:cat>
          <c:val>
            <c:numRef>
              <c:f>'[Copy of CorrNonLinearLog_TBVIs-Biowet.xlsx]Contour plot Cotton-Maize'!$CO$2:$CO$159</c:f>
              <c:numCache>
                <c:formatCode>General</c:formatCode>
                <c:ptCount val="158"/>
                <c:pt idx="93">
                  <c:v>0.43095286090000123</c:v>
                </c:pt>
              </c:numCache>
            </c:numRef>
          </c:val>
          <c:extLst>
            <c:ext xmlns:c16="http://schemas.microsoft.com/office/drawing/2014/chart" uri="{C3380CC4-5D6E-409C-BE32-E72D297353CC}">
              <c16:uniqueId val="{0000005B-DD10-409B-87F1-B2F8D6ACD275}"/>
            </c:ext>
          </c:extLst>
        </c:ser>
        <c:ser>
          <c:idx val="92"/>
          <c:order val="92"/>
          <c:tx>
            <c:strRef>
              <c:f>'[Copy of CorrNonLinearLog_TBVIs-Biowet.xlsx]Contour plot Cotton-Maize'!$CP$1</c:f>
              <c:strCache>
                <c:ptCount val="1"/>
                <c:pt idx="0">
                  <c:v>1483</c:v>
                </c:pt>
              </c:strCache>
            </c:strRef>
          </c:tx>
          <c:cat>
            <c:numRef>
              <c:f>'[Copy of CorrNonLinearLog_TBVIs-Biowet.xlsx]Contour plot Cotton-Maize'!$A$2:$A$159</c:f>
              <c:numCache>
                <c:formatCode>General</c:formatCode>
                <c:ptCount val="158"/>
                <c:pt idx="0">
                  <c:v>422</c:v>
                </c:pt>
                <c:pt idx="1">
                  <c:v>432</c:v>
                </c:pt>
                <c:pt idx="2">
                  <c:v>442</c:v>
                </c:pt>
                <c:pt idx="3">
                  <c:v>452</c:v>
                </c:pt>
                <c:pt idx="4">
                  <c:v>463</c:v>
                </c:pt>
                <c:pt idx="5">
                  <c:v>473</c:v>
                </c:pt>
                <c:pt idx="6">
                  <c:v>483</c:v>
                </c:pt>
                <c:pt idx="7">
                  <c:v>493</c:v>
                </c:pt>
                <c:pt idx="8">
                  <c:v>503</c:v>
                </c:pt>
                <c:pt idx="9">
                  <c:v>513</c:v>
                </c:pt>
                <c:pt idx="10">
                  <c:v>524</c:v>
                </c:pt>
                <c:pt idx="11">
                  <c:v>534</c:v>
                </c:pt>
                <c:pt idx="12">
                  <c:v>544</c:v>
                </c:pt>
                <c:pt idx="13">
                  <c:v>554</c:v>
                </c:pt>
                <c:pt idx="14">
                  <c:v>564</c:v>
                </c:pt>
                <c:pt idx="15">
                  <c:v>574</c:v>
                </c:pt>
                <c:pt idx="16">
                  <c:v>585</c:v>
                </c:pt>
                <c:pt idx="17">
                  <c:v>595</c:v>
                </c:pt>
                <c:pt idx="18">
                  <c:v>605</c:v>
                </c:pt>
                <c:pt idx="19">
                  <c:v>615</c:v>
                </c:pt>
                <c:pt idx="20">
                  <c:v>625</c:v>
                </c:pt>
                <c:pt idx="21">
                  <c:v>635</c:v>
                </c:pt>
                <c:pt idx="22">
                  <c:v>646</c:v>
                </c:pt>
                <c:pt idx="23">
                  <c:v>656</c:v>
                </c:pt>
                <c:pt idx="24">
                  <c:v>666</c:v>
                </c:pt>
                <c:pt idx="25">
                  <c:v>676</c:v>
                </c:pt>
                <c:pt idx="26">
                  <c:v>686</c:v>
                </c:pt>
                <c:pt idx="27">
                  <c:v>697</c:v>
                </c:pt>
                <c:pt idx="28">
                  <c:v>707</c:v>
                </c:pt>
                <c:pt idx="29">
                  <c:v>717</c:v>
                </c:pt>
                <c:pt idx="30">
                  <c:v>727</c:v>
                </c:pt>
                <c:pt idx="31">
                  <c:v>737</c:v>
                </c:pt>
                <c:pt idx="32">
                  <c:v>747</c:v>
                </c:pt>
                <c:pt idx="33">
                  <c:v>758</c:v>
                </c:pt>
                <c:pt idx="34">
                  <c:v>768</c:v>
                </c:pt>
                <c:pt idx="35">
                  <c:v>778</c:v>
                </c:pt>
                <c:pt idx="36">
                  <c:v>788</c:v>
                </c:pt>
                <c:pt idx="37">
                  <c:v>798</c:v>
                </c:pt>
                <c:pt idx="38">
                  <c:v>808</c:v>
                </c:pt>
                <c:pt idx="39">
                  <c:v>819</c:v>
                </c:pt>
                <c:pt idx="40">
                  <c:v>829</c:v>
                </c:pt>
                <c:pt idx="41">
                  <c:v>839</c:v>
                </c:pt>
                <c:pt idx="42">
                  <c:v>849</c:v>
                </c:pt>
                <c:pt idx="43">
                  <c:v>859</c:v>
                </c:pt>
                <c:pt idx="44">
                  <c:v>870</c:v>
                </c:pt>
                <c:pt idx="45">
                  <c:v>880</c:v>
                </c:pt>
                <c:pt idx="46">
                  <c:v>890</c:v>
                </c:pt>
                <c:pt idx="47">
                  <c:v>900</c:v>
                </c:pt>
                <c:pt idx="48">
                  <c:v>910</c:v>
                </c:pt>
                <c:pt idx="49">
                  <c:v>920</c:v>
                </c:pt>
                <c:pt idx="50">
                  <c:v>929</c:v>
                </c:pt>
                <c:pt idx="51">
                  <c:v>939</c:v>
                </c:pt>
                <c:pt idx="52">
                  <c:v>949</c:v>
                </c:pt>
                <c:pt idx="53">
                  <c:v>959</c:v>
                </c:pt>
                <c:pt idx="54">
                  <c:v>969</c:v>
                </c:pt>
                <c:pt idx="55">
                  <c:v>979</c:v>
                </c:pt>
                <c:pt idx="56">
                  <c:v>989</c:v>
                </c:pt>
                <c:pt idx="57">
                  <c:v>999</c:v>
                </c:pt>
                <c:pt idx="58">
                  <c:v>1009</c:v>
                </c:pt>
                <c:pt idx="59">
                  <c:v>1019</c:v>
                </c:pt>
                <c:pt idx="60">
                  <c:v>1029</c:v>
                </c:pt>
                <c:pt idx="61">
                  <c:v>1040</c:v>
                </c:pt>
                <c:pt idx="62">
                  <c:v>1051</c:v>
                </c:pt>
                <c:pt idx="63">
                  <c:v>1061</c:v>
                </c:pt>
                <c:pt idx="64">
                  <c:v>1071</c:v>
                </c:pt>
                <c:pt idx="65">
                  <c:v>1081</c:v>
                </c:pt>
                <c:pt idx="66">
                  <c:v>1091</c:v>
                </c:pt>
                <c:pt idx="67">
                  <c:v>1101</c:v>
                </c:pt>
                <c:pt idx="68">
                  <c:v>1111</c:v>
                </c:pt>
                <c:pt idx="69">
                  <c:v>1121</c:v>
                </c:pt>
                <c:pt idx="70">
                  <c:v>1131</c:v>
                </c:pt>
                <c:pt idx="71">
                  <c:v>1141</c:v>
                </c:pt>
                <c:pt idx="72">
                  <c:v>1151</c:v>
                </c:pt>
                <c:pt idx="73">
                  <c:v>1161</c:v>
                </c:pt>
                <c:pt idx="74">
                  <c:v>1171</c:v>
                </c:pt>
                <c:pt idx="75">
                  <c:v>1181</c:v>
                </c:pt>
                <c:pt idx="76">
                  <c:v>1191</c:v>
                </c:pt>
                <c:pt idx="77">
                  <c:v>1201</c:v>
                </c:pt>
                <c:pt idx="78">
                  <c:v>1211</c:v>
                </c:pt>
                <c:pt idx="79">
                  <c:v>1221</c:v>
                </c:pt>
                <c:pt idx="80">
                  <c:v>1231</c:v>
                </c:pt>
                <c:pt idx="81">
                  <c:v>1241</c:v>
                </c:pt>
                <c:pt idx="82">
                  <c:v>1251</c:v>
                </c:pt>
                <c:pt idx="83">
                  <c:v>1261</c:v>
                </c:pt>
                <c:pt idx="84">
                  <c:v>1272</c:v>
                </c:pt>
                <c:pt idx="85">
                  <c:v>1282</c:v>
                </c:pt>
                <c:pt idx="86">
                  <c:v>1292</c:v>
                </c:pt>
                <c:pt idx="87">
                  <c:v>1302</c:v>
                </c:pt>
                <c:pt idx="88">
                  <c:v>1312</c:v>
                </c:pt>
                <c:pt idx="89">
                  <c:v>1322</c:v>
                </c:pt>
                <c:pt idx="90">
                  <c:v>1332</c:v>
                </c:pt>
                <c:pt idx="91">
                  <c:v>1472</c:v>
                </c:pt>
                <c:pt idx="92">
                  <c:v>1483</c:v>
                </c:pt>
                <c:pt idx="93">
                  <c:v>1493</c:v>
                </c:pt>
                <c:pt idx="94">
                  <c:v>1503</c:v>
                </c:pt>
                <c:pt idx="95">
                  <c:v>1513</c:v>
                </c:pt>
                <c:pt idx="96">
                  <c:v>1523</c:v>
                </c:pt>
                <c:pt idx="97">
                  <c:v>1533</c:v>
                </c:pt>
                <c:pt idx="98">
                  <c:v>1543</c:v>
                </c:pt>
                <c:pt idx="99">
                  <c:v>1553</c:v>
                </c:pt>
                <c:pt idx="100">
                  <c:v>1563</c:v>
                </c:pt>
                <c:pt idx="101">
                  <c:v>1573</c:v>
                </c:pt>
                <c:pt idx="102">
                  <c:v>1583</c:v>
                </c:pt>
                <c:pt idx="103">
                  <c:v>1594</c:v>
                </c:pt>
                <c:pt idx="104">
                  <c:v>1604</c:v>
                </c:pt>
                <c:pt idx="105">
                  <c:v>1614</c:v>
                </c:pt>
                <c:pt idx="106">
                  <c:v>1624</c:v>
                </c:pt>
                <c:pt idx="107">
                  <c:v>1634</c:v>
                </c:pt>
                <c:pt idx="108">
                  <c:v>1644</c:v>
                </c:pt>
                <c:pt idx="109">
                  <c:v>1654</c:v>
                </c:pt>
                <c:pt idx="110">
                  <c:v>1664</c:v>
                </c:pt>
                <c:pt idx="111">
                  <c:v>1674</c:v>
                </c:pt>
                <c:pt idx="112">
                  <c:v>1684</c:v>
                </c:pt>
                <c:pt idx="113">
                  <c:v>1694</c:v>
                </c:pt>
                <c:pt idx="114">
                  <c:v>1704</c:v>
                </c:pt>
                <c:pt idx="115">
                  <c:v>1715</c:v>
                </c:pt>
                <c:pt idx="116">
                  <c:v>1725</c:v>
                </c:pt>
                <c:pt idx="117">
                  <c:v>1735</c:v>
                </c:pt>
                <c:pt idx="118">
                  <c:v>1745</c:v>
                </c:pt>
                <c:pt idx="119">
                  <c:v>1755</c:v>
                </c:pt>
                <c:pt idx="120">
                  <c:v>1765</c:v>
                </c:pt>
                <c:pt idx="121">
                  <c:v>1775</c:v>
                </c:pt>
                <c:pt idx="122">
                  <c:v>1785</c:v>
                </c:pt>
                <c:pt idx="123">
                  <c:v>1977</c:v>
                </c:pt>
                <c:pt idx="124">
                  <c:v>1987</c:v>
                </c:pt>
                <c:pt idx="125">
                  <c:v>2027</c:v>
                </c:pt>
                <c:pt idx="126">
                  <c:v>2037</c:v>
                </c:pt>
                <c:pt idx="127">
                  <c:v>2047</c:v>
                </c:pt>
                <c:pt idx="128">
                  <c:v>2058</c:v>
                </c:pt>
                <c:pt idx="129">
                  <c:v>2068</c:v>
                </c:pt>
                <c:pt idx="130">
                  <c:v>2078</c:v>
                </c:pt>
                <c:pt idx="131">
                  <c:v>2088</c:v>
                </c:pt>
                <c:pt idx="132">
                  <c:v>2098</c:v>
                </c:pt>
                <c:pt idx="133">
                  <c:v>2108</c:v>
                </c:pt>
                <c:pt idx="134">
                  <c:v>2118</c:v>
                </c:pt>
                <c:pt idx="135">
                  <c:v>2128</c:v>
                </c:pt>
                <c:pt idx="136">
                  <c:v>2138</c:v>
                </c:pt>
                <c:pt idx="137">
                  <c:v>2148</c:v>
                </c:pt>
                <c:pt idx="138">
                  <c:v>2158</c:v>
                </c:pt>
                <c:pt idx="139">
                  <c:v>2169</c:v>
                </c:pt>
                <c:pt idx="140">
                  <c:v>2179</c:v>
                </c:pt>
                <c:pt idx="141">
                  <c:v>2189</c:v>
                </c:pt>
                <c:pt idx="142">
                  <c:v>2199</c:v>
                </c:pt>
                <c:pt idx="143">
                  <c:v>2209</c:v>
                </c:pt>
                <c:pt idx="144">
                  <c:v>2219</c:v>
                </c:pt>
                <c:pt idx="145">
                  <c:v>2229</c:v>
                </c:pt>
                <c:pt idx="146">
                  <c:v>2239</c:v>
                </c:pt>
                <c:pt idx="147">
                  <c:v>2249</c:v>
                </c:pt>
                <c:pt idx="148">
                  <c:v>2259</c:v>
                </c:pt>
                <c:pt idx="149">
                  <c:v>2269</c:v>
                </c:pt>
                <c:pt idx="150">
                  <c:v>2280</c:v>
                </c:pt>
                <c:pt idx="151">
                  <c:v>2290</c:v>
                </c:pt>
                <c:pt idx="152">
                  <c:v>2300</c:v>
                </c:pt>
                <c:pt idx="153">
                  <c:v>2310</c:v>
                </c:pt>
                <c:pt idx="154">
                  <c:v>2320</c:v>
                </c:pt>
                <c:pt idx="155">
                  <c:v>2330</c:v>
                </c:pt>
                <c:pt idx="156">
                  <c:v>2340</c:v>
                </c:pt>
                <c:pt idx="157">
                  <c:v>2350</c:v>
                </c:pt>
              </c:numCache>
            </c:numRef>
          </c:cat>
          <c:val>
            <c:numRef>
              <c:f>'[Copy of CorrNonLinearLog_TBVIs-Biowet.xlsx]Contour plot Cotton-Maize'!$CP$2:$CP$159</c:f>
              <c:numCache>
                <c:formatCode>General</c:formatCode>
                <c:ptCount val="158"/>
                <c:pt idx="50">
                  <c:v>0.43656413290000068</c:v>
                </c:pt>
                <c:pt idx="68">
                  <c:v>0.43678881000000092</c:v>
                </c:pt>
                <c:pt idx="116">
                  <c:v>0.42285107290000062</c:v>
                </c:pt>
                <c:pt idx="117">
                  <c:v>0.41225388490000031</c:v>
                </c:pt>
                <c:pt idx="118">
                  <c:v>0.40713332490000004</c:v>
                </c:pt>
                <c:pt idx="119">
                  <c:v>0.50047135359999995</c:v>
                </c:pt>
                <c:pt idx="120">
                  <c:v>0.62163763360000246</c:v>
                </c:pt>
                <c:pt idx="121">
                  <c:v>0.63843296039999997</c:v>
                </c:pt>
                <c:pt idx="122">
                  <c:v>0.72044446410000063</c:v>
                </c:pt>
                <c:pt idx="124">
                  <c:v>0.43521728410000032</c:v>
                </c:pt>
                <c:pt idx="127">
                  <c:v>0.71294380960000137</c:v>
                </c:pt>
                <c:pt idx="128">
                  <c:v>0.40911374439999998</c:v>
                </c:pt>
                <c:pt idx="131">
                  <c:v>0.54330166810000002</c:v>
                </c:pt>
                <c:pt idx="133">
                  <c:v>0.4142467044</c:v>
                </c:pt>
                <c:pt idx="134">
                  <c:v>0.45804470409999998</c:v>
                </c:pt>
                <c:pt idx="136">
                  <c:v>0.40444512159999996</c:v>
                </c:pt>
                <c:pt idx="137">
                  <c:v>0.59411722409999956</c:v>
                </c:pt>
                <c:pt idx="138">
                  <c:v>0.66670491040000246</c:v>
                </c:pt>
                <c:pt idx="140">
                  <c:v>0.59878191610000142</c:v>
                </c:pt>
                <c:pt idx="141">
                  <c:v>0.63565539840000174</c:v>
                </c:pt>
                <c:pt idx="142">
                  <c:v>0.47404602009999997</c:v>
                </c:pt>
                <c:pt idx="144">
                  <c:v>0.58887206439999951</c:v>
                </c:pt>
                <c:pt idx="145">
                  <c:v>0.61399761640000294</c:v>
                </c:pt>
                <c:pt idx="146">
                  <c:v>0.44508912250000027</c:v>
                </c:pt>
                <c:pt idx="147">
                  <c:v>0.46083732249999976</c:v>
                </c:pt>
                <c:pt idx="148">
                  <c:v>0.44825703039999976</c:v>
                </c:pt>
                <c:pt idx="150">
                  <c:v>0.57991271039999992</c:v>
                </c:pt>
                <c:pt idx="151">
                  <c:v>0.67481296090000009</c:v>
                </c:pt>
                <c:pt idx="152">
                  <c:v>0.47951470090000092</c:v>
                </c:pt>
                <c:pt idx="153">
                  <c:v>0.62173224999999999</c:v>
                </c:pt>
                <c:pt idx="154">
                  <c:v>0.56067148840000136</c:v>
                </c:pt>
                <c:pt idx="155">
                  <c:v>0.64313984160000148</c:v>
                </c:pt>
              </c:numCache>
            </c:numRef>
          </c:val>
          <c:extLst>
            <c:ext xmlns:c16="http://schemas.microsoft.com/office/drawing/2014/chart" uri="{C3380CC4-5D6E-409C-BE32-E72D297353CC}">
              <c16:uniqueId val="{0000005C-DD10-409B-87F1-B2F8D6ACD275}"/>
            </c:ext>
          </c:extLst>
        </c:ser>
        <c:ser>
          <c:idx val="93"/>
          <c:order val="93"/>
          <c:tx>
            <c:strRef>
              <c:f>'[Copy of CorrNonLinearLog_TBVIs-Biowet.xlsx]Contour plot Cotton-Maize'!$CQ$1</c:f>
              <c:strCache>
                <c:ptCount val="1"/>
                <c:pt idx="0">
                  <c:v>1493</c:v>
                </c:pt>
              </c:strCache>
            </c:strRef>
          </c:tx>
          <c:cat>
            <c:numRef>
              <c:f>'[Copy of CorrNonLinearLog_TBVIs-Biowet.xlsx]Contour plot Cotton-Maize'!$A$2:$A$159</c:f>
              <c:numCache>
                <c:formatCode>General</c:formatCode>
                <c:ptCount val="158"/>
                <c:pt idx="0">
                  <c:v>422</c:v>
                </c:pt>
                <c:pt idx="1">
                  <c:v>432</c:v>
                </c:pt>
                <c:pt idx="2">
                  <c:v>442</c:v>
                </c:pt>
                <c:pt idx="3">
                  <c:v>452</c:v>
                </c:pt>
                <c:pt idx="4">
                  <c:v>463</c:v>
                </c:pt>
                <c:pt idx="5">
                  <c:v>473</c:v>
                </c:pt>
                <c:pt idx="6">
                  <c:v>483</c:v>
                </c:pt>
                <c:pt idx="7">
                  <c:v>493</c:v>
                </c:pt>
                <c:pt idx="8">
                  <c:v>503</c:v>
                </c:pt>
                <c:pt idx="9">
                  <c:v>513</c:v>
                </c:pt>
                <c:pt idx="10">
                  <c:v>524</c:v>
                </c:pt>
                <c:pt idx="11">
                  <c:v>534</c:v>
                </c:pt>
                <c:pt idx="12">
                  <c:v>544</c:v>
                </c:pt>
                <c:pt idx="13">
                  <c:v>554</c:v>
                </c:pt>
                <c:pt idx="14">
                  <c:v>564</c:v>
                </c:pt>
                <c:pt idx="15">
                  <c:v>574</c:v>
                </c:pt>
                <c:pt idx="16">
                  <c:v>585</c:v>
                </c:pt>
                <c:pt idx="17">
                  <c:v>595</c:v>
                </c:pt>
                <c:pt idx="18">
                  <c:v>605</c:v>
                </c:pt>
                <c:pt idx="19">
                  <c:v>615</c:v>
                </c:pt>
                <c:pt idx="20">
                  <c:v>625</c:v>
                </c:pt>
                <c:pt idx="21">
                  <c:v>635</c:v>
                </c:pt>
                <c:pt idx="22">
                  <c:v>646</c:v>
                </c:pt>
                <c:pt idx="23">
                  <c:v>656</c:v>
                </c:pt>
                <c:pt idx="24">
                  <c:v>666</c:v>
                </c:pt>
                <c:pt idx="25">
                  <c:v>676</c:v>
                </c:pt>
                <c:pt idx="26">
                  <c:v>686</c:v>
                </c:pt>
                <c:pt idx="27">
                  <c:v>697</c:v>
                </c:pt>
                <c:pt idx="28">
                  <c:v>707</c:v>
                </c:pt>
                <c:pt idx="29">
                  <c:v>717</c:v>
                </c:pt>
                <c:pt idx="30">
                  <c:v>727</c:v>
                </c:pt>
                <c:pt idx="31">
                  <c:v>737</c:v>
                </c:pt>
                <c:pt idx="32">
                  <c:v>747</c:v>
                </c:pt>
                <c:pt idx="33">
                  <c:v>758</c:v>
                </c:pt>
                <c:pt idx="34">
                  <c:v>768</c:v>
                </c:pt>
                <c:pt idx="35">
                  <c:v>778</c:v>
                </c:pt>
                <c:pt idx="36">
                  <c:v>788</c:v>
                </c:pt>
                <c:pt idx="37">
                  <c:v>798</c:v>
                </c:pt>
                <c:pt idx="38">
                  <c:v>808</c:v>
                </c:pt>
                <c:pt idx="39">
                  <c:v>819</c:v>
                </c:pt>
                <c:pt idx="40">
                  <c:v>829</c:v>
                </c:pt>
                <c:pt idx="41">
                  <c:v>839</c:v>
                </c:pt>
                <c:pt idx="42">
                  <c:v>849</c:v>
                </c:pt>
                <c:pt idx="43">
                  <c:v>859</c:v>
                </c:pt>
                <c:pt idx="44">
                  <c:v>870</c:v>
                </c:pt>
                <c:pt idx="45">
                  <c:v>880</c:v>
                </c:pt>
                <c:pt idx="46">
                  <c:v>890</c:v>
                </c:pt>
                <c:pt idx="47">
                  <c:v>900</c:v>
                </c:pt>
                <c:pt idx="48">
                  <c:v>910</c:v>
                </c:pt>
                <c:pt idx="49">
                  <c:v>920</c:v>
                </c:pt>
                <c:pt idx="50">
                  <c:v>929</c:v>
                </c:pt>
                <c:pt idx="51">
                  <c:v>939</c:v>
                </c:pt>
                <c:pt idx="52">
                  <c:v>949</c:v>
                </c:pt>
                <c:pt idx="53">
                  <c:v>959</c:v>
                </c:pt>
                <c:pt idx="54">
                  <c:v>969</c:v>
                </c:pt>
                <c:pt idx="55">
                  <c:v>979</c:v>
                </c:pt>
                <c:pt idx="56">
                  <c:v>989</c:v>
                </c:pt>
                <c:pt idx="57">
                  <c:v>999</c:v>
                </c:pt>
                <c:pt idx="58">
                  <c:v>1009</c:v>
                </c:pt>
                <c:pt idx="59">
                  <c:v>1019</c:v>
                </c:pt>
                <c:pt idx="60">
                  <c:v>1029</c:v>
                </c:pt>
                <c:pt idx="61">
                  <c:v>1040</c:v>
                </c:pt>
                <c:pt idx="62">
                  <c:v>1051</c:v>
                </c:pt>
                <c:pt idx="63">
                  <c:v>1061</c:v>
                </c:pt>
                <c:pt idx="64">
                  <c:v>1071</c:v>
                </c:pt>
                <c:pt idx="65">
                  <c:v>1081</c:v>
                </c:pt>
                <c:pt idx="66">
                  <c:v>1091</c:v>
                </c:pt>
                <c:pt idx="67">
                  <c:v>1101</c:v>
                </c:pt>
                <c:pt idx="68">
                  <c:v>1111</c:v>
                </c:pt>
                <c:pt idx="69">
                  <c:v>1121</c:v>
                </c:pt>
                <c:pt idx="70">
                  <c:v>1131</c:v>
                </c:pt>
                <c:pt idx="71">
                  <c:v>1141</c:v>
                </c:pt>
                <c:pt idx="72">
                  <c:v>1151</c:v>
                </c:pt>
                <c:pt idx="73">
                  <c:v>1161</c:v>
                </c:pt>
                <c:pt idx="74">
                  <c:v>1171</c:v>
                </c:pt>
                <c:pt idx="75">
                  <c:v>1181</c:v>
                </c:pt>
                <c:pt idx="76">
                  <c:v>1191</c:v>
                </c:pt>
                <c:pt idx="77">
                  <c:v>1201</c:v>
                </c:pt>
                <c:pt idx="78">
                  <c:v>1211</c:v>
                </c:pt>
                <c:pt idx="79">
                  <c:v>1221</c:v>
                </c:pt>
                <c:pt idx="80">
                  <c:v>1231</c:v>
                </c:pt>
                <c:pt idx="81">
                  <c:v>1241</c:v>
                </c:pt>
                <c:pt idx="82">
                  <c:v>1251</c:v>
                </c:pt>
                <c:pt idx="83">
                  <c:v>1261</c:v>
                </c:pt>
                <c:pt idx="84">
                  <c:v>1272</c:v>
                </c:pt>
                <c:pt idx="85">
                  <c:v>1282</c:v>
                </c:pt>
                <c:pt idx="86">
                  <c:v>1292</c:v>
                </c:pt>
                <c:pt idx="87">
                  <c:v>1302</c:v>
                </c:pt>
                <c:pt idx="88">
                  <c:v>1312</c:v>
                </c:pt>
                <c:pt idx="89">
                  <c:v>1322</c:v>
                </c:pt>
                <c:pt idx="90">
                  <c:v>1332</c:v>
                </c:pt>
                <c:pt idx="91">
                  <c:v>1472</c:v>
                </c:pt>
                <c:pt idx="92">
                  <c:v>1483</c:v>
                </c:pt>
                <c:pt idx="93">
                  <c:v>1493</c:v>
                </c:pt>
                <c:pt idx="94">
                  <c:v>1503</c:v>
                </c:pt>
                <c:pt idx="95">
                  <c:v>1513</c:v>
                </c:pt>
                <c:pt idx="96">
                  <c:v>1523</c:v>
                </c:pt>
                <c:pt idx="97">
                  <c:v>1533</c:v>
                </c:pt>
                <c:pt idx="98">
                  <c:v>1543</c:v>
                </c:pt>
                <c:pt idx="99">
                  <c:v>1553</c:v>
                </c:pt>
                <c:pt idx="100">
                  <c:v>1563</c:v>
                </c:pt>
                <c:pt idx="101">
                  <c:v>1573</c:v>
                </c:pt>
                <c:pt idx="102">
                  <c:v>1583</c:v>
                </c:pt>
                <c:pt idx="103">
                  <c:v>1594</c:v>
                </c:pt>
                <c:pt idx="104">
                  <c:v>1604</c:v>
                </c:pt>
                <c:pt idx="105">
                  <c:v>1614</c:v>
                </c:pt>
                <c:pt idx="106">
                  <c:v>1624</c:v>
                </c:pt>
                <c:pt idx="107">
                  <c:v>1634</c:v>
                </c:pt>
                <c:pt idx="108">
                  <c:v>1644</c:v>
                </c:pt>
                <c:pt idx="109">
                  <c:v>1654</c:v>
                </c:pt>
                <c:pt idx="110">
                  <c:v>1664</c:v>
                </c:pt>
                <c:pt idx="111">
                  <c:v>1674</c:v>
                </c:pt>
                <c:pt idx="112">
                  <c:v>1684</c:v>
                </c:pt>
                <c:pt idx="113">
                  <c:v>1694</c:v>
                </c:pt>
                <c:pt idx="114">
                  <c:v>1704</c:v>
                </c:pt>
                <c:pt idx="115">
                  <c:v>1715</c:v>
                </c:pt>
                <c:pt idx="116">
                  <c:v>1725</c:v>
                </c:pt>
                <c:pt idx="117">
                  <c:v>1735</c:v>
                </c:pt>
                <c:pt idx="118">
                  <c:v>1745</c:v>
                </c:pt>
                <c:pt idx="119">
                  <c:v>1755</c:v>
                </c:pt>
                <c:pt idx="120">
                  <c:v>1765</c:v>
                </c:pt>
                <c:pt idx="121">
                  <c:v>1775</c:v>
                </c:pt>
                <c:pt idx="122">
                  <c:v>1785</c:v>
                </c:pt>
                <c:pt idx="123">
                  <c:v>1977</c:v>
                </c:pt>
                <c:pt idx="124">
                  <c:v>1987</c:v>
                </c:pt>
                <c:pt idx="125">
                  <c:v>2027</c:v>
                </c:pt>
                <c:pt idx="126">
                  <c:v>2037</c:v>
                </c:pt>
                <c:pt idx="127">
                  <c:v>2047</c:v>
                </c:pt>
                <c:pt idx="128">
                  <c:v>2058</c:v>
                </c:pt>
                <c:pt idx="129">
                  <c:v>2068</c:v>
                </c:pt>
                <c:pt idx="130">
                  <c:v>2078</c:v>
                </c:pt>
                <c:pt idx="131">
                  <c:v>2088</c:v>
                </c:pt>
                <c:pt idx="132">
                  <c:v>2098</c:v>
                </c:pt>
                <c:pt idx="133">
                  <c:v>2108</c:v>
                </c:pt>
                <c:pt idx="134">
                  <c:v>2118</c:v>
                </c:pt>
                <c:pt idx="135">
                  <c:v>2128</c:v>
                </c:pt>
                <c:pt idx="136">
                  <c:v>2138</c:v>
                </c:pt>
                <c:pt idx="137">
                  <c:v>2148</c:v>
                </c:pt>
                <c:pt idx="138">
                  <c:v>2158</c:v>
                </c:pt>
                <c:pt idx="139">
                  <c:v>2169</c:v>
                </c:pt>
                <c:pt idx="140">
                  <c:v>2179</c:v>
                </c:pt>
                <c:pt idx="141">
                  <c:v>2189</c:v>
                </c:pt>
                <c:pt idx="142">
                  <c:v>2199</c:v>
                </c:pt>
                <c:pt idx="143">
                  <c:v>2209</c:v>
                </c:pt>
                <c:pt idx="144">
                  <c:v>2219</c:v>
                </c:pt>
                <c:pt idx="145">
                  <c:v>2229</c:v>
                </c:pt>
                <c:pt idx="146">
                  <c:v>2239</c:v>
                </c:pt>
                <c:pt idx="147">
                  <c:v>2249</c:v>
                </c:pt>
                <c:pt idx="148">
                  <c:v>2259</c:v>
                </c:pt>
                <c:pt idx="149">
                  <c:v>2269</c:v>
                </c:pt>
                <c:pt idx="150">
                  <c:v>2280</c:v>
                </c:pt>
                <c:pt idx="151">
                  <c:v>2290</c:v>
                </c:pt>
                <c:pt idx="152">
                  <c:v>2300</c:v>
                </c:pt>
                <c:pt idx="153">
                  <c:v>2310</c:v>
                </c:pt>
                <c:pt idx="154">
                  <c:v>2320</c:v>
                </c:pt>
                <c:pt idx="155">
                  <c:v>2330</c:v>
                </c:pt>
                <c:pt idx="156">
                  <c:v>2340</c:v>
                </c:pt>
                <c:pt idx="157">
                  <c:v>2350</c:v>
                </c:pt>
              </c:numCache>
            </c:numRef>
          </c:cat>
          <c:val>
            <c:numRef>
              <c:f>'[Copy of CorrNonLinearLog_TBVIs-Biowet.xlsx]Contour plot Cotton-Maize'!$CQ$2:$CQ$159</c:f>
              <c:numCache>
                <c:formatCode>General</c:formatCode>
                <c:ptCount val="158"/>
                <c:pt idx="20">
                  <c:v>0.51224080409999995</c:v>
                </c:pt>
                <c:pt idx="21">
                  <c:v>0.44617056160000096</c:v>
                </c:pt>
                <c:pt idx="22">
                  <c:v>0.49678532890000032</c:v>
                </c:pt>
                <c:pt idx="23">
                  <c:v>0.53639511210000124</c:v>
                </c:pt>
                <c:pt idx="24">
                  <c:v>0.56625624999999957</c:v>
                </c:pt>
                <c:pt idx="25">
                  <c:v>0.57629353960000063</c:v>
                </c:pt>
                <c:pt idx="26">
                  <c:v>0.49335171210000056</c:v>
                </c:pt>
                <c:pt idx="72">
                  <c:v>0.45873528999999996</c:v>
                </c:pt>
                <c:pt idx="94">
                  <c:v>0.70470988090000064</c:v>
                </c:pt>
                <c:pt idx="95">
                  <c:v>0.78274717290000062</c:v>
                </c:pt>
                <c:pt idx="96">
                  <c:v>0.74568406090000061</c:v>
                </c:pt>
                <c:pt idx="97">
                  <c:v>0.76059329440000123</c:v>
                </c:pt>
                <c:pt idx="98">
                  <c:v>0.69553932010000041</c:v>
                </c:pt>
                <c:pt idx="99">
                  <c:v>0.71932449690000122</c:v>
                </c:pt>
                <c:pt idx="100">
                  <c:v>0.71203219240000004</c:v>
                </c:pt>
                <c:pt idx="101">
                  <c:v>0.69901304489999949</c:v>
                </c:pt>
                <c:pt idx="102">
                  <c:v>0.61341790409999997</c:v>
                </c:pt>
                <c:pt idx="103">
                  <c:v>0.64513024000000063</c:v>
                </c:pt>
                <c:pt idx="104">
                  <c:v>0.61485985690000233</c:v>
                </c:pt>
                <c:pt idx="105">
                  <c:v>0.54868093290000064</c:v>
                </c:pt>
                <c:pt idx="106">
                  <c:v>0.60484839840000126</c:v>
                </c:pt>
                <c:pt idx="107">
                  <c:v>0.63915228089999998</c:v>
                </c:pt>
                <c:pt idx="108">
                  <c:v>0.59856526889999906</c:v>
                </c:pt>
                <c:pt idx="109">
                  <c:v>0.56383579210000112</c:v>
                </c:pt>
                <c:pt idx="110">
                  <c:v>0.58305441640000166</c:v>
                </c:pt>
                <c:pt idx="111">
                  <c:v>0.57725045290000065</c:v>
                </c:pt>
                <c:pt idx="112">
                  <c:v>0.60794768410000111</c:v>
                </c:pt>
                <c:pt idx="113">
                  <c:v>0.62361029610000174</c:v>
                </c:pt>
                <c:pt idx="114">
                  <c:v>0.63487430410000123</c:v>
                </c:pt>
                <c:pt idx="115">
                  <c:v>0.66223788840000064</c:v>
                </c:pt>
                <c:pt idx="116">
                  <c:v>0.68498796960000052</c:v>
                </c:pt>
                <c:pt idx="117">
                  <c:v>0.66717857610000209</c:v>
                </c:pt>
                <c:pt idx="118">
                  <c:v>0.67815225000000123</c:v>
                </c:pt>
                <c:pt idx="119">
                  <c:v>0.7383621184000001</c:v>
                </c:pt>
                <c:pt idx="120">
                  <c:v>0.79331086240000004</c:v>
                </c:pt>
                <c:pt idx="121">
                  <c:v>0.78411024999999956</c:v>
                </c:pt>
                <c:pt idx="122">
                  <c:v>0.81531870250000005</c:v>
                </c:pt>
                <c:pt idx="124">
                  <c:v>0.64124860840000208</c:v>
                </c:pt>
                <c:pt idx="126">
                  <c:v>0.66711323290000124</c:v>
                </c:pt>
                <c:pt idx="127">
                  <c:v>0.84182460010000149</c:v>
                </c:pt>
                <c:pt idx="128">
                  <c:v>0.62174802010000185</c:v>
                </c:pt>
                <c:pt idx="129">
                  <c:v>0.45992811240000031</c:v>
                </c:pt>
                <c:pt idx="130">
                  <c:v>0.67436944000000065</c:v>
                </c:pt>
                <c:pt idx="131">
                  <c:v>0.73599241000000148</c:v>
                </c:pt>
                <c:pt idx="132">
                  <c:v>0.767305921600001</c:v>
                </c:pt>
                <c:pt idx="133">
                  <c:v>0.80800323210000125</c:v>
                </c:pt>
                <c:pt idx="134">
                  <c:v>0.79053437440000007</c:v>
                </c:pt>
                <c:pt idx="135">
                  <c:v>0.71100310410000001</c:v>
                </c:pt>
                <c:pt idx="136">
                  <c:v>0.78859728089999959</c:v>
                </c:pt>
                <c:pt idx="137">
                  <c:v>0.81746913960000012</c:v>
                </c:pt>
                <c:pt idx="138">
                  <c:v>0.87913126440000122</c:v>
                </c:pt>
                <c:pt idx="139">
                  <c:v>0.71676542440000124</c:v>
                </c:pt>
                <c:pt idx="140">
                  <c:v>0.83404382760000173</c:v>
                </c:pt>
                <c:pt idx="141">
                  <c:v>0.85287072010000065</c:v>
                </c:pt>
                <c:pt idx="142">
                  <c:v>0.75082225000000158</c:v>
                </c:pt>
                <c:pt idx="143">
                  <c:v>0.69427223290000095</c:v>
                </c:pt>
                <c:pt idx="144">
                  <c:v>0.84195305640000173</c:v>
                </c:pt>
                <c:pt idx="145">
                  <c:v>0.85742044089999991</c:v>
                </c:pt>
                <c:pt idx="146">
                  <c:v>0.6932061080999995</c:v>
                </c:pt>
                <c:pt idx="147">
                  <c:v>0.74668609210000136</c:v>
                </c:pt>
                <c:pt idx="148">
                  <c:v>0.73498043610000197</c:v>
                </c:pt>
                <c:pt idx="149">
                  <c:v>0.71395740160000065</c:v>
                </c:pt>
                <c:pt idx="150">
                  <c:v>0.73939361440000173</c:v>
                </c:pt>
                <c:pt idx="151">
                  <c:v>0.83830504810000062</c:v>
                </c:pt>
                <c:pt idx="152">
                  <c:v>0.76370121000000246</c:v>
                </c:pt>
                <c:pt idx="153">
                  <c:v>0.82114406890000002</c:v>
                </c:pt>
                <c:pt idx="154">
                  <c:v>0.7959316225000016</c:v>
                </c:pt>
                <c:pt idx="155">
                  <c:v>0.80389155999999995</c:v>
                </c:pt>
                <c:pt idx="156">
                  <c:v>0.55216788639999992</c:v>
                </c:pt>
                <c:pt idx="157">
                  <c:v>0.5560386624000011</c:v>
                </c:pt>
              </c:numCache>
            </c:numRef>
          </c:val>
          <c:extLst>
            <c:ext xmlns:c16="http://schemas.microsoft.com/office/drawing/2014/chart" uri="{C3380CC4-5D6E-409C-BE32-E72D297353CC}">
              <c16:uniqueId val="{0000005D-DD10-409B-87F1-B2F8D6ACD275}"/>
            </c:ext>
          </c:extLst>
        </c:ser>
        <c:ser>
          <c:idx val="94"/>
          <c:order val="94"/>
          <c:tx>
            <c:strRef>
              <c:f>'[Copy of CorrNonLinearLog_TBVIs-Biowet.xlsx]Contour plot Cotton-Maize'!$CR$1</c:f>
              <c:strCache>
                <c:ptCount val="1"/>
                <c:pt idx="0">
                  <c:v>1503</c:v>
                </c:pt>
              </c:strCache>
            </c:strRef>
          </c:tx>
          <c:cat>
            <c:numRef>
              <c:f>'[Copy of CorrNonLinearLog_TBVIs-Biowet.xlsx]Contour plot Cotton-Maize'!$A$2:$A$159</c:f>
              <c:numCache>
                <c:formatCode>General</c:formatCode>
                <c:ptCount val="158"/>
                <c:pt idx="0">
                  <c:v>422</c:v>
                </c:pt>
                <c:pt idx="1">
                  <c:v>432</c:v>
                </c:pt>
                <c:pt idx="2">
                  <c:v>442</c:v>
                </c:pt>
                <c:pt idx="3">
                  <c:v>452</c:v>
                </c:pt>
                <c:pt idx="4">
                  <c:v>463</c:v>
                </c:pt>
                <c:pt idx="5">
                  <c:v>473</c:v>
                </c:pt>
                <c:pt idx="6">
                  <c:v>483</c:v>
                </c:pt>
                <c:pt idx="7">
                  <c:v>493</c:v>
                </c:pt>
                <c:pt idx="8">
                  <c:v>503</c:v>
                </c:pt>
                <c:pt idx="9">
                  <c:v>513</c:v>
                </c:pt>
                <c:pt idx="10">
                  <c:v>524</c:v>
                </c:pt>
                <c:pt idx="11">
                  <c:v>534</c:v>
                </c:pt>
                <c:pt idx="12">
                  <c:v>544</c:v>
                </c:pt>
                <c:pt idx="13">
                  <c:v>554</c:v>
                </c:pt>
                <c:pt idx="14">
                  <c:v>564</c:v>
                </c:pt>
                <c:pt idx="15">
                  <c:v>574</c:v>
                </c:pt>
                <c:pt idx="16">
                  <c:v>585</c:v>
                </c:pt>
                <c:pt idx="17">
                  <c:v>595</c:v>
                </c:pt>
                <c:pt idx="18">
                  <c:v>605</c:v>
                </c:pt>
                <c:pt idx="19">
                  <c:v>615</c:v>
                </c:pt>
                <c:pt idx="20">
                  <c:v>625</c:v>
                </c:pt>
                <c:pt idx="21">
                  <c:v>635</c:v>
                </c:pt>
                <c:pt idx="22">
                  <c:v>646</c:v>
                </c:pt>
                <c:pt idx="23">
                  <c:v>656</c:v>
                </c:pt>
                <c:pt idx="24">
                  <c:v>666</c:v>
                </c:pt>
                <c:pt idx="25">
                  <c:v>676</c:v>
                </c:pt>
                <c:pt idx="26">
                  <c:v>686</c:v>
                </c:pt>
                <c:pt idx="27">
                  <c:v>697</c:v>
                </c:pt>
                <c:pt idx="28">
                  <c:v>707</c:v>
                </c:pt>
                <c:pt idx="29">
                  <c:v>717</c:v>
                </c:pt>
                <c:pt idx="30">
                  <c:v>727</c:v>
                </c:pt>
                <c:pt idx="31">
                  <c:v>737</c:v>
                </c:pt>
                <c:pt idx="32">
                  <c:v>747</c:v>
                </c:pt>
                <c:pt idx="33">
                  <c:v>758</c:v>
                </c:pt>
                <c:pt idx="34">
                  <c:v>768</c:v>
                </c:pt>
                <c:pt idx="35">
                  <c:v>778</c:v>
                </c:pt>
                <c:pt idx="36">
                  <c:v>788</c:v>
                </c:pt>
                <c:pt idx="37">
                  <c:v>798</c:v>
                </c:pt>
                <c:pt idx="38">
                  <c:v>808</c:v>
                </c:pt>
                <c:pt idx="39">
                  <c:v>819</c:v>
                </c:pt>
                <c:pt idx="40">
                  <c:v>829</c:v>
                </c:pt>
                <c:pt idx="41">
                  <c:v>839</c:v>
                </c:pt>
                <c:pt idx="42">
                  <c:v>849</c:v>
                </c:pt>
                <c:pt idx="43">
                  <c:v>859</c:v>
                </c:pt>
                <c:pt idx="44">
                  <c:v>870</c:v>
                </c:pt>
                <c:pt idx="45">
                  <c:v>880</c:v>
                </c:pt>
                <c:pt idx="46">
                  <c:v>890</c:v>
                </c:pt>
                <c:pt idx="47">
                  <c:v>900</c:v>
                </c:pt>
                <c:pt idx="48">
                  <c:v>910</c:v>
                </c:pt>
                <c:pt idx="49">
                  <c:v>920</c:v>
                </c:pt>
                <c:pt idx="50">
                  <c:v>929</c:v>
                </c:pt>
                <c:pt idx="51">
                  <c:v>939</c:v>
                </c:pt>
                <c:pt idx="52">
                  <c:v>949</c:v>
                </c:pt>
                <c:pt idx="53">
                  <c:v>959</c:v>
                </c:pt>
                <c:pt idx="54">
                  <c:v>969</c:v>
                </c:pt>
                <c:pt idx="55">
                  <c:v>979</c:v>
                </c:pt>
                <c:pt idx="56">
                  <c:v>989</c:v>
                </c:pt>
                <c:pt idx="57">
                  <c:v>999</c:v>
                </c:pt>
                <c:pt idx="58">
                  <c:v>1009</c:v>
                </c:pt>
                <c:pt idx="59">
                  <c:v>1019</c:v>
                </c:pt>
                <c:pt idx="60">
                  <c:v>1029</c:v>
                </c:pt>
                <c:pt idx="61">
                  <c:v>1040</c:v>
                </c:pt>
                <c:pt idx="62">
                  <c:v>1051</c:v>
                </c:pt>
                <c:pt idx="63">
                  <c:v>1061</c:v>
                </c:pt>
                <c:pt idx="64">
                  <c:v>1071</c:v>
                </c:pt>
                <c:pt idx="65">
                  <c:v>1081</c:v>
                </c:pt>
                <c:pt idx="66">
                  <c:v>1091</c:v>
                </c:pt>
                <c:pt idx="67">
                  <c:v>1101</c:v>
                </c:pt>
                <c:pt idx="68">
                  <c:v>1111</c:v>
                </c:pt>
                <c:pt idx="69">
                  <c:v>1121</c:v>
                </c:pt>
                <c:pt idx="70">
                  <c:v>1131</c:v>
                </c:pt>
                <c:pt idx="71">
                  <c:v>1141</c:v>
                </c:pt>
                <c:pt idx="72">
                  <c:v>1151</c:v>
                </c:pt>
                <c:pt idx="73">
                  <c:v>1161</c:v>
                </c:pt>
                <c:pt idx="74">
                  <c:v>1171</c:v>
                </c:pt>
                <c:pt idx="75">
                  <c:v>1181</c:v>
                </c:pt>
                <c:pt idx="76">
                  <c:v>1191</c:v>
                </c:pt>
                <c:pt idx="77">
                  <c:v>1201</c:v>
                </c:pt>
                <c:pt idx="78">
                  <c:v>1211</c:v>
                </c:pt>
                <c:pt idx="79">
                  <c:v>1221</c:v>
                </c:pt>
                <c:pt idx="80">
                  <c:v>1231</c:v>
                </c:pt>
                <c:pt idx="81">
                  <c:v>1241</c:v>
                </c:pt>
                <c:pt idx="82">
                  <c:v>1251</c:v>
                </c:pt>
                <c:pt idx="83">
                  <c:v>1261</c:v>
                </c:pt>
                <c:pt idx="84">
                  <c:v>1272</c:v>
                </c:pt>
                <c:pt idx="85">
                  <c:v>1282</c:v>
                </c:pt>
                <c:pt idx="86">
                  <c:v>1292</c:v>
                </c:pt>
                <c:pt idx="87">
                  <c:v>1302</c:v>
                </c:pt>
                <c:pt idx="88">
                  <c:v>1312</c:v>
                </c:pt>
                <c:pt idx="89">
                  <c:v>1322</c:v>
                </c:pt>
                <c:pt idx="90">
                  <c:v>1332</c:v>
                </c:pt>
                <c:pt idx="91">
                  <c:v>1472</c:v>
                </c:pt>
                <c:pt idx="92">
                  <c:v>1483</c:v>
                </c:pt>
                <c:pt idx="93">
                  <c:v>1493</c:v>
                </c:pt>
                <c:pt idx="94">
                  <c:v>1503</c:v>
                </c:pt>
                <c:pt idx="95">
                  <c:v>1513</c:v>
                </c:pt>
                <c:pt idx="96">
                  <c:v>1523</c:v>
                </c:pt>
                <c:pt idx="97">
                  <c:v>1533</c:v>
                </c:pt>
                <c:pt idx="98">
                  <c:v>1543</c:v>
                </c:pt>
                <c:pt idx="99">
                  <c:v>1553</c:v>
                </c:pt>
                <c:pt idx="100">
                  <c:v>1563</c:v>
                </c:pt>
                <c:pt idx="101">
                  <c:v>1573</c:v>
                </c:pt>
                <c:pt idx="102">
                  <c:v>1583</c:v>
                </c:pt>
                <c:pt idx="103">
                  <c:v>1594</c:v>
                </c:pt>
                <c:pt idx="104">
                  <c:v>1604</c:v>
                </c:pt>
                <c:pt idx="105">
                  <c:v>1614</c:v>
                </c:pt>
                <c:pt idx="106">
                  <c:v>1624</c:v>
                </c:pt>
                <c:pt idx="107">
                  <c:v>1634</c:v>
                </c:pt>
                <c:pt idx="108">
                  <c:v>1644</c:v>
                </c:pt>
                <c:pt idx="109">
                  <c:v>1654</c:v>
                </c:pt>
                <c:pt idx="110">
                  <c:v>1664</c:v>
                </c:pt>
                <c:pt idx="111">
                  <c:v>1674</c:v>
                </c:pt>
                <c:pt idx="112">
                  <c:v>1684</c:v>
                </c:pt>
                <c:pt idx="113">
                  <c:v>1694</c:v>
                </c:pt>
                <c:pt idx="114">
                  <c:v>1704</c:v>
                </c:pt>
                <c:pt idx="115">
                  <c:v>1715</c:v>
                </c:pt>
                <c:pt idx="116">
                  <c:v>1725</c:v>
                </c:pt>
                <c:pt idx="117">
                  <c:v>1735</c:v>
                </c:pt>
                <c:pt idx="118">
                  <c:v>1745</c:v>
                </c:pt>
                <c:pt idx="119">
                  <c:v>1755</c:v>
                </c:pt>
                <c:pt idx="120">
                  <c:v>1765</c:v>
                </c:pt>
                <c:pt idx="121">
                  <c:v>1775</c:v>
                </c:pt>
                <c:pt idx="122">
                  <c:v>1785</c:v>
                </c:pt>
                <c:pt idx="123">
                  <c:v>1977</c:v>
                </c:pt>
                <c:pt idx="124">
                  <c:v>1987</c:v>
                </c:pt>
                <c:pt idx="125">
                  <c:v>2027</c:v>
                </c:pt>
                <c:pt idx="126">
                  <c:v>2037</c:v>
                </c:pt>
                <c:pt idx="127">
                  <c:v>2047</c:v>
                </c:pt>
                <c:pt idx="128">
                  <c:v>2058</c:v>
                </c:pt>
                <c:pt idx="129">
                  <c:v>2068</c:v>
                </c:pt>
                <c:pt idx="130">
                  <c:v>2078</c:v>
                </c:pt>
                <c:pt idx="131">
                  <c:v>2088</c:v>
                </c:pt>
                <c:pt idx="132">
                  <c:v>2098</c:v>
                </c:pt>
                <c:pt idx="133">
                  <c:v>2108</c:v>
                </c:pt>
                <c:pt idx="134">
                  <c:v>2118</c:v>
                </c:pt>
                <c:pt idx="135">
                  <c:v>2128</c:v>
                </c:pt>
                <c:pt idx="136">
                  <c:v>2138</c:v>
                </c:pt>
                <c:pt idx="137">
                  <c:v>2148</c:v>
                </c:pt>
                <c:pt idx="138">
                  <c:v>2158</c:v>
                </c:pt>
                <c:pt idx="139">
                  <c:v>2169</c:v>
                </c:pt>
                <c:pt idx="140">
                  <c:v>2179</c:v>
                </c:pt>
                <c:pt idx="141">
                  <c:v>2189</c:v>
                </c:pt>
                <c:pt idx="142">
                  <c:v>2199</c:v>
                </c:pt>
                <c:pt idx="143">
                  <c:v>2209</c:v>
                </c:pt>
                <c:pt idx="144">
                  <c:v>2219</c:v>
                </c:pt>
                <c:pt idx="145">
                  <c:v>2229</c:v>
                </c:pt>
                <c:pt idx="146">
                  <c:v>2239</c:v>
                </c:pt>
                <c:pt idx="147">
                  <c:v>2249</c:v>
                </c:pt>
                <c:pt idx="148">
                  <c:v>2259</c:v>
                </c:pt>
                <c:pt idx="149">
                  <c:v>2269</c:v>
                </c:pt>
                <c:pt idx="150">
                  <c:v>2280</c:v>
                </c:pt>
                <c:pt idx="151">
                  <c:v>2290</c:v>
                </c:pt>
                <c:pt idx="152">
                  <c:v>2300</c:v>
                </c:pt>
                <c:pt idx="153">
                  <c:v>2310</c:v>
                </c:pt>
                <c:pt idx="154">
                  <c:v>2320</c:v>
                </c:pt>
                <c:pt idx="155">
                  <c:v>2330</c:v>
                </c:pt>
                <c:pt idx="156">
                  <c:v>2340</c:v>
                </c:pt>
                <c:pt idx="157">
                  <c:v>2350</c:v>
                </c:pt>
              </c:numCache>
            </c:numRef>
          </c:cat>
          <c:val>
            <c:numRef>
              <c:f>'[Copy of CorrNonLinearLog_TBVIs-Biowet.xlsx]Contour plot Cotton-Maize'!$CR$2:$CR$159</c:f>
              <c:numCache>
                <c:formatCode>General</c:formatCode>
                <c:ptCount val="158"/>
                <c:pt idx="16">
                  <c:v>0.53363025000000064</c:v>
                </c:pt>
                <c:pt idx="17">
                  <c:v>0.53765556250000113</c:v>
                </c:pt>
                <c:pt idx="18">
                  <c:v>0.56872713960000065</c:v>
                </c:pt>
                <c:pt idx="19">
                  <c:v>0.57592921000000208</c:v>
                </c:pt>
                <c:pt idx="20">
                  <c:v>0.67172776810000134</c:v>
                </c:pt>
                <c:pt idx="21">
                  <c:v>0.57580779240000135</c:v>
                </c:pt>
                <c:pt idx="22">
                  <c:v>0.64656072809999998</c:v>
                </c:pt>
                <c:pt idx="23">
                  <c:v>0.68414403690000181</c:v>
                </c:pt>
                <c:pt idx="24">
                  <c:v>0.70375321000000124</c:v>
                </c:pt>
                <c:pt idx="25">
                  <c:v>0.71559756489999959</c:v>
                </c:pt>
                <c:pt idx="26">
                  <c:v>0.65622960640000261</c:v>
                </c:pt>
                <c:pt idx="27">
                  <c:v>0.43865453610000038</c:v>
                </c:pt>
                <c:pt idx="95">
                  <c:v>0.46535590890000067</c:v>
                </c:pt>
                <c:pt idx="96">
                  <c:v>0.45058998760000063</c:v>
                </c:pt>
                <c:pt idx="97">
                  <c:v>0.57912100000000111</c:v>
                </c:pt>
                <c:pt idx="98">
                  <c:v>0.50476762089999949</c:v>
                </c:pt>
                <c:pt idx="99">
                  <c:v>0.55665028810000061</c:v>
                </c:pt>
                <c:pt idx="100">
                  <c:v>0.59416347240000034</c:v>
                </c:pt>
                <c:pt idx="101">
                  <c:v>0.5779648576000016</c:v>
                </c:pt>
                <c:pt idx="103">
                  <c:v>0.40677608410000032</c:v>
                </c:pt>
                <c:pt idx="107">
                  <c:v>0.42831789160000117</c:v>
                </c:pt>
                <c:pt idx="113">
                  <c:v>0.44599690890000065</c:v>
                </c:pt>
                <c:pt idx="114">
                  <c:v>0.47007478440000056</c:v>
                </c:pt>
                <c:pt idx="115">
                  <c:v>0.5192211248999995</c:v>
                </c:pt>
                <c:pt idx="116">
                  <c:v>0.57611136039999999</c:v>
                </c:pt>
                <c:pt idx="117">
                  <c:v>0.55029691240000123</c:v>
                </c:pt>
                <c:pt idx="118">
                  <c:v>0.54899208360000062</c:v>
                </c:pt>
                <c:pt idx="119">
                  <c:v>0.7112392225000016</c:v>
                </c:pt>
                <c:pt idx="120">
                  <c:v>0.79759188640000123</c:v>
                </c:pt>
                <c:pt idx="121">
                  <c:v>0.77811805210000096</c:v>
                </c:pt>
                <c:pt idx="122">
                  <c:v>0.81295468959999995</c:v>
                </c:pt>
                <c:pt idx="124">
                  <c:v>0.51487800250000149</c:v>
                </c:pt>
                <c:pt idx="127">
                  <c:v>0.7753859136000012</c:v>
                </c:pt>
                <c:pt idx="133">
                  <c:v>0.42834407040000055</c:v>
                </c:pt>
                <c:pt idx="134">
                  <c:v>0.52780225000000003</c:v>
                </c:pt>
                <c:pt idx="136">
                  <c:v>0.50962465440000126</c:v>
                </c:pt>
                <c:pt idx="137">
                  <c:v>0.68705863210000229</c:v>
                </c:pt>
                <c:pt idx="138">
                  <c:v>0.79771692250000004</c:v>
                </c:pt>
                <c:pt idx="139">
                  <c:v>0.56755128960000001</c:v>
                </c:pt>
                <c:pt idx="140">
                  <c:v>0.68282126890000094</c:v>
                </c:pt>
                <c:pt idx="141">
                  <c:v>0.79832438010000006</c:v>
                </c:pt>
                <c:pt idx="142">
                  <c:v>0.70371965440000173</c:v>
                </c:pt>
                <c:pt idx="143">
                  <c:v>0.50936768999999837</c:v>
                </c:pt>
                <c:pt idx="144">
                  <c:v>0.74461366810000063</c:v>
                </c:pt>
                <c:pt idx="145">
                  <c:v>0.834135156100001</c:v>
                </c:pt>
                <c:pt idx="146">
                  <c:v>0.57606582010000063</c:v>
                </c:pt>
                <c:pt idx="147">
                  <c:v>0.57514022440000134</c:v>
                </c:pt>
                <c:pt idx="148">
                  <c:v>0.53351337639999996</c:v>
                </c:pt>
                <c:pt idx="149">
                  <c:v>0.47789569000000032</c:v>
                </c:pt>
                <c:pt idx="150">
                  <c:v>0.58914835360000095</c:v>
                </c:pt>
                <c:pt idx="151">
                  <c:v>0.73667889000000175</c:v>
                </c:pt>
                <c:pt idx="152">
                  <c:v>0.52893619840000006</c:v>
                </c:pt>
                <c:pt idx="153">
                  <c:v>0.69974898010000131</c:v>
                </c:pt>
                <c:pt idx="154">
                  <c:v>0.61992002250000233</c:v>
                </c:pt>
                <c:pt idx="155">
                  <c:v>0.68341635610000051</c:v>
                </c:pt>
                <c:pt idx="156">
                  <c:v>0.47962550250000002</c:v>
                </c:pt>
                <c:pt idx="157">
                  <c:v>0.40527229210000032</c:v>
                </c:pt>
              </c:numCache>
            </c:numRef>
          </c:val>
          <c:extLst>
            <c:ext xmlns:c16="http://schemas.microsoft.com/office/drawing/2014/chart" uri="{C3380CC4-5D6E-409C-BE32-E72D297353CC}">
              <c16:uniqueId val="{0000005E-DD10-409B-87F1-B2F8D6ACD275}"/>
            </c:ext>
          </c:extLst>
        </c:ser>
        <c:ser>
          <c:idx val="95"/>
          <c:order val="95"/>
          <c:tx>
            <c:strRef>
              <c:f>'[Copy of CorrNonLinearLog_TBVIs-Biowet.xlsx]Contour plot Cotton-Maize'!$CS$1</c:f>
              <c:strCache>
                <c:ptCount val="1"/>
                <c:pt idx="0">
                  <c:v>1513</c:v>
                </c:pt>
              </c:strCache>
            </c:strRef>
          </c:tx>
          <c:cat>
            <c:numRef>
              <c:f>'[Copy of CorrNonLinearLog_TBVIs-Biowet.xlsx]Contour plot Cotton-Maize'!$A$2:$A$159</c:f>
              <c:numCache>
                <c:formatCode>General</c:formatCode>
                <c:ptCount val="158"/>
                <c:pt idx="0">
                  <c:v>422</c:v>
                </c:pt>
                <c:pt idx="1">
                  <c:v>432</c:v>
                </c:pt>
                <c:pt idx="2">
                  <c:v>442</c:v>
                </c:pt>
                <c:pt idx="3">
                  <c:v>452</c:v>
                </c:pt>
                <c:pt idx="4">
                  <c:v>463</c:v>
                </c:pt>
                <c:pt idx="5">
                  <c:v>473</c:v>
                </c:pt>
                <c:pt idx="6">
                  <c:v>483</c:v>
                </c:pt>
                <c:pt idx="7">
                  <c:v>493</c:v>
                </c:pt>
                <c:pt idx="8">
                  <c:v>503</c:v>
                </c:pt>
                <c:pt idx="9">
                  <c:v>513</c:v>
                </c:pt>
                <c:pt idx="10">
                  <c:v>524</c:v>
                </c:pt>
                <c:pt idx="11">
                  <c:v>534</c:v>
                </c:pt>
                <c:pt idx="12">
                  <c:v>544</c:v>
                </c:pt>
                <c:pt idx="13">
                  <c:v>554</c:v>
                </c:pt>
                <c:pt idx="14">
                  <c:v>564</c:v>
                </c:pt>
                <c:pt idx="15">
                  <c:v>574</c:v>
                </c:pt>
                <c:pt idx="16">
                  <c:v>585</c:v>
                </c:pt>
                <c:pt idx="17">
                  <c:v>595</c:v>
                </c:pt>
                <c:pt idx="18">
                  <c:v>605</c:v>
                </c:pt>
                <c:pt idx="19">
                  <c:v>615</c:v>
                </c:pt>
                <c:pt idx="20">
                  <c:v>625</c:v>
                </c:pt>
                <c:pt idx="21">
                  <c:v>635</c:v>
                </c:pt>
                <c:pt idx="22">
                  <c:v>646</c:v>
                </c:pt>
                <c:pt idx="23">
                  <c:v>656</c:v>
                </c:pt>
                <c:pt idx="24">
                  <c:v>666</c:v>
                </c:pt>
                <c:pt idx="25">
                  <c:v>676</c:v>
                </c:pt>
                <c:pt idx="26">
                  <c:v>686</c:v>
                </c:pt>
                <c:pt idx="27">
                  <c:v>697</c:v>
                </c:pt>
                <c:pt idx="28">
                  <c:v>707</c:v>
                </c:pt>
                <c:pt idx="29">
                  <c:v>717</c:v>
                </c:pt>
                <c:pt idx="30">
                  <c:v>727</c:v>
                </c:pt>
                <c:pt idx="31">
                  <c:v>737</c:v>
                </c:pt>
                <c:pt idx="32">
                  <c:v>747</c:v>
                </c:pt>
                <c:pt idx="33">
                  <c:v>758</c:v>
                </c:pt>
                <c:pt idx="34">
                  <c:v>768</c:v>
                </c:pt>
                <c:pt idx="35">
                  <c:v>778</c:v>
                </c:pt>
                <c:pt idx="36">
                  <c:v>788</c:v>
                </c:pt>
                <c:pt idx="37">
                  <c:v>798</c:v>
                </c:pt>
                <c:pt idx="38">
                  <c:v>808</c:v>
                </c:pt>
                <c:pt idx="39">
                  <c:v>819</c:v>
                </c:pt>
                <c:pt idx="40">
                  <c:v>829</c:v>
                </c:pt>
                <c:pt idx="41">
                  <c:v>839</c:v>
                </c:pt>
                <c:pt idx="42">
                  <c:v>849</c:v>
                </c:pt>
                <c:pt idx="43">
                  <c:v>859</c:v>
                </c:pt>
                <c:pt idx="44">
                  <c:v>870</c:v>
                </c:pt>
                <c:pt idx="45">
                  <c:v>880</c:v>
                </c:pt>
                <c:pt idx="46">
                  <c:v>890</c:v>
                </c:pt>
                <c:pt idx="47">
                  <c:v>900</c:v>
                </c:pt>
                <c:pt idx="48">
                  <c:v>910</c:v>
                </c:pt>
                <c:pt idx="49">
                  <c:v>920</c:v>
                </c:pt>
                <c:pt idx="50">
                  <c:v>929</c:v>
                </c:pt>
                <c:pt idx="51">
                  <c:v>939</c:v>
                </c:pt>
                <c:pt idx="52">
                  <c:v>949</c:v>
                </c:pt>
                <c:pt idx="53">
                  <c:v>959</c:v>
                </c:pt>
                <c:pt idx="54">
                  <c:v>969</c:v>
                </c:pt>
                <c:pt idx="55">
                  <c:v>979</c:v>
                </c:pt>
                <c:pt idx="56">
                  <c:v>989</c:v>
                </c:pt>
                <c:pt idx="57">
                  <c:v>999</c:v>
                </c:pt>
                <c:pt idx="58">
                  <c:v>1009</c:v>
                </c:pt>
                <c:pt idx="59">
                  <c:v>1019</c:v>
                </c:pt>
                <c:pt idx="60">
                  <c:v>1029</c:v>
                </c:pt>
                <c:pt idx="61">
                  <c:v>1040</c:v>
                </c:pt>
                <c:pt idx="62">
                  <c:v>1051</c:v>
                </c:pt>
                <c:pt idx="63">
                  <c:v>1061</c:v>
                </c:pt>
                <c:pt idx="64">
                  <c:v>1071</c:v>
                </c:pt>
                <c:pt idx="65">
                  <c:v>1081</c:v>
                </c:pt>
                <c:pt idx="66">
                  <c:v>1091</c:v>
                </c:pt>
                <c:pt idx="67">
                  <c:v>1101</c:v>
                </c:pt>
                <c:pt idx="68">
                  <c:v>1111</c:v>
                </c:pt>
                <c:pt idx="69">
                  <c:v>1121</c:v>
                </c:pt>
                <c:pt idx="70">
                  <c:v>1131</c:v>
                </c:pt>
                <c:pt idx="71">
                  <c:v>1141</c:v>
                </c:pt>
                <c:pt idx="72">
                  <c:v>1151</c:v>
                </c:pt>
                <c:pt idx="73">
                  <c:v>1161</c:v>
                </c:pt>
                <c:pt idx="74">
                  <c:v>1171</c:v>
                </c:pt>
                <c:pt idx="75">
                  <c:v>1181</c:v>
                </c:pt>
                <c:pt idx="76">
                  <c:v>1191</c:v>
                </c:pt>
                <c:pt idx="77">
                  <c:v>1201</c:v>
                </c:pt>
                <c:pt idx="78">
                  <c:v>1211</c:v>
                </c:pt>
                <c:pt idx="79">
                  <c:v>1221</c:v>
                </c:pt>
                <c:pt idx="80">
                  <c:v>1231</c:v>
                </c:pt>
                <c:pt idx="81">
                  <c:v>1241</c:v>
                </c:pt>
                <c:pt idx="82">
                  <c:v>1251</c:v>
                </c:pt>
                <c:pt idx="83">
                  <c:v>1261</c:v>
                </c:pt>
                <c:pt idx="84">
                  <c:v>1272</c:v>
                </c:pt>
                <c:pt idx="85">
                  <c:v>1282</c:v>
                </c:pt>
                <c:pt idx="86">
                  <c:v>1292</c:v>
                </c:pt>
                <c:pt idx="87">
                  <c:v>1302</c:v>
                </c:pt>
                <c:pt idx="88">
                  <c:v>1312</c:v>
                </c:pt>
                <c:pt idx="89">
                  <c:v>1322</c:v>
                </c:pt>
                <c:pt idx="90">
                  <c:v>1332</c:v>
                </c:pt>
                <c:pt idx="91">
                  <c:v>1472</c:v>
                </c:pt>
                <c:pt idx="92">
                  <c:v>1483</c:v>
                </c:pt>
                <c:pt idx="93">
                  <c:v>1493</c:v>
                </c:pt>
                <c:pt idx="94">
                  <c:v>1503</c:v>
                </c:pt>
                <c:pt idx="95">
                  <c:v>1513</c:v>
                </c:pt>
                <c:pt idx="96">
                  <c:v>1523</c:v>
                </c:pt>
                <c:pt idx="97">
                  <c:v>1533</c:v>
                </c:pt>
                <c:pt idx="98">
                  <c:v>1543</c:v>
                </c:pt>
                <c:pt idx="99">
                  <c:v>1553</c:v>
                </c:pt>
                <c:pt idx="100">
                  <c:v>1563</c:v>
                </c:pt>
                <c:pt idx="101">
                  <c:v>1573</c:v>
                </c:pt>
                <c:pt idx="102">
                  <c:v>1583</c:v>
                </c:pt>
                <c:pt idx="103">
                  <c:v>1594</c:v>
                </c:pt>
                <c:pt idx="104">
                  <c:v>1604</c:v>
                </c:pt>
                <c:pt idx="105">
                  <c:v>1614</c:v>
                </c:pt>
                <c:pt idx="106">
                  <c:v>1624</c:v>
                </c:pt>
                <c:pt idx="107">
                  <c:v>1634</c:v>
                </c:pt>
                <c:pt idx="108">
                  <c:v>1644</c:v>
                </c:pt>
                <c:pt idx="109">
                  <c:v>1654</c:v>
                </c:pt>
                <c:pt idx="110">
                  <c:v>1664</c:v>
                </c:pt>
                <c:pt idx="111">
                  <c:v>1674</c:v>
                </c:pt>
                <c:pt idx="112">
                  <c:v>1684</c:v>
                </c:pt>
                <c:pt idx="113">
                  <c:v>1694</c:v>
                </c:pt>
                <c:pt idx="114">
                  <c:v>1704</c:v>
                </c:pt>
                <c:pt idx="115">
                  <c:v>1715</c:v>
                </c:pt>
                <c:pt idx="116">
                  <c:v>1725</c:v>
                </c:pt>
                <c:pt idx="117">
                  <c:v>1735</c:v>
                </c:pt>
                <c:pt idx="118">
                  <c:v>1745</c:v>
                </c:pt>
                <c:pt idx="119">
                  <c:v>1755</c:v>
                </c:pt>
                <c:pt idx="120">
                  <c:v>1765</c:v>
                </c:pt>
                <c:pt idx="121">
                  <c:v>1775</c:v>
                </c:pt>
                <c:pt idx="122">
                  <c:v>1785</c:v>
                </c:pt>
                <c:pt idx="123">
                  <c:v>1977</c:v>
                </c:pt>
                <c:pt idx="124">
                  <c:v>1987</c:v>
                </c:pt>
                <c:pt idx="125">
                  <c:v>2027</c:v>
                </c:pt>
                <c:pt idx="126">
                  <c:v>2037</c:v>
                </c:pt>
                <c:pt idx="127">
                  <c:v>2047</c:v>
                </c:pt>
                <c:pt idx="128">
                  <c:v>2058</c:v>
                </c:pt>
                <c:pt idx="129">
                  <c:v>2068</c:v>
                </c:pt>
                <c:pt idx="130">
                  <c:v>2078</c:v>
                </c:pt>
                <c:pt idx="131">
                  <c:v>2088</c:v>
                </c:pt>
                <c:pt idx="132">
                  <c:v>2098</c:v>
                </c:pt>
                <c:pt idx="133">
                  <c:v>2108</c:v>
                </c:pt>
                <c:pt idx="134">
                  <c:v>2118</c:v>
                </c:pt>
                <c:pt idx="135">
                  <c:v>2128</c:v>
                </c:pt>
                <c:pt idx="136">
                  <c:v>2138</c:v>
                </c:pt>
                <c:pt idx="137">
                  <c:v>2148</c:v>
                </c:pt>
                <c:pt idx="138">
                  <c:v>2158</c:v>
                </c:pt>
                <c:pt idx="139">
                  <c:v>2169</c:v>
                </c:pt>
                <c:pt idx="140">
                  <c:v>2179</c:v>
                </c:pt>
                <c:pt idx="141">
                  <c:v>2189</c:v>
                </c:pt>
                <c:pt idx="142">
                  <c:v>2199</c:v>
                </c:pt>
                <c:pt idx="143">
                  <c:v>2209</c:v>
                </c:pt>
                <c:pt idx="144">
                  <c:v>2219</c:v>
                </c:pt>
                <c:pt idx="145">
                  <c:v>2229</c:v>
                </c:pt>
                <c:pt idx="146">
                  <c:v>2239</c:v>
                </c:pt>
                <c:pt idx="147">
                  <c:v>2249</c:v>
                </c:pt>
                <c:pt idx="148">
                  <c:v>2259</c:v>
                </c:pt>
                <c:pt idx="149">
                  <c:v>2269</c:v>
                </c:pt>
                <c:pt idx="150">
                  <c:v>2280</c:v>
                </c:pt>
                <c:pt idx="151">
                  <c:v>2290</c:v>
                </c:pt>
                <c:pt idx="152">
                  <c:v>2300</c:v>
                </c:pt>
                <c:pt idx="153">
                  <c:v>2310</c:v>
                </c:pt>
                <c:pt idx="154">
                  <c:v>2320</c:v>
                </c:pt>
                <c:pt idx="155">
                  <c:v>2330</c:v>
                </c:pt>
                <c:pt idx="156">
                  <c:v>2340</c:v>
                </c:pt>
                <c:pt idx="157">
                  <c:v>2350</c:v>
                </c:pt>
              </c:numCache>
            </c:numRef>
          </c:cat>
          <c:val>
            <c:numRef>
              <c:f>'[Copy of CorrNonLinearLog_TBVIs-Biowet.xlsx]Contour plot Cotton-Maize'!$CS$2:$CS$159</c:f>
              <c:numCache>
                <c:formatCode>General</c:formatCode>
                <c:ptCount val="158"/>
                <c:pt idx="16">
                  <c:v>0.45383126889999997</c:v>
                </c:pt>
                <c:pt idx="17">
                  <c:v>0.47095278760000087</c:v>
                </c:pt>
                <c:pt idx="18">
                  <c:v>0.51364455610000148</c:v>
                </c:pt>
                <c:pt idx="19">
                  <c:v>0.62310499690000065</c:v>
                </c:pt>
                <c:pt idx="20">
                  <c:v>0.63010256409999998</c:v>
                </c:pt>
                <c:pt idx="21">
                  <c:v>0.62571264040000063</c:v>
                </c:pt>
                <c:pt idx="22">
                  <c:v>0.61243145640000185</c:v>
                </c:pt>
                <c:pt idx="23">
                  <c:v>0.70123876000000007</c:v>
                </c:pt>
                <c:pt idx="24">
                  <c:v>0.68245773210000082</c:v>
                </c:pt>
                <c:pt idx="25">
                  <c:v>0.69587295610000155</c:v>
                </c:pt>
                <c:pt idx="26">
                  <c:v>0.67821813160000122</c:v>
                </c:pt>
                <c:pt idx="61">
                  <c:v>0.49203210250000001</c:v>
                </c:pt>
                <c:pt idx="68">
                  <c:v>0.61027344000000061</c:v>
                </c:pt>
                <c:pt idx="116">
                  <c:v>0.42144765610000007</c:v>
                </c:pt>
                <c:pt idx="117">
                  <c:v>0.41832436840000092</c:v>
                </c:pt>
                <c:pt idx="119">
                  <c:v>0.60528400000000004</c:v>
                </c:pt>
                <c:pt idx="120">
                  <c:v>0.75806624890000007</c:v>
                </c:pt>
                <c:pt idx="121">
                  <c:v>0.74611588840000065</c:v>
                </c:pt>
                <c:pt idx="122">
                  <c:v>0.80516523610000135</c:v>
                </c:pt>
                <c:pt idx="124">
                  <c:v>0.48554417610000061</c:v>
                </c:pt>
                <c:pt idx="127">
                  <c:v>0.75850164640000184</c:v>
                </c:pt>
                <c:pt idx="137">
                  <c:v>0.6040398400000011</c:v>
                </c:pt>
                <c:pt idx="138">
                  <c:v>0.71263987240000271</c:v>
                </c:pt>
                <c:pt idx="139">
                  <c:v>0.46033511039999997</c:v>
                </c:pt>
                <c:pt idx="140">
                  <c:v>0.55089052840000063</c:v>
                </c:pt>
                <c:pt idx="141">
                  <c:v>0.66760338489999993</c:v>
                </c:pt>
                <c:pt idx="142">
                  <c:v>0.59820943360000178</c:v>
                </c:pt>
                <c:pt idx="144">
                  <c:v>0.61542456010000002</c:v>
                </c:pt>
                <c:pt idx="145">
                  <c:v>0.73232517760000126</c:v>
                </c:pt>
                <c:pt idx="146">
                  <c:v>0.49849248160000093</c:v>
                </c:pt>
                <c:pt idx="147">
                  <c:v>0.51870244409999999</c:v>
                </c:pt>
                <c:pt idx="148">
                  <c:v>0.45969756010000001</c:v>
                </c:pt>
                <c:pt idx="150">
                  <c:v>0.56830489960000063</c:v>
                </c:pt>
                <c:pt idx="151">
                  <c:v>0.66468147840000247</c:v>
                </c:pt>
                <c:pt idx="152">
                  <c:v>0.40148697690000129</c:v>
                </c:pt>
                <c:pt idx="153">
                  <c:v>0.62759668409999991</c:v>
                </c:pt>
                <c:pt idx="154">
                  <c:v>0.54207878760000061</c:v>
                </c:pt>
                <c:pt idx="155">
                  <c:v>0.64991006890000014</c:v>
                </c:pt>
                <c:pt idx="156">
                  <c:v>0.45415468810000031</c:v>
                </c:pt>
              </c:numCache>
            </c:numRef>
          </c:val>
          <c:extLst>
            <c:ext xmlns:c16="http://schemas.microsoft.com/office/drawing/2014/chart" uri="{C3380CC4-5D6E-409C-BE32-E72D297353CC}">
              <c16:uniqueId val="{0000005F-DD10-409B-87F1-B2F8D6ACD275}"/>
            </c:ext>
          </c:extLst>
        </c:ser>
        <c:ser>
          <c:idx val="96"/>
          <c:order val="96"/>
          <c:tx>
            <c:strRef>
              <c:f>'[Copy of CorrNonLinearLog_TBVIs-Biowet.xlsx]Contour plot Cotton-Maize'!$CT$1</c:f>
              <c:strCache>
                <c:ptCount val="1"/>
                <c:pt idx="0">
                  <c:v>1523</c:v>
                </c:pt>
              </c:strCache>
            </c:strRef>
          </c:tx>
          <c:cat>
            <c:numRef>
              <c:f>'[Copy of CorrNonLinearLog_TBVIs-Biowet.xlsx]Contour plot Cotton-Maize'!$A$2:$A$159</c:f>
              <c:numCache>
                <c:formatCode>General</c:formatCode>
                <c:ptCount val="158"/>
                <c:pt idx="0">
                  <c:v>422</c:v>
                </c:pt>
                <c:pt idx="1">
                  <c:v>432</c:v>
                </c:pt>
                <c:pt idx="2">
                  <c:v>442</c:v>
                </c:pt>
                <c:pt idx="3">
                  <c:v>452</c:v>
                </c:pt>
                <c:pt idx="4">
                  <c:v>463</c:v>
                </c:pt>
                <c:pt idx="5">
                  <c:v>473</c:v>
                </c:pt>
                <c:pt idx="6">
                  <c:v>483</c:v>
                </c:pt>
                <c:pt idx="7">
                  <c:v>493</c:v>
                </c:pt>
                <c:pt idx="8">
                  <c:v>503</c:v>
                </c:pt>
                <c:pt idx="9">
                  <c:v>513</c:v>
                </c:pt>
                <c:pt idx="10">
                  <c:v>524</c:v>
                </c:pt>
                <c:pt idx="11">
                  <c:v>534</c:v>
                </c:pt>
                <c:pt idx="12">
                  <c:v>544</c:v>
                </c:pt>
                <c:pt idx="13">
                  <c:v>554</c:v>
                </c:pt>
                <c:pt idx="14">
                  <c:v>564</c:v>
                </c:pt>
                <c:pt idx="15">
                  <c:v>574</c:v>
                </c:pt>
                <c:pt idx="16">
                  <c:v>585</c:v>
                </c:pt>
                <c:pt idx="17">
                  <c:v>595</c:v>
                </c:pt>
                <c:pt idx="18">
                  <c:v>605</c:v>
                </c:pt>
                <c:pt idx="19">
                  <c:v>615</c:v>
                </c:pt>
                <c:pt idx="20">
                  <c:v>625</c:v>
                </c:pt>
                <c:pt idx="21">
                  <c:v>635</c:v>
                </c:pt>
                <c:pt idx="22">
                  <c:v>646</c:v>
                </c:pt>
                <c:pt idx="23">
                  <c:v>656</c:v>
                </c:pt>
                <c:pt idx="24">
                  <c:v>666</c:v>
                </c:pt>
                <c:pt idx="25">
                  <c:v>676</c:v>
                </c:pt>
                <c:pt idx="26">
                  <c:v>686</c:v>
                </c:pt>
                <c:pt idx="27">
                  <c:v>697</c:v>
                </c:pt>
                <c:pt idx="28">
                  <c:v>707</c:v>
                </c:pt>
                <c:pt idx="29">
                  <c:v>717</c:v>
                </c:pt>
                <c:pt idx="30">
                  <c:v>727</c:v>
                </c:pt>
                <c:pt idx="31">
                  <c:v>737</c:v>
                </c:pt>
                <c:pt idx="32">
                  <c:v>747</c:v>
                </c:pt>
                <c:pt idx="33">
                  <c:v>758</c:v>
                </c:pt>
                <c:pt idx="34">
                  <c:v>768</c:v>
                </c:pt>
                <c:pt idx="35">
                  <c:v>778</c:v>
                </c:pt>
                <c:pt idx="36">
                  <c:v>788</c:v>
                </c:pt>
                <c:pt idx="37">
                  <c:v>798</c:v>
                </c:pt>
                <c:pt idx="38">
                  <c:v>808</c:v>
                </c:pt>
                <c:pt idx="39">
                  <c:v>819</c:v>
                </c:pt>
                <c:pt idx="40">
                  <c:v>829</c:v>
                </c:pt>
                <c:pt idx="41">
                  <c:v>839</c:v>
                </c:pt>
                <c:pt idx="42">
                  <c:v>849</c:v>
                </c:pt>
                <c:pt idx="43">
                  <c:v>859</c:v>
                </c:pt>
                <c:pt idx="44">
                  <c:v>870</c:v>
                </c:pt>
                <c:pt idx="45">
                  <c:v>880</c:v>
                </c:pt>
                <c:pt idx="46">
                  <c:v>890</c:v>
                </c:pt>
                <c:pt idx="47">
                  <c:v>900</c:v>
                </c:pt>
                <c:pt idx="48">
                  <c:v>910</c:v>
                </c:pt>
                <c:pt idx="49">
                  <c:v>920</c:v>
                </c:pt>
                <c:pt idx="50">
                  <c:v>929</c:v>
                </c:pt>
                <c:pt idx="51">
                  <c:v>939</c:v>
                </c:pt>
                <c:pt idx="52">
                  <c:v>949</c:v>
                </c:pt>
                <c:pt idx="53">
                  <c:v>959</c:v>
                </c:pt>
                <c:pt idx="54">
                  <c:v>969</c:v>
                </c:pt>
                <c:pt idx="55">
                  <c:v>979</c:v>
                </c:pt>
                <c:pt idx="56">
                  <c:v>989</c:v>
                </c:pt>
                <c:pt idx="57">
                  <c:v>999</c:v>
                </c:pt>
                <c:pt idx="58">
                  <c:v>1009</c:v>
                </c:pt>
                <c:pt idx="59">
                  <c:v>1019</c:v>
                </c:pt>
                <c:pt idx="60">
                  <c:v>1029</c:v>
                </c:pt>
                <c:pt idx="61">
                  <c:v>1040</c:v>
                </c:pt>
                <c:pt idx="62">
                  <c:v>1051</c:v>
                </c:pt>
                <c:pt idx="63">
                  <c:v>1061</c:v>
                </c:pt>
                <c:pt idx="64">
                  <c:v>1071</c:v>
                </c:pt>
                <c:pt idx="65">
                  <c:v>1081</c:v>
                </c:pt>
                <c:pt idx="66">
                  <c:v>1091</c:v>
                </c:pt>
                <c:pt idx="67">
                  <c:v>1101</c:v>
                </c:pt>
                <c:pt idx="68">
                  <c:v>1111</c:v>
                </c:pt>
                <c:pt idx="69">
                  <c:v>1121</c:v>
                </c:pt>
                <c:pt idx="70">
                  <c:v>1131</c:v>
                </c:pt>
                <c:pt idx="71">
                  <c:v>1141</c:v>
                </c:pt>
                <c:pt idx="72">
                  <c:v>1151</c:v>
                </c:pt>
                <c:pt idx="73">
                  <c:v>1161</c:v>
                </c:pt>
                <c:pt idx="74">
                  <c:v>1171</c:v>
                </c:pt>
                <c:pt idx="75">
                  <c:v>1181</c:v>
                </c:pt>
                <c:pt idx="76">
                  <c:v>1191</c:v>
                </c:pt>
                <c:pt idx="77">
                  <c:v>1201</c:v>
                </c:pt>
                <c:pt idx="78">
                  <c:v>1211</c:v>
                </c:pt>
                <c:pt idx="79">
                  <c:v>1221</c:v>
                </c:pt>
                <c:pt idx="80">
                  <c:v>1231</c:v>
                </c:pt>
                <c:pt idx="81">
                  <c:v>1241</c:v>
                </c:pt>
                <c:pt idx="82">
                  <c:v>1251</c:v>
                </c:pt>
                <c:pt idx="83">
                  <c:v>1261</c:v>
                </c:pt>
                <c:pt idx="84">
                  <c:v>1272</c:v>
                </c:pt>
                <c:pt idx="85">
                  <c:v>1282</c:v>
                </c:pt>
                <c:pt idx="86">
                  <c:v>1292</c:v>
                </c:pt>
                <c:pt idx="87">
                  <c:v>1302</c:v>
                </c:pt>
                <c:pt idx="88">
                  <c:v>1312</c:v>
                </c:pt>
                <c:pt idx="89">
                  <c:v>1322</c:v>
                </c:pt>
                <c:pt idx="90">
                  <c:v>1332</c:v>
                </c:pt>
                <c:pt idx="91">
                  <c:v>1472</c:v>
                </c:pt>
                <c:pt idx="92">
                  <c:v>1483</c:v>
                </c:pt>
                <c:pt idx="93">
                  <c:v>1493</c:v>
                </c:pt>
                <c:pt idx="94">
                  <c:v>1503</c:v>
                </c:pt>
                <c:pt idx="95">
                  <c:v>1513</c:v>
                </c:pt>
                <c:pt idx="96">
                  <c:v>1523</c:v>
                </c:pt>
                <c:pt idx="97">
                  <c:v>1533</c:v>
                </c:pt>
                <c:pt idx="98">
                  <c:v>1543</c:v>
                </c:pt>
                <c:pt idx="99">
                  <c:v>1553</c:v>
                </c:pt>
                <c:pt idx="100">
                  <c:v>1563</c:v>
                </c:pt>
                <c:pt idx="101">
                  <c:v>1573</c:v>
                </c:pt>
                <c:pt idx="102">
                  <c:v>1583</c:v>
                </c:pt>
                <c:pt idx="103">
                  <c:v>1594</c:v>
                </c:pt>
                <c:pt idx="104">
                  <c:v>1604</c:v>
                </c:pt>
                <c:pt idx="105">
                  <c:v>1614</c:v>
                </c:pt>
                <c:pt idx="106">
                  <c:v>1624</c:v>
                </c:pt>
                <c:pt idx="107">
                  <c:v>1634</c:v>
                </c:pt>
                <c:pt idx="108">
                  <c:v>1644</c:v>
                </c:pt>
                <c:pt idx="109">
                  <c:v>1654</c:v>
                </c:pt>
                <c:pt idx="110">
                  <c:v>1664</c:v>
                </c:pt>
                <c:pt idx="111">
                  <c:v>1674</c:v>
                </c:pt>
                <c:pt idx="112">
                  <c:v>1684</c:v>
                </c:pt>
                <c:pt idx="113">
                  <c:v>1694</c:v>
                </c:pt>
                <c:pt idx="114">
                  <c:v>1704</c:v>
                </c:pt>
                <c:pt idx="115">
                  <c:v>1715</c:v>
                </c:pt>
                <c:pt idx="116">
                  <c:v>1725</c:v>
                </c:pt>
                <c:pt idx="117">
                  <c:v>1735</c:v>
                </c:pt>
                <c:pt idx="118">
                  <c:v>1745</c:v>
                </c:pt>
                <c:pt idx="119">
                  <c:v>1755</c:v>
                </c:pt>
                <c:pt idx="120">
                  <c:v>1765</c:v>
                </c:pt>
                <c:pt idx="121">
                  <c:v>1775</c:v>
                </c:pt>
                <c:pt idx="122">
                  <c:v>1785</c:v>
                </c:pt>
                <c:pt idx="123">
                  <c:v>1977</c:v>
                </c:pt>
                <c:pt idx="124">
                  <c:v>1987</c:v>
                </c:pt>
                <c:pt idx="125">
                  <c:v>2027</c:v>
                </c:pt>
                <c:pt idx="126">
                  <c:v>2037</c:v>
                </c:pt>
                <c:pt idx="127">
                  <c:v>2047</c:v>
                </c:pt>
                <c:pt idx="128">
                  <c:v>2058</c:v>
                </c:pt>
                <c:pt idx="129">
                  <c:v>2068</c:v>
                </c:pt>
                <c:pt idx="130">
                  <c:v>2078</c:v>
                </c:pt>
                <c:pt idx="131">
                  <c:v>2088</c:v>
                </c:pt>
                <c:pt idx="132">
                  <c:v>2098</c:v>
                </c:pt>
                <c:pt idx="133">
                  <c:v>2108</c:v>
                </c:pt>
                <c:pt idx="134">
                  <c:v>2118</c:v>
                </c:pt>
                <c:pt idx="135">
                  <c:v>2128</c:v>
                </c:pt>
                <c:pt idx="136">
                  <c:v>2138</c:v>
                </c:pt>
                <c:pt idx="137">
                  <c:v>2148</c:v>
                </c:pt>
                <c:pt idx="138">
                  <c:v>2158</c:v>
                </c:pt>
                <c:pt idx="139">
                  <c:v>2169</c:v>
                </c:pt>
                <c:pt idx="140">
                  <c:v>2179</c:v>
                </c:pt>
                <c:pt idx="141">
                  <c:v>2189</c:v>
                </c:pt>
                <c:pt idx="142">
                  <c:v>2199</c:v>
                </c:pt>
                <c:pt idx="143">
                  <c:v>2209</c:v>
                </c:pt>
                <c:pt idx="144">
                  <c:v>2219</c:v>
                </c:pt>
                <c:pt idx="145">
                  <c:v>2229</c:v>
                </c:pt>
                <c:pt idx="146">
                  <c:v>2239</c:v>
                </c:pt>
                <c:pt idx="147">
                  <c:v>2249</c:v>
                </c:pt>
                <c:pt idx="148">
                  <c:v>2259</c:v>
                </c:pt>
                <c:pt idx="149">
                  <c:v>2269</c:v>
                </c:pt>
                <c:pt idx="150">
                  <c:v>2280</c:v>
                </c:pt>
                <c:pt idx="151">
                  <c:v>2290</c:v>
                </c:pt>
                <c:pt idx="152">
                  <c:v>2300</c:v>
                </c:pt>
                <c:pt idx="153">
                  <c:v>2310</c:v>
                </c:pt>
                <c:pt idx="154">
                  <c:v>2320</c:v>
                </c:pt>
                <c:pt idx="155">
                  <c:v>2330</c:v>
                </c:pt>
                <c:pt idx="156">
                  <c:v>2340</c:v>
                </c:pt>
                <c:pt idx="157">
                  <c:v>2350</c:v>
                </c:pt>
              </c:numCache>
            </c:numRef>
          </c:cat>
          <c:val>
            <c:numRef>
              <c:f>'[Copy of CorrNonLinearLog_TBVIs-Biowet.xlsx]Contour plot Cotton-Maize'!$CT$2:$CT$159</c:f>
              <c:numCache>
                <c:formatCode>General</c:formatCode>
                <c:ptCount val="158"/>
                <c:pt idx="19">
                  <c:v>0.44583664410000029</c:v>
                </c:pt>
                <c:pt idx="20">
                  <c:v>0.52585702560000003</c:v>
                </c:pt>
                <c:pt idx="21">
                  <c:v>0.48984601210000062</c:v>
                </c:pt>
                <c:pt idx="22">
                  <c:v>0.51618477159999998</c:v>
                </c:pt>
                <c:pt idx="23">
                  <c:v>0.60508173690000111</c:v>
                </c:pt>
                <c:pt idx="24">
                  <c:v>0.60431966440000062</c:v>
                </c:pt>
                <c:pt idx="25">
                  <c:v>0.62007750250000127</c:v>
                </c:pt>
                <c:pt idx="26">
                  <c:v>0.54538225000000007</c:v>
                </c:pt>
                <c:pt idx="68">
                  <c:v>0.48226080250000031</c:v>
                </c:pt>
                <c:pt idx="100">
                  <c:v>0.42463468960000061</c:v>
                </c:pt>
                <c:pt idx="101">
                  <c:v>0.40018276000000091</c:v>
                </c:pt>
                <c:pt idx="116">
                  <c:v>0.47810310249999999</c:v>
                </c:pt>
                <c:pt idx="117">
                  <c:v>0.45050944000000004</c:v>
                </c:pt>
                <c:pt idx="118">
                  <c:v>0.41704472410000032</c:v>
                </c:pt>
                <c:pt idx="119">
                  <c:v>0.64968436090000004</c:v>
                </c:pt>
                <c:pt idx="120">
                  <c:v>0.77513937640000119</c:v>
                </c:pt>
                <c:pt idx="121">
                  <c:v>0.7683749648999999</c:v>
                </c:pt>
                <c:pt idx="122">
                  <c:v>0.82248574809999997</c:v>
                </c:pt>
                <c:pt idx="124">
                  <c:v>0.48217747210000056</c:v>
                </c:pt>
                <c:pt idx="127">
                  <c:v>0.74233732809999997</c:v>
                </c:pt>
                <c:pt idx="137">
                  <c:v>0.60779175210000247</c:v>
                </c:pt>
                <c:pt idx="138">
                  <c:v>0.70638982090000013</c:v>
                </c:pt>
                <c:pt idx="139">
                  <c:v>0.45012022810000002</c:v>
                </c:pt>
                <c:pt idx="140">
                  <c:v>0.54548564489999996</c:v>
                </c:pt>
                <c:pt idx="141">
                  <c:v>0.69487228810000079</c:v>
                </c:pt>
                <c:pt idx="142">
                  <c:v>0.62785021690000198</c:v>
                </c:pt>
                <c:pt idx="144">
                  <c:v>0.5929462008999995</c:v>
                </c:pt>
                <c:pt idx="145">
                  <c:v>0.72268701210000208</c:v>
                </c:pt>
                <c:pt idx="146">
                  <c:v>0.50502342250000065</c:v>
                </c:pt>
                <c:pt idx="147">
                  <c:v>0.50791278239999949</c:v>
                </c:pt>
                <c:pt idx="148">
                  <c:v>0.43922430760000086</c:v>
                </c:pt>
                <c:pt idx="150">
                  <c:v>0.54995572809999993</c:v>
                </c:pt>
                <c:pt idx="151">
                  <c:v>0.65867832810000149</c:v>
                </c:pt>
                <c:pt idx="153">
                  <c:v>0.60649828840000064</c:v>
                </c:pt>
                <c:pt idx="154">
                  <c:v>0.5245380624999999</c:v>
                </c:pt>
                <c:pt idx="155">
                  <c:v>0.65955513690000123</c:v>
                </c:pt>
                <c:pt idx="156">
                  <c:v>0.47556195209999991</c:v>
                </c:pt>
              </c:numCache>
            </c:numRef>
          </c:val>
          <c:extLst>
            <c:ext xmlns:c16="http://schemas.microsoft.com/office/drawing/2014/chart" uri="{C3380CC4-5D6E-409C-BE32-E72D297353CC}">
              <c16:uniqueId val="{00000060-DD10-409B-87F1-B2F8D6ACD275}"/>
            </c:ext>
          </c:extLst>
        </c:ser>
        <c:ser>
          <c:idx val="97"/>
          <c:order val="97"/>
          <c:tx>
            <c:strRef>
              <c:f>'[Copy of CorrNonLinearLog_TBVIs-Biowet.xlsx]Contour plot Cotton-Maize'!$CU$1</c:f>
              <c:strCache>
                <c:ptCount val="1"/>
                <c:pt idx="0">
                  <c:v>1533</c:v>
                </c:pt>
              </c:strCache>
            </c:strRef>
          </c:tx>
          <c:cat>
            <c:numRef>
              <c:f>'[Copy of CorrNonLinearLog_TBVIs-Biowet.xlsx]Contour plot Cotton-Maize'!$A$2:$A$159</c:f>
              <c:numCache>
                <c:formatCode>General</c:formatCode>
                <c:ptCount val="158"/>
                <c:pt idx="0">
                  <c:v>422</c:v>
                </c:pt>
                <c:pt idx="1">
                  <c:v>432</c:v>
                </c:pt>
                <c:pt idx="2">
                  <c:v>442</c:v>
                </c:pt>
                <c:pt idx="3">
                  <c:v>452</c:v>
                </c:pt>
                <c:pt idx="4">
                  <c:v>463</c:v>
                </c:pt>
                <c:pt idx="5">
                  <c:v>473</c:v>
                </c:pt>
                <c:pt idx="6">
                  <c:v>483</c:v>
                </c:pt>
                <c:pt idx="7">
                  <c:v>493</c:v>
                </c:pt>
                <c:pt idx="8">
                  <c:v>503</c:v>
                </c:pt>
                <c:pt idx="9">
                  <c:v>513</c:v>
                </c:pt>
                <c:pt idx="10">
                  <c:v>524</c:v>
                </c:pt>
                <c:pt idx="11">
                  <c:v>534</c:v>
                </c:pt>
                <c:pt idx="12">
                  <c:v>544</c:v>
                </c:pt>
                <c:pt idx="13">
                  <c:v>554</c:v>
                </c:pt>
                <c:pt idx="14">
                  <c:v>564</c:v>
                </c:pt>
                <c:pt idx="15">
                  <c:v>574</c:v>
                </c:pt>
                <c:pt idx="16">
                  <c:v>585</c:v>
                </c:pt>
                <c:pt idx="17">
                  <c:v>595</c:v>
                </c:pt>
                <c:pt idx="18">
                  <c:v>605</c:v>
                </c:pt>
                <c:pt idx="19">
                  <c:v>615</c:v>
                </c:pt>
                <c:pt idx="20">
                  <c:v>625</c:v>
                </c:pt>
                <c:pt idx="21">
                  <c:v>635</c:v>
                </c:pt>
                <c:pt idx="22">
                  <c:v>646</c:v>
                </c:pt>
                <c:pt idx="23">
                  <c:v>656</c:v>
                </c:pt>
                <c:pt idx="24">
                  <c:v>666</c:v>
                </c:pt>
                <c:pt idx="25">
                  <c:v>676</c:v>
                </c:pt>
                <c:pt idx="26">
                  <c:v>686</c:v>
                </c:pt>
                <c:pt idx="27">
                  <c:v>697</c:v>
                </c:pt>
                <c:pt idx="28">
                  <c:v>707</c:v>
                </c:pt>
                <c:pt idx="29">
                  <c:v>717</c:v>
                </c:pt>
                <c:pt idx="30">
                  <c:v>727</c:v>
                </c:pt>
                <c:pt idx="31">
                  <c:v>737</c:v>
                </c:pt>
                <c:pt idx="32">
                  <c:v>747</c:v>
                </c:pt>
                <c:pt idx="33">
                  <c:v>758</c:v>
                </c:pt>
                <c:pt idx="34">
                  <c:v>768</c:v>
                </c:pt>
                <c:pt idx="35">
                  <c:v>778</c:v>
                </c:pt>
                <c:pt idx="36">
                  <c:v>788</c:v>
                </c:pt>
                <c:pt idx="37">
                  <c:v>798</c:v>
                </c:pt>
                <c:pt idx="38">
                  <c:v>808</c:v>
                </c:pt>
                <c:pt idx="39">
                  <c:v>819</c:v>
                </c:pt>
                <c:pt idx="40">
                  <c:v>829</c:v>
                </c:pt>
                <c:pt idx="41">
                  <c:v>839</c:v>
                </c:pt>
                <c:pt idx="42">
                  <c:v>849</c:v>
                </c:pt>
                <c:pt idx="43">
                  <c:v>859</c:v>
                </c:pt>
                <c:pt idx="44">
                  <c:v>870</c:v>
                </c:pt>
                <c:pt idx="45">
                  <c:v>880</c:v>
                </c:pt>
                <c:pt idx="46">
                  <c:v>890</c:v>
                </c:pt>
                <c:pt idx="47">
                  <c:v>900</c:v>
                </c:pt>
                <c:pt idx="48">
                  <c:v>910</c:v>
                </c:pt>
                <c:pt idx="49">
                  <c:v>920</c:v>
                </c:pt>
                <c:pt idx="50">
                  <c:v>929</c:v>
                </c:pt>
                <c:pt idx="51">
                  <c:v>939</c:v>
                </c:pt>
                <c:pt idx="52">
                  <c:v>949</c:v>
                </c:pt>
                <c:pt idx="53">
                  <c:v>959</c:v>
                </c:pt>
                <c:pt idx="54">
                  <c:v>969</c:v>
                </c:pt>
                <c:pt idx="55">
                  <c:v>979</c:v>
                </c:pt>
                <c:pt idx="56">
                  <c:v>989</c:v>
                </c:pt>
                <c:pt idx="57">
                  <c:v>999</c:v>
                </c:pt>
                <c:pt idx="58">
                  <c:v>1009</c:v>
                </c:pt>
                <c:pt idx="59">
                  <c:v>1019</c:v>
                </c:pt>
                <c:pt idx="60">
                  <c:v>1029</c:v>
                </c:pt>
                <c:pt idx="61">
                  <c:v>1040</c:v>
                </c:pt>
                <c:pt idx="62">
                  <c:v>1051</c:v>
                </c:pt>
                <c:pt idx="63">
                  <c:v>1061</c:v>
                </c:pt>
                <c:pt idx="64">
                  <c:v>1071</c:v>
                </c:pt>
                <c:pt idx="65">
                  <c:v>1081</c:v>
                </c:pt>
                <c:pt idx="66">
                  <c:v>1091</c:v>
                </c:pt>
                <c:pt idx="67">
                  <c:v>1101</c:v>
                </c:pt>
                <c:pt idx="68">
                  <c:v>1111</c:v>
                </c:pt>
                <c:pt idx="69">
                  <c:v>1121</c:v>
                </c:pt>
                <c:pt idx="70">
                  <c:v>1131</c:v>
                </c:pt>
                <c:pt idx="71">
                  <c:v>1141</c:v>
                </c:pt>
                <c:pt idx="72">
                  <c:v>1151</c:v>
                </c:pt>
                <c:pt idx="73">
                  <c:v>1161</c:v>
                </c:pt>
                <c:pt idx="74">
                  <c:v>1171</c:v>
                </c:pt>
                <c:pt idx="75">
                  <c:v>1181</c:v>
                </c:pt>
                <c:pt idx="76">
                  <c:v>1191</c:v>
                </c:pt>
                <c:pt idx="77">
                  <c:v>1201</c:v>
                </c:pt>
                <c:pt idx="78">
                  <c:v>1211</c:v>
                </c:pt>
                <c:pt idx="79">
                  <c:v>1221</c:v>
                </c:pt>
                <c:pt idx="80">
                  <c:v>1231</c:v>
                </c:pt>
                <c:pt idx="81">
                  <c:v>1241</c:v>
                </c:pt>
                <c:pt idx="82">
                  <c:v>1251</c:v>
                </c:pt>
                <c:pt idx="83">
                  <c:v>1261</c:v>
                </c:pt>
                <c:pt idx="84">
                  <c:v>1272</c:v>
                </c:pt>
                <c:pt idx="85">
                  <c:v>1282</c:v>
                </c:pt>
                <c:pt idx="86">
                  <c:v>1292</c:v>
                </c:pt>
                <c:pt idx="87">
                  <c:v>1302</c:v>
                </c:pt>
                <c:pt idx="88">
                  <c:v>1312</c:v>
                </c:pt>
                <c:pt idx="89">
                  <c:v>1322</c:v>
                </c:pt>
                <c:pt idx="90">
                  <c:v>1332</c:v>
                </c:pt>
                <c:pt idx="91">
                  <c:v>1472</c:v>
                </c:pt>
                <c:pt idx="92">
                  <c:v>1483</c:v>
                </c:pt>
                <c:pt idx="93">
                  <c:v>1493</c:v>
                </c:pt>
                <c:pt idx="94">
                  <c:v>1503</c:v>
                </c:pt>
                <c:pt idx="95">
                  <c:v>1513</c:v>
                </c:pt>
                <c:pt idx="96">
                  <c:v>1523</c:v>
                </c:pt>
                <c:pt idx="97">
                  <c:v>1533</c:v>
                </c:pt>
                <c:pt idx="98">
                  <c:v>1543</c:v>
                </c:pt>
                <c:pt idx="99">
                  <c:v>1553</c:v>
                </c:pt>
                <c:pt idx="100">
                  <c:v>1563</c:v>
                </c:pt>
                <c:pt idx="101">
                  <c:v>1573</c:v>
                </c:pt>
                <c:pt idx="102">
                  <c:v>1583</c:v>
                </c:pt>
                <c:pt idx="103">
                  <c:v>1594</c:v>
                </c:pt>
                <c:pt idx="104">
                  <c:v>1604</c:v>
                </c:pt>
                <c:pt idx="105">
                  <c:v>1614</c:v>
                </c:pt>
                <c:pt idx="106">
                  <c:v>1624</c:v>
                </c:pt>
                <c:pt idx="107">
                  <c:v>1634</c:v>
                </c:pt>
                <c:pt idx="108">
                  <c:v>1644</c:v>
                </c:pt>
                <c:pt idx="109">
                  <c:v>1654</c:v>
                </c:pt>
                <c:pt idx="110">
                  <c:v>1664</c:v>
                </c:pt>
                <c:pt idx="111">
                  <c:v>1674</c:v>
                </c:pt>
                <c:pt idx="112">
                  <c:v>1684</c:v>
                </c:pt>
                <c:pt idx="113">
                  <c:v>1694</c:v>
                </c:pt>
                <c:pt idx="114">
                  <c:v>1704</c:v>
                </c:pt>
                <c:pt idx="115">
                  <c:v>1715</c:v>
                </c:pt>
                <c:pt idx="116">
                  <c:v>1725</c:v>
                </c:pt>
                <c:pt idx="117">
                  <c:v>1735</c:v>
                </c:pt>
                <c:pt idx="118">
                  <c:v>1745</c:v>
                </c:pt>
                <c:pt idx="119">
                  <c:v>1755</c:v>
                </c:pt>
                <c:pt idx="120">
                  <c:v>1765</c:v>
                </c:pt>
                <c:pt idx="121">
                  <c:v>1775</c:v>
                </c:pt>
                <c:pt idx="122">
                  <c:v>1785</c:v>
                </c:pt>
                <c:pt idx="123">
                  <c:v>1977</c:v>
                </c:pt>
                <c:pt idx="124">
                  <c:v>1987</c:v>
                </c:pt>
                <c:pt idx="125">
                  <c:v>2027</c:v>
                </c:pt>
                <c:pt idx="126">
                  <c:v>2037</c:v>
                </c:pt>
                <c:pt idx="127">
                  <c:v>2047</c:v>
                </c:pt>
                <c:pt idx="128">
                  <c:v>2058</c:v>
                </c:pt>
                <c:pt idx="129">
                  <c:v>2068</c:v>
                </c:pt>
                <c:pt idx="130">
                  <c:v>2078</c:v>
                </c:pt>
                <c:pt idx="131">
                  <c:v>2088</c:v>
                </c:pt>
                <c:pt idx="132">
                  <c:v>2098</c:v>
                </c:pt>
                <c:pt idx="133">
                  <c:v>2108</c:v>
                </c:pt>
                <c:pt idx="134">
                  <c:v>2118</c:v>
                </c:pt>
                <c:pt idx="135">
                  <c:v>2128</c:v>
                </c:pt>
                <c:pt idx="136">
                  <c:v>2138</c:v>
                </c:pt>
                <c:pt idx="137">
                  <c:v>2148</c:v>
                </c:pt>
                <c:pt idx="138">
                  <c:v>2158</c:v>
                </c:pt>
                <c:pt idx="139">
                  <c:v>2169</c:v>
                </c:pt>
                <c:pt idx="140">
                  <c:v>2179</c:v>
                </c:pt>
                <c:pt idx="141">
                  <c:v>2189</c:v>
                </c:pt>
                <c:pt idx="142">
                  <c:v>2199</c:v>
                </c:pt>
                <c:pt idx="143">
                  <c:v>2209</c:v>
                </c:pt>
                <c:pt idx="144">
                  <c:v>2219</c:v>
                </c:pt>
                <c:pt idx="145">
                  <c:v>2229</c:v>
                </c:pt>
                <c:pt idx="146">
                  <c:v>2239</c:v>
                </c:pt>
                <c:pt idx="147">
                  <c:v>2249</c:v>
                </c:pt>
                <c:pt idx="148">
                  <c:v>2259</c:v>
                </c:pt>
                <c:pt idx="149">
                  <c:v>2269</c:v>
                </c:pt>
                <c:pt idx="150">
                  <c:v>2280</c:v>
                </c:pt>
                <c:pt idx="151">
                  <c:v>2290</c:v>
                </c:pt>
                <c:pt idx="152">
                  <c:v>2300</c:v>
                </c:pt>
                <c:pt idx="153">
                  <c:v>2310</c:v>
                </c:pt>
                <c:pt idx="154">
                  <c:v>2320</c:v>
                </c:pt>
                <c:pt idx="155">
                  <c:v>2330</c:v>
                </c:pt>
                <c:pt idx="156">
                  <c:v>2340</c:v>
                </c:pt>
                <c:pt idx="157">
                  <c:v>2350</c:v>
                </c:pt>
              </c:numCache>
            </c:numRef>
          </c:cat>
          <c:val>
            <c:numRef>
              <c:f>'[Copy of CorrNonLinearLog_TBVIs-Biowet.xlsx]Contour plot Cotton-Maize'!$CU$2:$CU$159</c:f>
              <c:numCache>
                <c:formatCode>General</c:formatCode>
                <c:ptCount val="158"/>
                <c:pt idx="16">
                  <c:v>0.44217180160000036</c:v>
                </c:pt>
                <c:pt idx="17">
                  <c:v>0.4523907600000005</c:v>
                </c:pt>
                <c:pt idx="18">
                  <c:v>0.4476279025000004</c:v>
                </c:pt>
                <c:pt idx="19">
                  <c:v>0.5126273603999999</c:v>
                </c:pt>
                <c:pt idx="20">
                  <c:v>0.63712324000000065</c:v>
                </c:pt>
                <c:pt idx="21">
                  <c:v>0.58009548960000057</c:v>
                </c:pt>
                <c:pt idx="22">
                  <c:v>0.6390883249</c:v>
                </c:pt>
                <c:pt idx="23">
                  <c:v>0.72272101690000257</c:v>
                </c:pt>
                <c:pt idx="24">
                  <c:v>0.73407196840000111</c:v>
                </c:pt>
                <c:pt idx="25">
                  <c:v>0.75085691040000113</c:v>
                </c:pt>
                <c:pt idx="26">
                  <c:v>0.65965259610000127</c:v>
                </c:pt>
                <c:pt idx="61">
                  <c:v>0.51805445760000113</c:v>
                </c:pt>
                <c:pt idx="68">
                  <c:v>0.47298630760000104</c:v>
                </c:pt>
                <c:pt idx="72">
                  <c:v>0.47510691840000002</c:v>
                </c:pt>
                <c:pt idx="77">
                  <c:v>0.43914478240000032</c:v>
                </c:pt>
                <c:pt idx="116">
                  <c:v>0.46120397440000005</c:v>
                </c:pt>
                <c:pt idx="117">
                  <c:v>0.43330622760000093</c:v>
                </c:pt>
                <c:pt idx="118">
                  <c:v>0.40458504490000002</c:v>
                </c:pt>
                <c:pt idx="119">
                  <c:v>0.64707544810000173</c:v>
                </c:pt>
                <c:pt idx="120">
                  <c:v>0.77931818409999942</c:v>
                </c:pt>
                <c:pt idx="121">
                  <c:v>0.77199067690000189</c:v>
                </c:pt>
                <c:pt idx="122">
                  <c:v>0.8158424976000016</c:v>
                </c:pt>
                <c:pt idx="124">
                  <c:v>0.45021416040000001</c:v>
                </c:pt>
                <c:pt idx="127">
                  <c:v>0.70509608999999951</c:v>
                </c:pt>
                <c:pt idx="137">
                  <c:v>0.49295845210000055</c:v>
                </c:pt>
                <c:pt idx="138">
                  <c:v>0.63164345760000296</c:v>
                </c:pt>
                <c:pt idx="140">
                  <c:v>0.46067441290000061</c:v>
                </c:pt>
                <c:pt idx="141">
                  <c:v>0.64164906090000184</c:v>
                </c:pt>
                <c:pt idx="142">
                  <c:v>0.54690462090000003</c:v>
                </c:pt>
                <c:pt idx="144">
                  <c:v>0.50027329000000009</c:v>
                </c:pt>
                <c:pt idx="145">
                  <c:v>0.65957137960000123</c:v>
                </c:pt>
                <c:pt idx="146">
                  <c:v>0.42715374489999997</c:v>
                </c:pt>
                <c:pt idx="147">
                  <c:v>0.42341049000000086</c:v>
                </c:pt>
                <c:pt idx="150">
                  <c:v>0.46003662759999997</c:v>
                </c:pt>
                <c:pt idx="151">
                  <c:v>0.58595963040000143</c:v>
                </c:pt>
                <c:pt idx="153">
                  <c:v>0.53042088999999959</c:v>
                </c:pt>
                <c:pt idx="154">
                  <c:v>0.46576530090000001</c:v>
                </c:pt>
                <c:pt idx="155">
                  <c:v>0.61160220250000208</c:v>
                </c:pt>
                <c:pt idx="156">
                  <c:v>0.45721939239999998</c:v>
                </c:pt>
              </c:numCache>
            </c:numRef>
          </c:val>
          <c:extLst>
            <c:ext xmlns:c16="http://schemas.microsoft.com/office/drawing/2014/chart" uri="{C3380CC4-5D6E-409C-BE32-E72D297353CC}">
              <c16:uniqueId val="{00000061-DD10-409B-87F1-B2F8D6ACD275}"/>
            </c:ext>
          </c:extLst>
        </c:ser>
        <c:ser>
          <c:idx val="98"/>
          <c:order val="98"/>
          <c:tx>
            <c:strRef>
              <c:f>'[Copy of CorrNonLinearLog_TBVIs-Biowet.xlsx]Contour plot Cotton-Maize'!$CV$1</c:f>
              <c:strCache>
                <c:ptCount val="1"/>
                <c:pt idx="0">
                  <c:v>1543</c:v>
                </c:pt>
              </c:strCache>
            </c:strRef>
          </c:tx>
          <c:cat>
            <c:numRef>
              <c:f>'[Copy of CorrNonLinearLog_TBVIs-Biowet.xlsx]Contour plot Cotton-Maize'!$A$2:$A$159</c:f>
              <c:numCache>
                <c:formatCode>General</c:formatCode>
                <c:ptCount val="158"/>
                <c:pt idx="0">
                  <c:v>422</c:v>
                </c:pt>
                <c:pt idx="1">
                  <c:v>432</c:v>
                </c:pt>
                <c:pt idx="2">
                  <c:v>442</c:v>
                </c:pt>
                <c:pt idx="3">
                  <c:v>452</c:v>
                </c:pt>
                <c:pt idx="4">
                  <c:v>463</c:v>
                </c:pt>
                <c:pt idx="5">
                  <c:v>473</c:v>
                </c:pt>
                <c:pt idx="6">
                  <c:v>483</c:v>
                </c:pt>
                <c:pt idx="7">
                  <c:v>493</c:v>
                </c:pt>
                <c:pt idx="8">
                  <c:v>503</c:v>
                </c:pt>
                <c:pt idx="9">
                  <c:v>513</c:v>
                </c:pt>
                <c:pt idx="10">
                  <c:v>524</c:v>
                </c:pt>
                <c:pt idx="11">
                  <c:v>534</c:v>
                </c:pt>
                <c:pt idx="12">
                  <c:v>544</c:v>
                </c:pt>
                <c:pt idx="13">
                  <c:v>554</c:v>
                </c:pt>
                <c:pt idx="14">
                  <c:v>564</c:v>
                </c:pt>
                <c:pt idx="15">
                  <c:v>574</c:v>
                </c:pt>
                <c:pt idx="16">
                  <c:v>585</c:v>
                </c:pt>
                <c:pt idx="17">
                  <c:v>595</c:v>
                </c:pt>
                <c:pt idx="18">
                  <c:v>605</c:v>
                </c:pt>
                <c:pt idx="19">
                  <c:v>615</c:v>
                </c:pt>
                <c:pt idx="20">
                  <c:v>625</c:v>
                </c:pt>
                <c:pt idx="21">
                  <c:v>635</c:v>
                </c:pt>
                <c:pt idx="22">
                  <c:v>646</c:v>
                </c:pt>
                <c:pt idx="23">
                  <c:v>656</c:v>
                </c:pt>
                <c:pt idx="24">
                  <c:v>666</c:v>
                </c:pt>
                <c:pt idx="25">
                  <c:v>676</c:v>
                </c:pt>
                <c:pt idx="26">
                  <c:v>686</c:v>
                </c:pt>
                <c:pt idx="27">
                  <c:v>697</c:v>
                </c:pt>
                <c:pt idx="28">
                  <c:v>707</c:v>
                </c:pt>
                <c:pt idx="29">
                  <c:v>717</c:v>
                </c:pt>
                <c:pt idx="30">
                  <c:v>727</c:v>
                </c:pt>
                <c:pt idx="31">
                  <c:v>737</c:v>
                </c:pt>
                <c:pt idx="32">
                  <c:v>747</c:v>
                </c:pt>
                <c:pt idx="33">
                  <c:v>758</c:v>
                </c:pt>
                <c:pt idx="34">
                  <c:v>768</c:v>
                </c:pt>
                <c:pt idx="35">
                  <c:v>778</c:v>
                </c:pt>
                <c:pt idx="36">
                  <c:v>788</c:v>
                </c:pt>
                <c:pt idx="37">
                  <c:v>798</c:v>
                </c:pt>
                <c:pt idx="38">
                  <c:v>808</c:v>
                </c:pt>
                <c:pt idx="39">
                  <c:v>819</c:v>
                </c:pt>
                <c:pt idx="40">
                  <c:v>829</c:v>
                </c:pt>
                <c:pt idx="41">
                  <c:v>839</c:v>
                </c:pt>
                <c:pt idx="42">
                  <c:v>849</c:v>
                </c:pt>
                <c:pt idx="43">
                  <c:v>859</c:v>
                </c:pt>
                <c:pt idx="44">
                  <c:v>870</c:v>
                </c:pt>
                <c:pt idx="45">
                  <c:v>880</c:v>
                </c:pt>
                <c:pt idx="46">
                  <c:v>890</c:v>
                </c:pt>
                <c:pt idx="47">
                  <c:v>900</c:v>
                </c:pt>
                <c:pt idx="48">
                  <c:v>910</c:v>
                </c:pt>
                <c:pt idx="49">
                  <c:v>920</c:v>
                </c:pt>
                <c:pt idx="50">
                  <c:v>929</c:v>
                </c:pt>
                <c:pt idx="51">
                  <c:v>939</c:v>
                </c:pt>
                <c:pt idx="52">
                  <c:v>949</c:v>
                </c:pt>
                <c:pt idx="53">
                  <c:v>959</c:v>
                </c:pt>
                <c:pt idx="54">
                  <c:v>969</c:v>
                </c:pt>
                <c:pt idx="55">
                  <c:v>979</c:v>
                </c:pt>
                <c:pt idx="56">
                  <c:v>989</c:v>
                </c:pt>
                <c:pt idx="57">
                  <c:v>999</c:v>
                </c:pt>
                <c:pt idx="58">
                  <c:v>1009</c:v>
                </c:pt>
                <c:pt idx="59">
                  <c:v>1019</c:v>
                </c:pt>
                <c:pt idx="60">
                  <c:v>1029</c:v>
                </c:pt>
                <c:pt idx="61">
                  <c:v>1040</c:v>
                </c:pt>
                <c:pt idx="62">
                  <c:v>1051</c:v>
                </c:pt>
                <c:pt idx="63">
                  <c:v>1061</c:v>
                </c:pt>
                <c:pt idx="64">
                  <c:v>1071</c:v>
                </c:pt>
                <c:pt idx="65">
                  <c:v>1081</c:v>
                </c:pt>
                <c:pt idx="66">
                  <c:v>1091</c:v>
                </c:pt>
                <c:pt idx="67">
                  <c:v>1101</c:v>
                </c:pt>
                <c:pt idx="68">
                  <c:v>1111</c:v>
                </c:pt>
                <c:pt idx="69">
                  <c:v>1121</c:v>
                </c:pt>
                <c:pt idx="70">
                  <c:v>1131</c:v>
                </c:pt>
                <c:pt idx="71">
                  <c:v>1141</c:v>
                </c:pt>
                <c:pt idx="72">
                  <c:v>1151</c:v>
                </c:pt>
                <c:pt idx="73">
                  <c:v>1161</c:v>
                </c:pt>
                <c:pt idx="74">
                  <c:v>1171</c:v>
                </c:pt>
                <c:pt idx="75">
                  <c:v>1181</c:v>
                </c:pt>
                <c:pt idx="76">
                  <c:v>1191</c:v>
                </c:pt>
                <c:pt idx="77">
                  <c:v>1201</c:v>
                </c:pt>
                <c:pt idx="78">
                  <c:v>1211</c:v>
                </c:pt>
                <c:pt idx="79">
                  <c:v>1221</c:v>
                </c:pt>
                <c:pt idx="80">
                  <c:v>1231</c:v>
                </c:pt>
                <c:pt idx="81">
                  <c:v>1241</c:v>
                </c:pt>
                <c:pt idx="82">
                  <c:v>1251</c:v>
                </c:pt>
                <c:pt idx="83">
                  <c:v>1261</c:v>
                </c:pt>
                <c:pt idx="84">
                  <c:v>1272</c:v>
                </c:pt>
                <c:pt idx="85">
                  <c:v>1282</c:v>
                </c:pt>
                <c:pt idx="86">
                  <c:v>1292</c:v>
                </c:pt>
                <c:pt idx="87">
                  <c:v>1302</c:v>
                </c:pt>
                <c:pt idx="88">
                  <c:v>1312</c:v>
                </c:pt>
                <c:pt idx="89">
                  <c:v>1322</c:v>
                </c:pt>
                <c:pt idx="90">
                  <c:v>1332</c:v>
                </c:pt>
                <c:pt idx="91">
                  <c:v>1472</c:v>
                </c:pt>
                <c:pt idx="92">
                  <c:v>1483</c:v>
                </c:pt>
                <c:pt idx="93">
                  <c:v>1493</c:v>
                </c:pt>
                <c:pt idx="94">
                  <c:v>1503</c:v>
                </c:pt>
                <c:pt idx="95">
                  <c:v>1513</c:v>
                </c:pt>
                <c:pt idx="96">
                  <c:v>1523</c:v>
                </c:pt>
                <c:pt idx="97">
                  <c:v>1533</c:v>
                </c:pt>
                <c:pt idx="98">
                  <c:v>1543</c:v>
                </c:pt>
                <c:pt idx="99">
                  <c:v>1553</c:v>
                </c:pt>
                <c:pt idx="100">
                  <c:v>1563</c:v>
                </c:pt>
                <c:pt idx="101">
                  <c:v>1573</c:v>
                </c:pt>
                <c:pt idx="102">
                  <c:v>1583</c:v>
                </c:pt>
                <c:pt idx="103">
                  <c:v>1594</c:v>
                </c:pt>
                <c:pt idx="104">
                  <c:v>1604</c:v>
                </c:pt>
                <c:pt idx="105">
                  <c:v>1614</c:v>
                </c:pt>
                <c:pt idx="106">
                  <c:v>1624</c:v>
                </c:pt>
                <c:pt idx="107">
                  <c:v>1634</c:v>
                </c:pt>
                <c:pt idx="108">
                  <c:v>1644</c:v>
                </c:pt>
                <c:pt idx="109">
                  <c:v>1654</c:v>
                </c:pt>
                <c:pt idx="110">
                  <c:v>1664</c:v>
                </c:pt>
                <c:pt idx="111">
                  <c:v>1674</c:v>
                </c:pt>
                <c:pt idx="112">
                  <c:v>1684</c:v>
                </c:pt>
                <c:pt idx="113">
                  <c:v>1694</c:v>
                </c:pt>
                <c:pt idx="114">
                  <c:v>1704</c:v>
                </c:pt>
                <c:pt idx="115">
                  <c:v>1715</c:v>
                </c:pt>
                <c:pt idx="116">
                  <c:v>1725</c:v>
                </c:pt>
                <c:pt idx="117">
                  <c:v>1735</c:v>
                </c:pt>
                <c:pt idx="118">
                  <c:v>1745</c:v>
                </c:pt>
                <c:pt idx="119">
                  <c:v>1755</c:v>
                </c:pt>
                <c:pt idx="120">
                  <c:v>1765</c:v>
                </c:pt>
                <c:pt idx="121">
                  <c:v>1775</c:v>
                </c:pt>
                <c:pt idx="122">
                  <c:v>1785</c:v>
                </c:pt>
                <c:pt idx="123">
                  <c:v>1977</c:v>
                </c:pt>
                <c:pt idx="124">
                  <c:v>1987</c:v>
                </c:pt>
                <c:pt idx="125">
                  <c:v>2027</c:v>
                </c:pt>
                <c:pt idx="126">
                  <c:v>2037</c:v>
                </c:pt>
                <c:pt idx="127">
                  <c:v>2047</c:v>
                </c:pt>
                <c:pt idx="128">
                  <c:v>2058</c:v>
                </c:pt>
                <c:pt idx="129">
                  <c:v>2068</c:v>
                </c:pt>
                <c:pt idx="130">
                  <c:v>2078</c:v>
                </c:pt>
                <c:pt idx="131">
                  <c:v>2088</c:v>
                </c:pt>
                <c:pt idx="132">
                  <c:v>2098</c:v>
                </c:pt>
                <c:pt idx="133">
                  <c:v>2108</c:v>
                </c:pt>
                <c:pt idx="134">
                  <c:v>2118</c:v>
                </c:pt>
                <c:pt idx="135">
                  <c:v>2128</c:v>
                </c:pt>
                <c:pt idx="136">
                  <c:v>2138</c:v>
                </c:pt>
                <c:pt idx="137">
                  <c:v>2148</c:v>
                </c:pt>
                <c:pt idx="138">
                  <c:v>2158</c:v>
                </c:pt>
                <c:pt idx="139">
                  <c:v>2169</c:v>
                </c:pt>
                <c:pt idx="140">
                  <c:v>2179</c:v>
                </c:pt>
                <c:pt idx="141">
                  <c:v>2189</c:v>
                </c:pt>
                <c:pt idx="142">
                  <c:v>2199</c:v>
                </c:pt>
                <c:pt idx="143">
                  <c:v>2209</c:v>
                </c:pt>
                <c:pt idx="144">
                  <c:v>2219</c:v>
                </c:pt>
                <c:pt idx="145">
                  <c:v>2229</c:v>
                </c:pt>
                <c:pt idx="146">
                  <c:v>2239</c:v>
                </c:pt>
                <c:pt idx="147">
                  <c:v>2249</c:v>
                </c:pt>
                <c:pt idx="148">
                  <c:v>2259</c:v>
                </c:pt>
                <c:pt idx="149">
                  <c:v>2269</c:v>
                </c:pt>
                <c:pt idx="150">
                  <c:v>2280</c:v>
                </c:pt>
                <c:pt idx="151">
                  <c:v>2290</c:v>
                </c:pt>
                <c:pt idx="152">
                  <c:v>2300</c:v>
                </c:pt>
                <c:pt idx="153">
                  <c:v>2310</c:v>
                </c:pt>
                <c:pt idx="154">
                  <c:v>2320</c:v>
                </c:pt>
                <c:pt idx="155">
                  <c:v>2330</c:v>
                </c:pt>
                <c:pt idx="156">
                  <c:v>2340</c:v>
                </c:pt>
                <c:pt idx="157">
                  <c:v>2350</c:v>
                </c:pt>
              </c:numCache>
            </c:numRef>
          </c:cat>
          <c:val>
            <c:numRef>
              <c:f>'[Copy of CorrNonLinearLog_TBVIs-Biowet.xlsx]Contour plot Cotton-Maize'!$CV$2:$CV$159</c:f>
              <c:numCache>
                <c:formatCode>General</c:formatCode>
                <c:ptCount val="158"/>
                <c:pt idx="18">
                  <c:v>0.43172784360000038</c:v>
                </c:pt>
                <c:pt idx="19">
                  <c:v>0.44841772960000059</c:v>
                </c:pt>
                <c:pt idx="20">
                  <c:v>0.55332769959999994</c:v>
                </c:pt>
                <c:pt idx="21">
                  <c:v>0.52206405159999991</c:v>
                </c:pt>
                <c:pt idx="22">
                  <c:v>0.55693383840000121</c:v>
                </c:pt>
                <c:pt idx="23">
                  <c:v>0.63185011210000186</c:v>
                </c:pt>
                <c:pt idx="24">
                  <c:v>0.61030468840000063</c:v>
                </c:pt>
                <c:pt idx="25">
                  <c:v>0.62735904360000139</c:v>
                </c:pt>
                <c:pt idx="26">
                  <c:v>0.59222259360000051</c:v>
                </c:pt>
                <c:pt idx="61">
                  <c:v>0.57300358089999959</c:v>
                </c:pt>
                <c:pt idx="68">
                  <c:v>0.57323069440000063</c:v>
                </c:pt>
                <c:pt idx="77">
                  <c:v>0.43889300010000032</c:v>
                </c:pt>
                <c:pt idx="90">
                  <c:v>0.66373609000000122</c:v>
                </c:pt>
                <c:pt idx="100">
                  <c:v>0.46886886760000129</c:v>
                </c:pt>
                <c:pt idx="101">
                  <c:v>0.46505580249999995</c:v>
                </c:pt>
                <c:pt idx="115">
                  <c:v>0.43685490250000092</c:v>
                </c:pt>
                <c:pt idx="116">
                  <c:v>0.52906711689999997</c:v>
                </c:pt>
                <c:pt idx="117">
                  <c:v>0.51891852959999996</c:v>
                </c:pt>
                <c:pt idx="118">
                  <c:v>0.50590501290000112</c:v>
                </c:pt>
                <c:pt idx="119">
                  <c:v>0.74254412409999992</c:v>
                </c:pt>
                <c:pt idx="120">
                  <c:v>0.8335324803999995</c:v>
                </c:pt>
                <c:pt idx="121">
                  <c:v>0.79889631610000122</c:v>
                </c:pt>
                <c:pt idx="122">
                  <c:v>0.82560847690000161</c:v>
                </c:pt>
                <c:pt idx="124">
                  <c:v>0.43987403290000093</c:v>
                </c:pt>
                <c:pt idx="127">
                  <c:v>0.69252355240000107</c:v>
                </c:pt>
                <c:pt idx="137">
                  <c:v>0.4711586881000005</c:v>
                </c:pt>
                <c:pt idx="138">
                  <c:v>0.57102203560000064</c:v>
                </c:pt>
                <c:pt idx="140">
                  <c:v>0.40742689000000104</c:v>
                </c:pt>
                <c:pt idx="141">
                  <c:v>0.6290076100000016</c:v>
                </c:pt>
                <c:pt idx="142">
                  <c:v>0.53981347840000005</c:v>
                </c:pt>
                <c:pt idx="144">
                  <c:v>0.43673593960000001</c:v>
                </c:pt>
                <c:pt idx="145">
                  <c:v>0.62130653289999993</c:v>
                </c:pt>
                <c:pt idx="146">
                  <c:v>0.43246406440000074</c:v>
                </c:pt>
                <c:pt idx="147">
                  <c:v>0.40452144040000004</c:v>
                </c:pt>
                <c:pt idx="150">
                  <c:v>0.44161341160000028</c:v>
                </c:pt>
                <c:pt idx="151">
                  <c:v>0.55896556959999999</c:v>
                </c:pt>
                <c:pt idx="153">
                  <c:v>0.50527928889999996</c:v>
                </c:pt>
                <c:pt idx="154">
                  <c:v>0.42565185639999997</c:v>
                </c:pt>
                <c:pt idx="155">
                  <c:v>0.56922498089999951</c:v>
                </c:pt>
                <c:pt idx="156">
                  <c:v>0.45878947560000038</c:v>
                </c:pt>
              </c:numCache>
            </c:numRef>
          </c:val>
          <c:extLst>
            <c:ext xmlns:c16="http://schemas.microsoft.com/office/drawing/2014/chart" uri="{C3380CC4-5D6E-409C-BE32-E72D297353CC}">
              <c16:uniqueId val="{00000062-DD10-409B-87F1-B2F8D6ACD275}"/>
            </c:ext>
          </c:extLst>
        </c:ser>
        <c:ser>
          <c:idx val="99"/>
          <c:order val="99"/>
          <c:tx>
            <c:strRef>
              <c:f>'[Copy of CorrNonLinearLog_TBVIs-Biowet.xlsx]Contour plot Cotton-Maize'!$CW$1</c:f>
              <c:strCache>
                <c:ptCount val="1"/>
                <c:pt idx="0">
                  <c:v>1553</c:v>
                </c:pt>
              </c:strCache>
            </c:strRef>
          </c:tx>
          <c:cat>
            <c:numRef>
              <c:f>'[Copy of CorrNonLinearLog_TBVIs-Biowet.xlsx]Contour plot Cotton-Maize'!$A$2:$A$159</c:f>
              <c:numCache>
                <c:formatCode>General</c:formatCode>
                <c:ptCount val="158"/>
                <c:pt idx="0">
                  <c:v>422</c:v>
                </c:pt>
                <c:pt idx="1">
                  <c:v>432</c:v>
                </c:pt>
                <c:pt idx="2">
                  <c:v>442</c:v>
                </c:pt>
                <c:pt idx="3">
                  <c:v>452</c:v>
                </c:pt>
                <c:pt idx="4">
                  <c:v>463</c:v>
                </c:pt>
                <c:pt idx="5">
                  <c:v>473</c:v>
                </c:pt>
                <c:pt idx="6">
                  <c:v>483</c:v>
                </c:pt>
                <c:pt idx="7">
                  <c:v>493</c:v>
                </c:pt>
                <c:pt idx="8">
                  <c:v>503</c:v>
                </c:pt>
                <c:pt idx="9">
                  <c:v>513</c:v>
                </c:pt>
                <c:pt idx="10">
                  <c:v>524</c:v>
                </c:pt>
                <c:pt idx="11">
                  <c:v>534</c:v>
                </c:pt>
                <c:pt idx="12">
                  <c:v>544</c:v>
                </c:pt>
                <c:pt idx="13">
                  <c:v>554</c:v>
                </c:pt>
                <c:pt idx="14">
                  <c:v>564</c:v>
                </c:pt>
                <c:pt idx="15">
                  <c:v>574</c:v>
                </c:pt>
                <c:pt idx="16">
                  <c:v>585</c:v>
                </c:pt>
                <c:pt idx="17">
                  <c:v>595</c:v>
                </c:pt>
                <c:pt idx="18">
                  <c:v>605</c:v>
                </c:pt>
                <c:pt idx="19">
                  <c:v>615</c:v>
                </c:pt>
                <c:pt idx="20">
                  <c:v>625</c:v>
                </c:pt>
                <c:pt idx="21">
                  <c:v>635</c:v>
                </c:pt>
                <c:pt idx="22">
                  <c:v>646</c:v>
                </c:pt>
                <c:pt idx="23">
                  <c:v>656</c:v>
                </c:pt>
                <c:pt idx="24">
                  <c:v>666</c:v>
                </c:pt>
                <c:pt idx="25">
                  <c:v>676</c:v>
                </c:pt>
                <c:pt idx="26">
                  <c:v>686</c:v>
                </c:pt>
                <c:pt idx="27">
                  <c:v>697</c:v>
                </c:pt>
                <c:pt idx="28">
                  <c:v>707</c:v>
                </c:pt>
                <c:pt idx="29">
                  <c:v>717</c:v>
                </c:pt>
                <c:pt idx="30">
                  <c:v>727</c:v>
                </c:pt>
                <c:pt idx="31">
                  <c:v>737</c:v>
                </c:pt>
                <c:pt idx="32">
                  <c:v>747</c:v>
                </c:pt>
                <c:pt idx="33">
                  <c:v>758</c:v>
                </c:pt>
                <c:pt idx="34">
                  <c:v>768</c:v>
                </c:pt>
                <c:pt idx="35">
                  <c:v>778</c:v>
                </c:pt>
                <c:pt idx="36">
                  <c:v>788</c:v>
                </c:pt>
                <c:pt idx="37">
                  <c:v>798</c:v>
                </c:pt>
                <c:pt idx="38">
                  <c:v>808</c:v>
                </c:pt>
                <c:pt idx="39">
                  <c:v>819</c:v>
                </c:pt>
                <c:pt idx="40">
                  <c:v>829</c:v>
                </c:pt>
                <c:pt idx="41">
                  <c:v>839</c:v>
                </c:pt>
                <c:pt idx="42">
                  <c:v>849</c:v>
                </c:pt>
                <c:pt idx="43">
                  <c:v>859</c:v>
                </c:pt>
                <c:pt idx="44">
                  <c:v>870</c:v>
                </c:pt>
                <c:pt idx="45">
                  <c:v>880</c:v>
                </c:pt>
                <c:pt idx="46">
                  <c:v>890</c:v>
                </c:pt>
                <c:pt idx="47">
                  <c:v>900</c:v>
                </c:pt>
                <c:pt idx="48">
                  <c:v>910</c:v>
                </c:pt>
                <c:pt idx="49">
                  <c:v>920</c:v>
                </c:pt>
                <c:pt idx="50">
                  <c:v>929</c:v>
                </c:pt>
                <c:pt idx="51">
                  <c:v>939</c:v>
                </c:pt>
                <c:pt idx="52">
                  <c:v>949</c:v>
                </c:pt>
                <c:pt idx="53">
                  <c:v>959</c:v>
                </c:pt>
                <c:pt idx="54">
                  <c:v>969</c:v>
                </c:pt>
                <c:pt idx="55">
                  <c:v>979</c:v>
                </c:pt>
                <c:pt idx="56">
                  <c:v>989</c:v>
                </c:pt>
                <c:pt idx="57">
                  <c:v>999</c:v>
                </c:pt>
                <c:pt idx="58">
                  <c:v>1009</c:v>
                </c:pt>
                <c:pt idx="59">
                  <c:v>1019</c:v>
                </c:pt>
                <c:pt idx="60">
                  <c:v>1029</c:v>
                </c:pt>
                <c:pt idx="61">
                  <c:v>1040</c:v>
                </c:pt>
                <c:pt idx="62">
                  <c:v>1051</c:v>
                </c:pt>
                <c:pt idx="63">
                  <c:v>1061</c:v>
                </c:pt>
                <c:pt idx="64">
                  <c:v>1071</c:v>
                </c:pt>
                <c:pt idx="65">
                  <c:v>1081</c:v>
                </c:pt>
                <c:pt idx="66">
                  <c:v>1091</c:v>
                </c:pt>
                <c:pt idx="67">
                  <c:v>1101</c:v>
                </c:pt>
                <c:pt idx="68">
                  <c:v>1111</c:v>
                </c:pt>
                <c:pt idx="69">
                  <c:v>1121</c:v>
                </c:pt>
                <c:pt idx="70">
                  <c:v>1131</c:v>
                </c:pt>
                <c:pt idx="71">
                  <c:v>1141</c:v>
                </c:pt>
                <c:pt idx="72">
                  <c:v>1151</c:v>
                </c:pt>
                <c:pt idx="73">
                  <c:v>1161</c:v>
                </c:pt>
                <c:pt idx="74">
                  <c:v>1171</c:v>
                </c:pt>
                <c:pt idx="75">
                  <c:v>1181</c:v>
                </c:pt>
                <c:pt idx="76">
                  <c:v>1191</c:v>
                </c:pt>
                <c:pt idx="77">
                  <c:v>1201</c:v>
                </c:pt>
                <c:pt idx="78">
                  <c:v>1211</c:v>
                </c:pt>
                <c:pt idx="79">
                  <c:v>1221</c:v>
                </c:pt>
                <c:pt idx="80">
                  <c:v>1231</c:v>
                </c:pt>
                <c:pt idx="81">
                  <c:v>1241</c:v>
                </c:pt>
                <c:pt idx="82">
                  <c:v>1251</c:v>
                </c:pt>
                <c:pt idx="83">
                  <c:v>1261</c:v>
                </c:pt>
                <c:pt idx="84">
                  <c:v>1272</c:v>
                </c:pt>
                <c:pt idx="85">
                  <c:v>1282</c:v>
                </c:pt>
                <c:pt idx="86">
                  <c:v>1292</c:v>
                </c:pt>
                <c:pt idx="87">
                  <c:v>1302</c:v>
                </c:pt>
                <c:pt idx="88">
                  <c:v>1312</c:v>
                </c:pt>
                <c:pt idx="89">
                  <c:v>1322</c:v>
                </c:pt>
                <c:pt idx="90">
                  <c:v>1332</c:v>
                </c:pt>
                <c:pt idx="91">
                  <c:v>1472</c:v>
                </c:pt>
                <c:pt idx="92">
                  <c:v>1483</c:v>
                </c:pt>
                <c:pt idx="93">
                  <c:v>1493</c:v>
                </c:pt>
                <c:pt idx="94">
                  <c:v>1503</c:v>
                </c:pt>
                <c:pt idx="95">
                  <c:v>1513</c:v>
                </c:pt>
                <c:pt idx="96">
                  <c:v>1523</c:v>
                </c:pt>
                <c:pt idx="97">
                  <c:v>1533</c:v>
                </c:pt>
                <c:pt idx="98">
                  <c:v>1543</c:v>
                </c:pt>
                <c:pt idx="99">
                  <c:v>1553</c:v>
                </c:pt>
                <c:pt idx="100">
                  <c:v>1563</c:v>
                </c:pt>
                <c:pt idx="101">
                  <c:v>1573</c:v>
                </c:pt>
                <c:pt idx="102">
                  <c:v>1583</c:v>
                </c:pt>
                <c:pt idx="103">
                  <c:v>1594</c:v>
                </c:pt>
                <c:pt idx="104">
                  <c:v>1604</c:v>
                </c:pt>
                <c:pt idx="105">
                  <c:v>1614</c:v>
                </c:pt>
                <c:pt idx="106">
                  <c:v>1624</c:v>
                </c:pt>
                <c:pt idx="107">
                  <c:v>1634</c:v>
                </c:pt>
                <c:pt idx="108">
                  <c:v>1644</c:v>
                </c:pt>
                <c:pt idx="109">
                  <c:v>1654</c:v>
                </c:pt>
                <c:pt idx="110">
                  <c:v>1664</c:v>
                </c:pt>
                <c:pt idx="111">
                  <c:v>1674</c:v>
                </c:pt>
                <c:pt idx="112">
                  <c:v>1684</c:v>
                </c:pt>
                <c:pt idx="113">
                  <c:v>1694</c:v>
                </c:pt>
                <c:pt idx="114">
                  <c:v>1704</c:v>
                </c:pt>
                <c:pt idx="115">
                  <c:v>1715</c:v>
                </c:pt>
                <c:pt idx="116">
                  <c:v>1725</c:v>
                </c:pt>
                <c:pt idx="117">
                  <c:v>1735</c:v>
                </c:pt>
                <c:pt idx="118">
                  <c:v>1745</c:v>
                </c:pt>
                <c:pt idx="119">
                  <c:v>1755</c:v>
                </c:pt>
                <c:pt idx="120">
                  <c:v>1765</c:v>
                </c:pt>
                <c:pt idx="121">
                  <c:v>1775</c:v>
                </c:pt>
                <c:pt idx="122">
                  <c:v>1785</c:v>
                </c:pt>
                <c:pt idx="123">
                  <c:v>1977</c:v>
                </c:pt>
                <c:pt idx="124">
                  <c:v>1987</c:v>
                </c:pt>
                <c:pt idx="125">
                  <c:v>2027</c:v>
                </c:pt>
                <c:pt idx="126">
                  <c:v>2037</c:v>
                </c:pt>
                <c:pt idx="127">
                  <c:v>2047</c:v>
                </c:pt>
                <c:pt idx="128">
                  <c:v>2058</c:v>
                </c:pt>
                <c:pt idx="129">
                  <c:v>2068</c:v>
                </c:pt>
                <c:pt idx="130">
                  <c:v>2078</c:v>
                </c:pt>
                <c:pt idx="131">
                  <c:v>2088</c:v>
                </c:pt>
                <c:pt idx="132">
                  <c:v>2098</c:v>
                </c:pt>
                <c:pt idx="133">
                  <c:v>2108</c:v>
                </c:pt>
                <c:pt idx="134">
                  <c:v>2118</c:v>
                </c:pt>
                <c:pt idx="135">
                  <c:v>2128</c:v>
                </c:pt>
                <c:pt idx="136">
                  <c:v>2138</c:v>
                </c:pt>
                <c:pt idx="137">
                  <c:v>2148</c:v>
                </c:pt>
                <c:pt idx="138">
                  <c:v>2158</c:v>
                </c:pt>
                <c:pt idx="139">
                  <c:v>2169</c:v>
                </c:pt>
                <c:pt idx="140">
                  <c:v>2179</c:v>
                </c:pt>
                <c:pt idx="141">
                  <c:v>2189</c:v>
                </c:pt>
                <c:pt idx="142">
                  <c:v>2199</c:v>
                </c:pt>
                <c:pt idx="143">
                  <c:v>2209</c:v>
                </c:pt>
                <c:pt idx="144">
                  <c:v>2219</c:v>
                </c:pt>
                <c:pt idx="145">
                  <c:v>2229</c:v>
                </c:pt>
                <c:pt idx="146">
                  <c:v>2239</c:v>
                </c:pt>
                <c:pt idx="147">
                  <c:v>2249</c:v>
                </c:pt>
                <c:pt idx="148">
                  <c:v>2259</c:v>
                </c:pt>
                <c:pt idx="149">
                  <c:v>2269</c:v>
                </c:pt>
                <c:pt idx="150">
                  <c:v>2280</c:v>
                </c:pt>
                <c:pt idx="151">
                  <c:v>2290</c:v>
                </c:pt>
                <c:pt idx="152">
                  <c:v>2300</c:v>
                </c:pt>
                <c:pt idx="153">
                  <c:v>2310</c:v>
                </c:pt>
                <c:pt idx="154">
                  <c:v>2320</c:v>
                </c:pt>
                <c:pt idx="155">
                  <c:v>2330</c:v>
                </c:pt>
                <c:pt idx="156">
                  <c:v>2340</c:v>
                </c:pt>
                <c:pt idx="157">
                  <c:v>2350</c:v>
                </c:pt>
              </c:numCache>
            </c:numRef>
          </c:cat>
          <c:val>
            <c:numRef>
              <c:f>'[Copy of CorrNonLinearLog_TBVIs-Biowet.xlsx]Contour plot Cotton-Maize'!$CW$2:$CW$159</c:f>
              <c:numCache>
                <c:formatCode>General</c:formatCode>
                <c:ptCount val="158"/>
                <c:pt idx="19">
                  <c:v>0.46388358810000063</c:v>
                </c:pt>
                <c:pt idx="20">
                  <c:v>0.52553800360000003</c:v>
                </c:pt>
                <c:pt idx="21">
                  <c:v>0.51994194490000001</c:v>
                </c:pt>
                <c:pt idx="22">
                  <c:v>0.58967041000000142</c:v>
                </c:pt>
                <c:pt idx="23">
                  <c:v>0.65944144360000234</c:v>
                </c:pt>
                <c:pt idx="24">
                  <c:v>0.64678589290000221</c:v>
                </c:pt>
                <c:pt idx="25">
                  <c:v>0.6646651729000016</c:v>
                </c:pt>
                <c:pt idx="26">
                  <c:v>0.61427973760000198</c:v>
                </c:pt>
                <c:pt idx="27">
                  <c:v>0.43360908010000032</c:v>
                </c:pt>
                <c:pt idx="60">
                  <c:v>0.45244456960000062</c:v>
                </c:pt>
                <c:pt idx="61">
                  <c:v>0.60871204000000001</c:v>
                </c:pt>
                <c:pt idx="68">
                  <c:v>0.55606849000000003</c:v>
                </c:pt>
                <c:pt idx="72">
                  <c:v>0.5211829248999984</c:v>
                </c:pt>
                <c:pt idx="76">
                  <c:v>0.4489938049000004</c:v>
                </c:pt>
                <c:pt idx="77">
                  <c:v>0.51522248409999949</c:v>
                </c:pt>
                <c:pt idx="79">
                  <c:v>0.47357794890000032</c:v>
                </c:pt>
                <c:pt idx="83">
                  <c:v>0.43468967610000075</c:v>
                </c:pt>
                <c:pt idx="90">
                  <c:v>0.55465256250000061</c:v>
                </c:pt>
                <c:pt idx="116">
                  <c:v>0.47638984410000063</c:v>
                </c:pt>
                <c:pt idx="117">
                  <c:v>0.41499364</c:v>
                </c:pt>
                <c:pt idx="118">
                  <c:v>0.41828556250000032</c:v>
                </c:pt>
                <c:pt idx="119">
                  <c:v>0.69789316000000057</c:v>
                </c:pt>
                <c:pt idx="120">
                  <c:v>0.80081021440000111</c:v>
                </c:pt>
                <c:pt idx="121">
                  <c:v>0.77983028640000096</c:v>
                </c:pt>
                <c:pt idx="122">
                  <c:v>0.8084347569</c:v>
                </c:pt>
                <c:pt idx="124">
                  <c:v>0.40759286490000085</c:v>
                </c:pt>
                <c:pt idx="127">
                  <c:v>0.64702718440000062</c:v>
                </c:pt>
                <c:pt idx="138">
                  <c:v>0.47565850240000002</c:v>
                </c:pt>
                <c:pt idx="141">
                  <c:v>0.44985190410000048</c:v>
                </c:pt>
                <c:pt idx="142">
                  <c:v>0.44502241000000048</c:v>
                </c:pt>
                <c:pt idx="145">
                  <c:v>0.47912699610000087</c:v>
                </c:pt>
                <c:pt idx="151">
                  <c:v>0.49266361000000031</c:v>
                </c:pt>
                <c:pt idx="153">
                  <c:v>0.41065027240000002</c:v>
                </c:pt>
                <c:pt idx="155">
                  <c:v>0.54122506240000123</c:v>
                </c:pt>
                <c:pt idx="156">
                  <c:v>0.43037536090000122</c:v>
                </c:pt>
              </c:numCache>
            </c:numRef>
          </c:val>
          <c:extLst>
            <c:ext xmlns:c16="http://schemas.microsoft.com/office/drawing/2014/chart" uri="{C3380CC4-5D6E-409C-BE32-E72D297353CC}">
              <c16:uniqueId val="{00000063-DD10-409B-87F1-B2F8D6ACD275}"/>
            </c:ext>
          </c:extLst>
        </c:ser>
        <c:ser>
          <c:idx val="100"/>
          <c:order val="100"/>
          <c:tx>
            <c:strRef>
              <c:f>'[Copy of CorrNonLinearLog_TBVIs-Biowet.xlsx]Contour plot Cotton-Maize'!$CX$1</c:f>
              <c:strCache>
                <c:ptCount val="1"/>
                <c:pt idx="0">
                  <c:v>1563</c:v>
                </c:pt>
              </c:strCache>
            </c:strRef>
          </c:tx>
          <c:cat>
            <c:numRef>
              <c:f>'[Copy of CorrNonLinearLog_TBVIs-Biowet.xlsx]Contour plot Cotton-Maize'!$A$2:$A$159</c:f>
              <c:numCache>
                <c:formatCode>General</c:formatCode>
                <c:ptCount val="158"/>
                <c:pt idx="0">
                  <c:v>422</c:v>
                </c:pt>
                <c:pt idx="1">
                  <c:v>432</c:v>
                </c:pt>
                <c:pt idx="2">
                  <c:v>442</c:v>
                </c:pt>
                <c:pt idx="3">
                  <c:v>452</c:v>
                </c:pt>
                <c:pt idx="4">
                  <c:v>463</c:v>
                </c:pt>
                <c:pt idx="5">
                  <c:v>473</c:v>
                </c:pt>
                <c:pt idx="6">
                  <c:v>483</c:v>
                </c:pt>
                <c:pt idx="7">
                  <c:v>493</c:v>
                </c:pt>
                <c:pt idx="8">
                  <c:v>503</c:v>
                </c:pt>
                <c:pt idx="9">
                  <c:v>513</c:v>
                </c:pt>
                <c:pt idx="10">
                  <c:v>524</c:v>
                </c:pt>
                <c:pt idx="11">
                  <c:v>534</c:v>
                </c:pt>
                <c:pt idx="12">
                  <c:v>544</c:v>
                </c:pt>
                <c:pt idx="13">
                  <c:v>554</c:v>
                </c:pt>
                <c:pt idx="14">
                  <c:v>564</c:v>
                </c:pt>
                <c:pt idx="15">
                  <c:v>574</c:v>
                </c:pt>
                <c:pt idx="16">
                  <c:v>585</c:v>
                </c:pt>
                <c:pt idx="17">
                  <c:v>595</c:v>
                </c:pt>
                <c:pt idx="18">
                  <c:v>605</c:v>
                </c:pt>
                <c:pt idx="19">
                  <c:v>615</c:v>
                </c:pt>
                <c:pt idx="20">
                  <c:v>625</c:v>
                </c:pt>
                <c:pt idx="21">
                  <c:v>635</c:v>
                </c:pt>
                <c:pt idx="22">
                  <c:v>646</c:v>
                </c:pt>
                <c:pt idx="23">
                  <c:v>656</c:v>
                </c:pt>
                <c:pt idx="24">
                  <c:v>666</c:v>
                </c:pt>
                <c:pt idx="25">
                  <c:v>676</c:v>
                </c:pt>
                <c:pt idx="26">
                  <c:v>686</c:v>
                </c:pt>
                <c:pt idx="27">
                  <c:v>697</c:v>
                </c:pt>
                <c:pt idx="28">
                  <c:v>707</c:v>
                </c:pt>
                <c:pt idx="29">
                  <c:v>717</c:v>
                </c:pt>
                <c:pt idx="30">
                  <c:v>727</c:v>
                </c:pt>
                <c:pt idx="31">
                  <c:v>737</c:v>
                </c:pt>
                <c:pt idx="32">
                  <c:v>747</c:v>
                </c:pt>
                <c:pt idx="33">
                  <c:v>758</c:v>
                </c:pt>
                <c:pt idx="34">
                  <c:v>768</c:v>
                </c:pt>
                <c:pt idx="35">
                  <c:v>778</c:v>
                </c:pt>
                <c:pt idx="36">
                  <c:v>788</c:v>
                </c:pt>
                <c:pt idx="37">
                  <c:v>798</c:v>
                </c:pt>
                <c:pt idx="38">
                  <c:v>808</c:v>
                </c:pt>
                <c:pt idx="39">
                  <c:v>819</c:v>
                </c:pt>
                <c:pt idx="40">
                  <c:v>829</c:v>
                </c:pt>
                <c:pt idx="41">
                  <c:v>839</c:v>
                </c:pt>
                <c:pt idx="42">
                  <c:v>849</c:v>
                </c:pt>
                <c:pt idx="43">
                  <c:v>859</c:v>
                </c:pt>
                <c:pt idx="44">
                  <c:v>870</c:v>
                </c:pt>
                <c:pt idx="45">
                  <c:v>880</c:v>
                </c:pt>
                <c:pt idx="46">
                  <c:v>890</c:v>
                </c:pt>
                <c:pt idx="47">
                  <c:v>900</c:v>
                </c:pt>
                <c:pt idx="48">
                  <c:v>910</c:v>
                </c:pt>
                <c:pt idx="49">
                  <c:v>920</c:v>
                </c:pt>
                <c:pt idx="50">
                  <c:v>929</c:v>
                </c:pt>
                <c:pt idx="51">
                  <c:v>939</c:v>
                </c:pt>
                <c:pt idx="52">
                  <c:v>949</c:v>
                </c:pt>
                <c:pt idx="53">
                  <c:v>959</c:v>
                </c:pt>
                <c:pt idx="54">
                  <c:v>969</c:v>
                </c:pt>
                <c:pt idx="55">
                  <c:v>979</c:v>
                </c:pt>
                <c:pt idx="56">
                  <c:v>989</c:v>
                </c:pt>
                <c:pt idx="57">
                  <c:v>999</c:v>
                </c:pt>
                <c:pt idx="58">
                  <c:v>1009</c:v>
                </c:pt>
                <c:pt idx="59">
                  <c:v>1019</c:v>
                </c:pt>
                <c:pt idx="60">
                  <c:v>1029</c:v>
                </c:pt>
                <c:pt idx="61">
                  <c:v>1040</c:v>
                </c:pt>
                <c:pt idx="62">
                  <c:v>1051</c:v>
                </c:pt>
                <c:pt idx="63">
                  <c:v>1061</c:v>
                </c:pt>
                <c:pt idx="64">
                  <c:v>1071</c:v>
                </c:pt>
                <c:pt idx="65">
                  <c:v>1081</c:v>
                </c:pt>
                <c:pt idx="66">
                  <c:v>1091</c:v>
                </c:pt>
                <c:pt idx="67">
                  <c:v>1101</c:v>
                </c:pt>
                <c:pt idx="68">
                  <c:v>1111</c:v>
                </c:pt>
                <c:pt idx="69">
                  <c:v>1121</c:v>
                </c:pt>
                <c:pt idx="70">
                  <c:v>1131</c:v>
                </c:pt>
                <c:pt idx="71">
                  <c:v>1141</c:v>
                </c:pt>
                <c:pt idx="72">
                  <c:v>1151</c:v>
                </c:pt>
                <c:pt idx="73">
                  <c:v>1161</c:v>
                </c:pt>
                <c:pt idx="74">
                  <c:v>1171</c:v>
                </c:pt>
                <c:pt idx="75">
                  <c:v>1181</c:v>
                </c:pt>
                <c:pt idx="76">
                  <c:v>1191</c:v>
                </c:pt>
                <c:pt idx="77">
                  <c:v>1201</c:v>
                </c:pt>
                <c:pt idx="78">
                  <c:v>1211</c:v>
                </c:pt>
                <c:pt idx="79">
                  <c:v>1221</c:v>
                </c:pt>
                <c:pt idx="80">
                  <c:v>1231</c:v>
                </c:pt>
                <c:pt idx="81">
                  <c:v>1241</c:v>
                </c:pt>
                <c:pt idx="82">
                  <c:v>1251</c:v>
                </c:pt>
                <c:pt idx="83">
                  <c:v>1261</c:v>
                </c:pt>
                <c:pt idx="84">
                  <c:v>1272</c:v>
                </c:pt>
                <c:pt idx="85">
                  <c:v>1282</c:v>
                </c:pt>
                <c:pt idx="86">
                  <c:v>1292</c:v>
                </c:pt>
                <c:pt idx="87">
                  <c:v>1302</c:v>
                </c:pt>
                <c:pt idx="88">
                  <c:v>1312</c:v>
                </c:pt>
                <c:pt idx="89">
                  <c:v>1322</c:v>
                </c:pt>
                <c:pt idx="90">
                  <c:v>1332</c:v>
                </c:pt>
                <c:pt idx="91">
                  <c:v>1472</c:v>
                </c:pt>
                <c:pt idx="92">
                  <c:v>1483</c:v>
                </c:pt>
                <c:pt idx="93">
                  <c:v>1493</c:v>
                </c:pt>
                <c:pt idx="94">
                  <c:v>1503</c:v>
                </c:pt>
                <c:pt idx="95">
                  <c:v>1513</c:v>
                </c:pt>
                <c:pt idx="96">
                  <c:v>1523</c:v>
                </c:pt>
                <c:pt idx="97">
                  <c:v>1533</c:v>
                </c:pt>
                <c:pt idx="98">
                  <c:v>1543</c:v>
                </c:pt>
                <c:pt idx="99">
                  <c:v>1553</c:v>
                </c:pt>
                <c:pt idx="100">
                  <c:v>1563</c:v>
                </c:pt>
                <c:pt idx="101">
                  <c:v>1573</c:v>
                </c:pt>
                <c:pt idx="102">
                  <c:v>1583</c:v>
                </c:pt>
                <c:pt idx="103">
                  <c:v>1594</c:v>
                </c:pt>
                <c:pt idx="104">
                  <c:v>1604</c:v>
                </c:pt>
                <c:pt idx="105">
                  <c:v>1614</c:v>
                </c:pt>
                <c:pt idx="106">
                  <c:v>1624</c:v>
                </c:pt>
                <c:pt idx="107">
                  <c:v>1634</c:v>
                </c:pt>
                <c:pt idx="108">
                  <c:v>1644</c:v>
                </c:pt>
                <c:pt idx="109">
                  <c:v>1654</c:v>
                </c:pt>
                <c:pt idx="110">
                  <c:v>1664</c:v>
                </c:pt>
                <c:pt idx="111">
                  <c:v>1674</c:v>
                </c:pt>
                <c:pt idx="112">
                  <c:v>1684</c:v>
                </c:pt>
                <c:pt idx="113">
                  <c:v>1694</c:v>
                </c:pt>
                <c:pt idx="114">
                  <c:v>1704</c:v>
                </c:pt>
                <c:pt idx="115">
                  <c:v>1715</c:v>
                </c:pt>
                <c:pt idx="116">
                  <c:v>1725</c:v>
                </c:pt>
                <c:pt idx="117">
                  <c:v>1735</c:v>
                </c:pt>
                <c:pt idx="118">
                  <c:v>1745</c:v>
                </c:pt>
                <c:pt idx="119">
                  <c:v>1755</c:v>
                </c:pt>
                <c:pt idx="120">
                  <c:v>1765</c:v>
                </c:pt>
                <c:pt idx="121">
                  <c:v>1775</c:v>
                </c:pt>
                <c:pt idx="122">
                  <c:v>1785</c:v>
                </c:pt>
                <c:pt idx="123">
                  <c:v>1977</c:v>
                </c:pt>
                <c:pt idx="124">
                  <c:v>1987</c:v>
                </c:pt>
                <c:pt idx="125">
                  <c:v>2027</c:v>
                </c:pt>
                <c:pt idx="126">
                  <c:v>2037</c:v>
                </c:pt>
                <c:pt idx="127">
                  <c:v>2047</c:v>
                </c:pt>
                <c:pt idx="128">
                  <c:v>2058</c:v>
                </c:pt>
                <c:pt idx="129">
                  <c:v>2068</c:v>
                </c:pt>
                <c:pt idx="130">
                  <c:v>2078</c:v>
                </c:pt>
                <c:pt idx="131">
                  <c:v>2088</c:v>
                </c:pt>
                <c:pt idx="132">
                  <c:v>2098</c:v>
                </c:pt>
                <c:pt idx="133">
                  <c:v>2108</c:v>
                </c:pt>
                <c:pt idx="134">
                  <c:v>2118</c:v>
                </c:pt>
                <c:pt idx="135">
                  <c:v>2128</c:v>
                </c:pt>
                <c:pt idx="136">
                  <c:v>2138</c:v>
                </c:pt>
                <c:pt idx="137">
                  <c:v>2148</c:v>
                </c:pt>
                <c:pt idx="138">
                  <c:v>2158</c:v>
                </c:pt>
                <c:pt idx="139">
                  <c:v>2169</c:v>
                </c:pt>
                <c:pt idx="140">
                  <c:v>2179</c:v>
                </c:pt>
                <c:pt idx="141">
                  <c:v>2189</c:v>
                </c:pt>
                <c:pt idx="142">
                  <c:v>2199</c:v>
                </c:pt>
                <c:pt idx="143">
                  <c:v>2209</c:v>
                </c:pt>
                <c:pt idx="144">
                  <c:v>2219</c:v>
                </c:pt>
                <c:pt idx="145">
                  <c:v>2229</c:v>
                </c:pt>
                <c:pt idx="146">
                  <c:v>2239</c:v>
                </c:pt>
                <c:pt idx="147">
                  <c:v>2249</c:v>
                </c:pt>
                <c:pt idx="148">
                  <c:v>2259</c:v>
                </c:pt>
                <c:pt idx="149">
                  <c:v>2269</c:v>
                </c:pt>
                <c:pt idx="150">
                  <c:v>2280</c:v>
                </c:pt>
                <c:pt idx="151">
                  <c:v>2290</c:v>
                </c:pt>
                <c:pt idx="152">
                  <c:v>2300</c:v>
                </c:pt>
                <c:pt idx="153">
                  <c:v>2310</c:v>
                </c:pt>
                <c:pt idx="154">
                  <c:v>2320</c:v>
                </c:pt>
                <c:pt idx="155">
                  <c:v>2330</c:v>
                </c:pt>
                <c:pt idx="156">
                  <c:v>2340</c:v>
                </c:pt>
                <c:pt idx="157">
                  <c:v>2350</c:v>
                </c:pt>
              </c:numCache>
            </c:numRef>
          </c:cat>
          <c:val>
            <c:numRef>
              <c:f>'[Copy of CorrNonLinearLog_TBVIs-Biowet.xlsx]Contour plot Cotton-Maize'!$CX$2:$CX$159</c:f>
              <c:numCache>
                <c:formatCode>General</c:formatCode>
                <c:ptCount val="158"/>
                <c:pt idx="17">
                  <c:v>0.43552080360000112</c:v>
                </c:pt>
                <c:pt idx="18">
                  <c:v>0.45736816410000075</c:v>
                </c:pt>
                <c:pt idx="19">
                  <c:v>0.46807490560000087</c:v>
                </c:pt>
                <c:pt idx="20">
                  <c:v>0.56139054760000062</c:v>
                </c:pt>
                <c:pt idx="21">
                  <c:v>0.54309530250000149</c:v>
                </c:pt>
                <c:pt idx="22">
                  <c:v>0.55109836960000003</c:v>
                </c:pt>
                <c:pt idx="23">
                  <c:v>0.62059732840000004</c:v>
                </c:pt>
                <c:pt idx="24">
                  <c:v>0.60783852959999995</c:v>
                </c:pt>
                <c:pt idx="25">
                  <c:v>0.6222685456</c:v>
                </c:pt>
                <c:pt idx="26">
                  <c:v>0.59276140810000044</c:v>
                </c:pt>
                <c:pt idx="61">
                  <c:v>0.53604362250000126</c:v>
                </c:pt>
                <c:pt idx="68">
                  <c:v>0.6034803855999995</c:v>
                </c:pt>
                <c:pt idx="102">
                  <c:v>0.67504299210000174</c:v>
                </c:pt>
                <c:pt idx="105">
                  <c:v>0.59430222809999933</c:v>
                </c:pt>
                <c:pt idx="119">
                  <c:v>0.65910042250000234</c:v>
                </c:pt>
                <c:pt idx="120">
                  <c:v>0.78985878759999995</c:v>
                </c:pt>
                <c:pt idx="121">
                  <c:v>0.79659195040000064</c:v>
                </c:pt>
                <c:pt idx="122">
                  <c:v>0.78836641000000007</c:v>
                </c:pt>
                <c:pt idx="127">
                  <c:v>0.60020657290000001</c:v>
                </c:pt>
                <c:pt idx="155">
                  <c:v>0.46704922809999994</c:v>
                </c:pt>
              </c:numCache>
            </c:numRef>
          </c:val>
          <c:extLst>
            <c:ext xmlns:c16="http://schemas.microsoft.com/office/drawing/2014/chart" uri="{C3380CC4-5D6E-409C-BE32-E72D297353CC}">
              <c16:uniqueId val="{00000064-DD10-409B-87F1-B2F8D6ACD275}"/>
            </c:ext>
          </c:extLst>
        </c:ser>
        <c:ser>
          <c:idx val="101"/>
          <c:order val="101"/>
          <c:tx>
            <c:strRef>
              <c:f>'[Copy of CorrNonLinearLog_TBVIs-Biowet.xlsx]Contour plot Cotton-Maize'!$CY$1</c:f>
              <c:strCache>
                <c:ptCount val="1"/>
                <c:pt idx="0">
                  <c:v>1573</c:v>
                </c:pt>
              </c:strCache>
            </c:strRef>
          </c:tx>
          <c:cat>
            <c:numRef>
              <c:f>'[Copy of CorrNonLinearLog_TBVIs-Biowet.xlsx]Contour plot Cotton-Maize'!$A$2:$A$159</c:f>
              <c:numCache>
                <c:formatCode>General</c:formatCode>
                <c:ptCount val="158"/>
                <c:pt idx="0">
                  <c:v>422</c:v>
                </c:pt>
                <c:pt idx="1">
                  <c:v>432</c:v>
                </c:pt>
                <c:pt idx="2">
                  <c:v>442</c:v>
                </c:pt>
                <c:pt idx="3">
                  <c:v>452</c:v>
                </c:pt>
                <c:pt idx="4">
                  <c:v>463</c:v>
                </c:pt>
                <c:pt idx="5">
                  <c:v>473</c:v>
                </c:pt>
                <c:pt idx="6">
                  <c:v>483</c:v>
                </c:pt>
                <c:pt idx="7">
                  <c:v>493</c:v>
                </c:pt>
                <c:pt idx="8">
                  <c:v>503</c:v>
                </c:pt>
                <c:pt idx="9">
                  <c:v>513</c:v>
                </c:pt>
                <c:pt idx="10">
                  <c:v>524</c:v>
                </c:pt>
                <c:pt idx="11">
                  <c:v>534</c:v>
                </c:pt>
                <c:pt idx="12">
                  <c:v>544</c:v>
                </c:pt>
                <c:pt idx="13">
                  <c:v>554</c:v>
                </c:pt>
                <c:pt idx="14">
                  <c:v>564</c:v>
                </c:pt>
                <c:pt idx="15">
                  <c:v>574</c:v>
                </c:pt>
                <c:pt idx="16">
                  <c:v>585</c:v>
                </c:pt>
                <c:pt idx="17">
                  <c:v>595</c:v>
                </c:pt>
                <c:pt idx="18">
                  <c:v>605</c:v>
                </c:pt>
                <c:pt idx="19">
                  <c:v>615</c:v>
                </c:pt>
                <c:pt idx="20">
                  <c:v>625</c:v>
                </c:pt>
                <c:pt idx="21">
                  <c:v>635</c:v>
                </c:pt>
                <c:pt idx="22">
                  <c:v>646</c:v>
                </c:pt>
                <c:pt idx="23">
                  <c:v>656</c:v>
                </c:pt>
                <c:pt idx="24">
                  <c:v>666</c:v>
                </c:pt>
                <c:pt idx="25">
                  <c:v>676</c:v>
                </c:pt>
                <c:pt idx="26">
                  <c:v>686</c:v>
                </c:pt>
                <c:pt idx="27">
                  <c:v>697</c:v>
                </c:pt>
                <c:pt idx="28">
                  <c:v>707</c:v>
                </c:pt>
                <c:pt idx="29">
                  <c:v>717</c:v>
                </c:pt>
                <c:pt idx="30">
                  <c:v>727</c:v>
                </c:pt>
                <c:pt idx="31">
                  <c:v>737</c:v>
                </c:pt>
                <c:pt idx="32">
                  <c:v>747</c:v>
                </c:pt>
                <c:pt idx="33">
                  <c:v>758</c:v>
                </c:pt>
                <c:pt idx="34">
                  <c:v>768</c:v>
                </c:pt>
                <c:pt idx="35">
                  <c:v>778</c:v>
                </c:pt>
                <c:pt idx="36">
                  <c:v>788</c:v>
                </c:pt>
                <c:pt idx="37">
                  <c:v>798</c:v>
                </c:pt>
                <c:pt idx="38">
                  <c:v>808</c:v>
                </c:pt>
                <c:pt idx="39">
                  <c:v>819</c:v>
                </c:pt>
                <c:pt idx="40">
                  <c:v>829</c:v>
                </c:pt>
                <c:pt idx="41">
                  <c:v>839</c:v>
                </c:pt>
                <c:pt idx="42">
                  <c:v>849</c:v>
                </c:pt>
                <c:pt idx="43">
                  <c:v>859</c:v>
                </c:pt>
                <c:pt idx="44">
                  <c:v>870</c:v>
                </c:pt>
                <c:pt idx="45">
                  <c:v>880</c:v>
                </c:pt>
                <c:pt idx="46">
                  <c:v>890</c:v>
                </c:pt>
                <c:pt idx="47">
                  <c:v>900</c:v>
                </c:pt>
                <c:pt idx="48">
                  <c:v>910</c:v>
                </c:pt>
                <c:pt idx="49">
                  <c:v>920</c:v>
                </c:pt>
                <c:pt idx="50">
                  <c:v>929</c:v>
                </c:pt>
                <c:pt idx="51">
                  <c:v>939</c:v>
                </c:pt>
                <c:pt idx="52">
                  <c:v>949</c:v>
                </c:pt>
                <c:pt idx="53">
                  <c:v>959</c:v>
                </c:pt>
                <c:pt idx="54">
                  <c:v>969</c:v>
                </c:pt>
                <c:pt idx="55">
                  <c:v>979</c:v>
                </c:pt>
                <c:pt idx="56">
                  <c:v>989</c:v>
                </c:pt>
                <c:pt idx="57">
                  <c:v>999</c:v>
                </c:pt>
                <c:pt idx="58">
                  <c:v>1009</c:v>
                </c:pt>
                <c:pt idx="59">
                  <c:v>1019</c:v>
                </c:pt>
                <c:pt idx="60">
                  <c:v>1029</c:v>
                </c:pt>
                <c:pt idx="61">
                  <c:v>1040</c:v>
                </c:pt>
                <c:pt idx="62">
                  <c:v>1051</c:v>
                </c:pt>
                <c:pt idx="63">
                  <c:v>1061</c:v>
                </c:pt>
                <c:pt idx="64">
                  <c:v>1071</c:v>
                </c:pt>
                <c:pt idx="65">
                  <c:v>1081</c:v>
                </c:pt>
                <c:pt idx="66">
                  <c:v>1091</c:v>
                </c:pt>
                <c:pt idx="67">
                  <c:v>1101</c:v>
                </c:pt>
                <c:pt idx="68">
                  <c:v>1111</c:v>
                </c:pt>
                <c:pt idx="69">
                  <c:v>1121</c:v>
                </c:pt>
                <c:pt idx="70">
                  <c:v>1131</c:v>
                </c:pt>
                <c:pt idx="71">
                  <c:v>1141</c:v>
                </c:pt>
                <c:pt idx="72">
                  <c:v>1151</c:v>
                </c:pt>
                <c:pt idx="73">
                  <c:v>1161</c:v>
                </c:pt>
                <c:pt idx="74">
                  <c:v>1171</c:v>
                </c:pt>
                <c:pt idx="75">
                  <c:v>1181</c:v>
                </c:pt>
                <c:pt idx="76">
                  <c:v>1191</c:v>
                </c:pt>
                <c:pt idx="77">
                  <c:v>1201</c:v>
                </c:pt>
                <c:pt idx="78">
                  <c:v>1211</c:v>
                </c:pt>
                <c:pt idx="79">
                  <c:v>1221</c:v>
                </c:pt>
                <c:pt idx="80">
                  <c:v>1231</c:v>
                </c:pt>
                <c:pt idx="81">
                  <c:v>1241</c:v>
                </c:pt>
                <c:pt idx="82">
                  <c:v>1251</c:v>
                </c:pt>
                <c:pt idx="83">
                  <c:v>1261</c:v>
                </c:pt>
                <c:pt idx="84">
                  <c:v>1272</c:v>
                </c:pt>
                <c:pt idx="85">
                  <c:v>1282</c:v>
                </c:pt>
                <c:pt idx="86">
                  <c:v>1292</c:v>
                </c:pt>
                <c:pt idx="87">
                  <c:v>1302</c:v>
                </c:pt>
                <c:pt idx="88">
                  <c:v>1312</c:v>
                </c:pt>
                <c:pt idx="89">
                  <c:v>1322</c:v>
                </c:pt>
                <c:pt idx="90">
                  <c:v>1332</c:v>
                </c:pt>
                <c:pt idx="91">
                  <c:v>1472</c:v>
                </c:pt>
                <c:pt idx="92">
                  <c:v>1483</c:v>
                </c:pt>
                <c:pt idx="93">
                  <c:v>1493</c:v>
                </c:pt>
                <c:pt idx="94">
                  <c:v>1503</c:v>
                </c:pt>
                <c:pt idx="95">
                  <c:v>1513</c:v>
                </c:pt>
                <c:pt idx="96">
                  <c:v>1523</c:v>
                </c:pt>
                <c:pt idx="97">
                  <c:v>1533</c:v>
                </c:pt>
                <c:pt idx="98">
                  <c:v>1543</c:v>
                </c:pt>
                <c:pt idx="99">
                  <c:v>1553</c:v>
                </c:pt>
                <c:pt idx="100">
                  <c:v>1563</c:v>
                </c:pt>
                <c:pt idx="101">
                  <c:v>1573</c:v>
                </c:pt>
                <c:pt idx="102">
                  <c:v>1583</c:v>
                </c:pt>
                <c:pt idx="103">
                  <c:v>1594</c:v>
                </c:pt>
                <c:pt idx="104">
                  <c:v>1604</c:v>
                </c:pt>
                <c:pt idx="105">
                  <c:v>1614</c:v>
                </c:pt>
                <c:pt idx="106">
                  <c:v>1624</c:v>
                </c:pt>
                <c:pt idx="107">
                  <c:v>1634</c:v>
                </c:pt>
                <c:pt idx="108">
                  <c:v>1644</c:v>
                </c:pt>
                <c:pt idx="109">
                  <c:v>1654</c:v>
                </c:pt>
                <c:pt idx="110">
                  <c:v>1664</c:v>
                </c:pt>
                <c:pt idx="111">
                  <c:v>1674</c:v>
                </c:pt>
                <c:pt idx="112">
                  <c:v>1684</c:v>
                </c:pt>
                <c:pt idx="113">
                  <c:v>1694</c:v>
                </c:pt>
                <c:pt idx="114">
                  <c:v>1704</c:v>
                </c:pt>
                <c:pt idx="115">
                  <c:v>1715</c:v>
                </c:pt>
                <c:pt idx="116">
                  <c:v>1725</c:v>
                </c:pt>
                <c:pt idx="117">
                  <c:v>1735</c:v>
                </c:pt>
                <c:pt idx="118">
                  <c:v>1745</c:v>
                </c:pt>
                <c:pt idx="119">
                  <c:v>1755</c:v>
                </c:pt>
                <c:pt idx="120">
                  <c:v>1765</c:v>
                </c:pt>
                <c:pt idx="121">
                  <c:v>1775</c:v>
                </c:pt>
                <c:pt idx="122">
                  <c:v>1785</c:v>
                </c:pt>
                <c:pt idx="123">
                  <c:v>1977</c:v>
                </c:pt>
                <c:pt idx="124">
                  <c:v>1987</c:v>
                </c:pt>
                <c:pt idx="125">
                  <c:v>2027</c:v>
                </c:pt>
                <c:pt idx="126">
                  <c:v>2037</c:v>
                </c:pt>
                <c:pt idx="127">
                  <c:v>2047</c:v>
                </c:pt>
                <c:pt idx="128">
                  <c:v>2058</c:v>
                </c:pt>
                <c:pt idx="129">
                  <c:v>2068</c:v>
                </c:pt>
                <c:pt idx="130">
                  <c:v>2078</c:v>
                </c:pt>
                <c:pt idx="131">
                  <c:v>2088</c:v>
                </c:pt>
                <c:pt idx="132">
                  <c:v>2098</c:v>
                </c:pt>
                <c:pt idx="133">
                  <c:v>2108</c:v>
                </c:pt>
                <c:pt idx="134">
                  <c:v>2118</c:v>
                </c:pt>
                <c:pt idx="135">
                  <c:v>2128</c:v>
                </c:pt>
                <c:pt idx="136">
                  <c:v>2138</c:v>
                </c:pt>
                <c:pt idx="137">
                  <c:v>2148</c:v>
                </c:pt>
                <c:pt idx="138">
                  <c:v>2158</c:v>
                </c:pt>
                <c:pt idx="139">
                  <c:v>2169</c:v>
                </c:pt>
                <c:pt idx="140">
                  <c:v>2179</c:v>
                </c:pt>
                <c:pt idx="141">
                  <c:v>2189</c:v>
                </c:pt>
                <c:pt idx="142">
                  <c:v>2199</c:v>
                </c:pt>
                <c:pt idx="143">
                  <c:v>2209</c:v>
                </c:pt>
                <c:pt idx="144">
                  <c:v>2219</c:v>
                </c:pt>
                <c:pt idx="145">
                  <c:v>2229</c:v>
                </c:pt>
                <c:pt idx="146">
                  <c:v>2239</c:v>
                </c:pt>
                <c:pt idx="147">
                  <c:v>2249</c:v>
                </c:pt>
                <c:pt idx="148">
                  <c:v>2259</c:v>
                </c:pt>
                <c:pt idx="149">
                  <c:v>2269</c:v>
                </c:pt>
                <c:pt idx="150">
                  <c:v>2280</c:v>
                </c:pt>
                <c:pt idx="151">
                  <c:v>2290</c:v>
                </c:pt>
                <c:pt idx="152">
                  <c:v>2300</c:v>
                </c:pt>
                <c:pt idx="153">
                  <c:v>2310</c:v>
                </c:pt>
                <c:pt idx="154">
                  <c:v>2320</c:v>
                </c:pt>
                <c:pt idx="155">
                  <c:v>2330</c:v>
                </c:pt>
                <c:pt idx="156">
                  <c:v>2340</c:v>
                </c:pt>
                <c:pt idx="157">
                  <c:v>2350</c:v>
                </c:pt>
              </c:numCache>
            </c:numRef>
          </c:cat>
          <c:val>
            <c:numRef>
              <c:f>'[Copy of CorrNonLinearLog_TBVIs-Biowet.xlsx]Contour plot Cotton-Maize'!$CY$2:$CY$159</c:f>
              <c:numCache>
                <c:formatCode>General</c:formatCode>
                <c:ptCount val="158"/>
                <c:pt idx="55">
                  <c:v>0.45067054240000004</c:v>
                </c:pt>
                <c:pt idx="57">
                  <c:v>0.4439290384000002</c:v>
                </c:pt>
                <c:pt idx="60">
                  <c:v>0.58404749290000035</c:v>
                </c:pt>
                <c:pt idx="61">
                  <c:v>0.70465951360000234</c:v>
                </c:pt>
                <c:pt idx="62">
                  <c:v>0.43467649000000086</c:v>
                </c:pt>
                <c:pt idx="63">
                  <c:v>0.45358878010000092</c:v>
                </c:pt>
                <c:pt idx="64">
                  <c:v>0.49293036810000074</c:v>
                </c:pt>
                <c:pt idx="65">
                  <c:v>0.50631763359999993</c:v>
                </c:pt>
                <c:pt idx="66">
                  <c:v>0.47207892640000032</c:v>
                </c:pt>
                <c:pt idx="67">
                  <c:v>0.54711170889999949</c:v>
                </c:pt>
                <c:pt idx="68">
                  <c:v>0.70874509690000198</c:v>
                </c:pt>
                <c:pt idx="69">
                  <c:v>0.5256685008999995</c:v>
                </c:pt>
                <c:pt idx="72">
                  <c:v>0.53695187290000124</c:v>
                </c:pt>
                <c:pt idx="74">
                  <c:v>0.45379084960000005</c:v>
                </c:pt>
                <c:pt idx="75">
                  <c:v>0.48997200040000038</c:v>
                </c:pt>
                <c:pt idx="76">
                  <c:v>0.57942544000000062</c:v>
                </c:pt>
                <c:pt idx="77">
                  <c:v>0.59339290240000042</c:v>
                </c:pt>
                <c:pt idx="78">
                  <c:v>0.51095333609999993</c:v>
                </c:pt>
                <c:pt idx="79">
                  <c:v>0.50153307609999997</c:v>
                </c:pt>
                <c:pt idx="80">
                  <c:v>0.45922307560000031</c:v>
                </c:pt>
                <c:pt idx="83">
                  <c:v>0.48848916640000062</c:v>
                </c:pt>
                <c:pt idx="84">
                  <c:v>0.43649806240000061</c:v>
                </c:pt>
                <c:pt idx="86">
                  <c:v>0.46006375839999997</c:v>
                </c:pt>
                <c:pt idx="87">
                  <c:v>0.47867025960000031</c:v>
                </c:pt>
                <c:pt idx="88">
                  <c:v>0.46167948090000038</c:v>
                </c:pt>
                <c:pt idx="90">
                  <c:v>0.62621899560000005</c:v>
                </c:pt>
                <c:pt idx="102">
                  <c:v>0.66171717160000065</c:v>
                </c:pt>
                <c:pt idx="105">
                  <c:v>0.52416152010000006</c:v>
                </c:pt>
                <c:pt idx="119">
                  <c:v>0.68860123240000304</c:v>
                </c:pt>
                <c:pt idx="120">
                  <c:v>0.82910130250000125</c:v>
                </c:pt>
                <c:pt idx="121">
                  <c:v>0.80177697640000123</c:v>
                </c:pt>
                <c:pt idx="122">
                  <c:v>0.79962940840000185</c:v>
                </c:pt>
                <c:pt idx="127">
                  <c:v>0.61962086560000174</c:v>
                </c:pt>
                <c:pt idx="151">
                  <c:v>0.40664853609999996</c:v>
                </c:pt>
                <c:pt idx="155">
                  <c:v>0.47207892640000032</c:v>
                </c:pt>
              </c:numCache>
            </c:numRef>
          </c:val>
          <c:extLst>
            <c:ext xmlns:c16="http://schemas.microsoft.com/office/drawing/2014/chart" uri="{C3380CC4-5D6E-409C-BE32-E72D297353CC}">
              <c16:uniqueId val="{00000065-DD10-409B-87F1-B2F8D6ACD275}"/>
            </c:ext>
          </c:extLst>
        </c:ser>
        <c:ser>
          <c:idx val="102"/>
          <c:order val="102"/>
          <c:tx>
            <c:strRef>
              <c:f>'[Copy of CorrNonLinearLog_TBVIs-Biowet.xlsx]Contour plot Cotton-Maize'!$CZ$1</c:f>
              <c:strCache>
                <c:ptCount val="1"/>
                <c:pt idx="0">
                  <c:v>1583</c:v>
                </c:pt>
              </c:strCache>
            </c:strRef>
          </c:tx>
          <c:cat>
            <c:numRef>
              <c:f>'[Copy of CorrNonLinearLog_TBVIs-Biowet.xlsx]Contour plot Cotton-Maize'!$A$2:$A$159</c:f>
              <c:numCache>
                <c:formatCode>General</c:formatCode>
                <c:ptCount val="158"/>
                <c:pt idx="0">
                  <c:v>422</c:v>
                </c:pt>
                <c:pt idx="1">
                  <c:v>432</c:v>
                </c:pt>
                <c:pt idx="2">
                  <c:v>442</c:v>
                </c:pt>
                <c:pt idx="3">
                  <c:v>452</c:v>
                </c:pt>
                <c:pt idx="4">
                  <c:v>463</c:v>
                </c:pt>
                <c:pt idx="5">
                  <c:v>473</c:v>
                </c:pt>
                <c:pt idx="6">
                  <c:v>483</c:v>
                </c:pt>
                <c:pt idx="7">
                  <c:v>493</c:v>
                </c:pt>
                <c:pt idx="8">
                  <c:v>503</c:v>
                </c:pt>
                <c:pt idx="9">
                  <c:v>513</c:v>
                </c:pt>
                <c:pt idx="10">
                  <c:v>524</c:v>
                </c:pt>
                <c:pt idx="11">
                  <c:v>534</c:v>
                </c:pt>
                <c:pt idx="12">
                  <c:v>544</c:v>
                </c:pt>
                <c:pt idx="13">
                  <c:v>554</c:v>
                </c:pt>
                <c:pt idx="14">
                  <c:v>564</c:v>
                </c:pt>
                <c:pt idx="15">
                  <c:v>574</c:v>
                </c:pt>
                <c:pt idx="16">
                  <c:v>585</c:v>
                </c:pt>
                <c:pt idx="17">
                  <c:v>595</c:v>
                </c:pt>
                <c:pt idx="18">
                  <c:v>605</c:v>
                </c:pt>
                <c:pt idx="19">
                  <c:v>615</c:v>
                </c:pt>
                <c:pt idx="20">
                  <c:v>625</c:v>
                </c:pt>
                <c:pt idx="21">
                  <c:v>635</c:v>
                </c:pt>
                <c:pt idx="22">
                  <c:v>646</c:v>
                </c:pt>
                <c:pt idx="23">
                  <c:v>656</c:v>
                </c:pt>
                <c:pt idx="24">
                  <c:v>666</c:v>
                </c:pt>
                <c:pt idx="25">
                  <c:v>676</c:v>
                </c:pt>
                <c:pt idx="26">
                  <c:v>686</c:v>
                </c:pt>
                <c:pt idx="27">
                  <c:v>697</c:v>
                </c:pt>
                <c:pt idx="28">
                  <c:v>707</c:v>
                </c:pt>
                <c:pt idx="29">
                  <c:v>717</c:v>
                </c:pt>
                <c:pt idx="30">
                  <c:v>727</c:v>
                </c:pt>
                <c:pt idx="31">
                  <c:v>737</c:v>
                </c:pt>
                <c:pt idx="32">
                  <c:v>747</c:v>
                </c:pt>
                <c:pt idx="33">
                  <c:v>758</c:v>
                </c:pt>
                <c:pt idx="34">
                  <c:v>768</c:v>
                </c:pt>
                <c:pt idx="35">
                  <c:v>778</c:v>
                </c:pt>
                <c:pt idx="36">
                  <c:v>788</c:v>
                </c:pt>
                <c:pt idx="37">
                  <c:v>798</c:v>
                </c:pt>
                <c:pt idx="38">
                  <c:v>808</c:v>
                </c:pt>
                <c:pt idx="39">
                  <c:v>819</c:v>
                </c:pt>
                <c:pt idx="40">
                  <c:v>829</c:v>
                </c:pt>
                <c:pt idx="41">
                  <c:v>839</c:v>
                </c:pt>
                <c:pt idx="42">
                  <c:v>849</c:v>
                </c:pt>
                <c:pt idx="43">
                  <c:v>859</c:v>
                </c:pt>
                <c:pt idx="44">
                  <c:v>870</c:v>
                </c:pt>
                <c:pt idx="45">
                  <c:v>880</c:v>
                </c:pt>
                <c:pt idx="46">
                  <c:v>890</c:v>
                </c:pt>
                <c:pt idx="47">
                  <c:v>900</c:v>
                </c:pt>
                <c:pt idx="48">
                  <c:v>910</c:v>
                </c:pt>
                <c:pt idx="49">
                  <c:v>920</c:v>
                </c:pt>
                <c:pt idx="50">
                  <c:v>929</c:v>
                </c:pt>
                <c:pt idx="51">
                  <c:v>939</c:v>
                </c:pt>
                <c:pt idx="52">
                  <c:v>949</c:v>
                </c:pt>
                <c:pt idx="53">
                  <c:v>959</c:v>
                </c:pt>
                <c:pt idx="54">
                  <c:v>969</c:v>
                </c:pt>
                <c:pt idx="55">
                  <c:v>979</c:v>
                </c:pt>
                <c:pt idx="56">
                  <c:v>989</c:v>
                </c:pt>
                <c:pt idx="57">
                  <c:v>999</c:v>
                </c:pt>
                <c:pt idx="58">
                  <c:v>1009</c:v>
                </c:pt>
                <c:pt idx="59">
                  <c:v>1019</c:v>
                </c:pt>
                <c:pt idx="60">
                  <c:v>1029</c:v>
                </c:pt>
                <c:pt idx="61">
                  <c:v>1040</c:v>
                </c:pt>
                <c:pt idx="62">
                  <c:v>1051</c:v>
                </c:pt>
                <c:pt idx="63">
                  <c:v>1061</c:v>
                </c:pt>
                <c:pt idx="64">
                  <c:v>1071</c:v>
                </c:pt>
                <c:pt idx="65">
                  <c:v>1081</c:v>
                </c:pt>
                <c:pt idx="66">
                  <c:v>1091</c:v>
                </c:pt>
                <c:pt idx="67">
                  <c:v>1101</c:v>
                </c:pt>
                <c:pt idx="68">
                  <c:v>1111</c:v>
                </c:pt>
                <c:pt idx="69">
                  <c:v>1121</c:v>
                </c:pt>
                <c:pt idx="70">
                  <c:v>1131</c:v>
                </c:pt>
                <c:pt idx="71">
                  <c:v>1141</c:v>
                </c:pt>
                <c:pt idx="72">
                  <c:v>1151</c:v>
                </c:pt>
                <c:pt idx="73">
                  <c:v>1161</c:v>
                </c:pt>
                <c:pt idx="74">
                  <c:v>1171</c:v>
                </c:pt>
                <c:pt idx="75">
                  <c:v>1181</c:v>
                </c:pt>
                <c:pt idx="76">
                  <c:v>1191</c:v>
                </c:pt>
                <c:pt idx="77">
                  <c:v>1201</c:v>
                </c:pt>
                <c:pt idx="78">
                  <c:v>1211</c:v>
                </c:pt>
                <c:pt idx="79">
                  <c:v>1221</c:v>
                </c:pt>
                <c:pt idx="80">
                  <c:v>1231</c:v>
                </c:pt>
                <c:pt idx="81">
                  <c:v>1241</c:v>
                </c:pt>
                <c:pt idx="82">
                  <c:v>1251</c:v>
                </c:pt>
                <c:pt idx="83">
                  <c:v>1261</c:v>
                </c:pt>
                <c:pt idx="84">
                  <c:v>1272</c:v>
                </c:pt>
                <c:pt idx="85">
                  <c:v>1282</c:v>
                </c:pt>
                <c:pt idx="86">
                  <c:v>1292</c:v>
                </c:pt>
                <c:pt idx="87">
                  <c:v>1302</c:v>
                </c:pt>
                <c:pt idx="88">
                  <c:v>1312</c:v>
                </c:pt>
                <c:pt idx="89">
                  <c:v>1322</c:v>
                </c:pt>
                <c:pt idx="90">
                  <c:v>1332</c:v>
                </c:pt>
                <c:pt idx="91">
                  <c:v>1472</c:v>
                </c:pt>
                <c:pt idx="92">
                  <c:v>1483</c:v>
                </c:pt>
                <c:pt idx="93">
                  <c:v>1493</c:v>
                </c:pt>
                <c:pt idx="94">
                  <c:v>1503</c:v>
                </c:pt>
                <c:pt idx="95">
                  <c:v>1513</c:v>
                </c:pt>
                <c:pt idx="96">
                  <c:v>1523</c:v>
                </c:pt>
                <c:pt idx="97">
                  <c:v>1533</c:v>
                </c:pt>
                <c:pt idx="98">
                  <c:v>1543</c:v>
                </c:pt>
                <c:pt idx="99">
                  <c:v>1553</c:v>
                </c:pt>
                <c:pt idx="100">
                  <c:v>1563</c:v>
                </c:pt>
                <c:pt idx="101">
                  <c:v>1573</c:v>
                </c:pt>
                <c:pt idx="102">
                  <c:v>1583</c:v>
                </c:pt>
                <c:pt idx="103">
                  <c:v>1594</c:v>
                </c:pt>
                <c:pt idx="104">
                  <c:v>1604</c:v>
                </c:pt>
                <c:pt idx="105">
                  <c:v>1614</c:v>
                </c:pt>
                <c:pt idx="106">
                  <c:v>1624</c:v>
                </c:pt>
                <c:pt idx="107">
                  <c:v>1634</c:v>
                </c:pt>
                <c:pt idx="108">
                  <c:v>1644</c:v>
                </c:pt>
                <c:pt idx="109">
                  <c:v>1654</c:v>
                </c:pt>
                <c:pt idx="110">
                  <c:v>1664</c:v>
                </c:pt>
                <c:pt idx="111">
                  <c:v>1674</c:v>
                </c:pt>
                <c:pt idx="112">
                  <c:v>1684</c:v>
                </c:pt>
                <c:pt idx="113">
                  <c:v>1694</c:v>
                </c:pt>
                <c:pt idx="114">
                  <c:v>1704</c:v>
                </c:pt>
                <c:pt idx="115">
                  <c:v>1715</c:v>
                </c:pt>
                <c:pt idx="116">
                  <c:v>1725</c:v>
                </c:pt>
                <c:pt idx="117">
                  <c:v>1735</c:v>
                </c:pt>
                <c:pt idx="118">
                  <c:v>1745</c:v>
                </c:pt>
                <c:pt idx="119">
                  <c:v>1755</c:v>
                </c:pt>
                <c:pt idx="120">
                  <c:v>1765</c:v>
                </c:pt>
                <c:pt idx="121">
                  <c:v>1775</c:v>
                </c:pt>
                <c:pt idx="122">
                  <c:v>1785</c:v>
                </c:pt>
                <c:pt idx="123">
                  <c:v>1977</c:v>
                </c:pt>
                <c:pt idx="124">
                  <c:v>1987</c:v>
                </c:pt>
                <c:pt idx="125">
                  <c:v>2027</c:v>
                </c:pt>
                <c:pt idx="126">
                  <c:v>2037</c:v>
                </c:pt>
                <c:pt idx="127">
                  <c:v>2047</c:v>
                </c:pt>
                <c:pt idx="128">
                  <c:v>2058</c:v>
                </c:pt>
                <c:pt idx="129">
                  <c:v>2068</c:v>
                </c:pt>
                <c:pt idx="130">
                  <c:v>2078</c:v>
                </c:pt>
                <c:pt idx="131">
                  <c:v>2088</c:v>
                </c:pt>
                <c:pt idx="132">
                  <c:v>2098</c:v>
                </c:pt>
                <c:pt idx="133">
                  <c:v>2108</c:v>
                </c:pt>
                <c:pt idx="134">
                  <c:v>2118</c:v>
                </c:pt>
                <c:pt idx="135">
                  <c:v>2128</c:v>
                </c:pt>
                <c:pt idx="136">
                  <c:v>2138</c:v>
                </c:pt>
                <c:pt idx="137">
                  <c:v>2148</c:v>
                </c:pt>
                <c:pt idx="138">
                  <c:v>2158</c:v>
                </c:pt>
                <c:pt idx="139">
                  <c:v>2169</c:v>
                </c:pt>
                <c:pt idx="140">
                  <c:v>2179</c:v>
                </c:pt>
                <c:pt idx="141">
                  <c:v>2189</c:v>
                </c:pt>
                <c:pt idx="142">
                  <c:v>2199</c:v>
                </c:pt>
                <c:pt idx="143">
                  <c:v>2209</c:v>
                </c:pt>
                <c:pt idx="144">
                  <c:v>2219</c:v>
                </c:pt>
                <c:pt idx="145">
                  <c:v>2229</c:v>
                </c:pt>
                <c:pt idx="146">
                  <c:v>2239</c:v>
                </c:pt>
                <c:pt idx="147">
                  <c:v>2249</c:v>
                </c:pt>
                <c:pt idx="148">
                  <c:v>2259</c:v>
                </c:pt>
                <c:pt idx="149">
                  <c:v>2269</c:v>
                </c:pt>
                <c:pt idx="150">
                  <c:v>2280</c:v>
                </c:pt>
                <c:pt idx="151">
                  <c:v>2290</c:v>
                </c:pt>
                <c:pt idx="152">
                  <c:v>2300</c:v>
                </c:pt>
                <c:pt idx="153">
                  <c:v>2310</c:v>
                </c:pt>
                <c:pt idx="154">
                  <c:v>2320</c:v>
                </c:pt>
                <c:pt idx="155">
                  <c:v>2330</c:v>
                </c:pt>
                <c:pt idx="156">
                  <c:v>2340</c:v>
                </c:pt>
                <c:pt idx="157">
                  <c:v>2350</c:v>
                </c:pt>
              </c:numCache>
            </c:numRef>
          </c:cat>
          <c:val>
            <c:numRef>
              <c:f>'[Copy of CorrNonLinearLog_TBVIs-Biowet.xlsx]Contour plot Cotton-Maize'!$CZ$2:$CZ$159</c:f>
              <c:numCache>
                <c:formatCode>General</c:formatCode>
                <c:ptCount val="158"/>
                <c:pt idx="20">
                  <c:v>0.45002630560000062</c:v>
                </c:pt>
                <c:pt idx="22">
                  <c:v>0.45279441000000009</c:v>
                </c:pt>
                <c:pt idx="23">
                  <c:v>0.53453645439999997</c:v>
                </c:pt>
                <c:pt idx="24">
                  <c:v>0.51965355690000004</c:v>
                </c:pt>
                <c:pt idx="25">
                  <c:v>0.53893217439999996</c:v>
                </c:pt>
                <c:pt idx="26">
                  <c:v>0.49801249000000086</c:v>
                </c:pt>
                <c:pt idx="61">
                  <c:v>0.54209351290000063</c:v>
                </c:pt>
                <c:pt idx="68">
                  <c:v>0.54597320999999999</c:v>
                </c:pt>
                <c:pt idx="90">
                  <c:v>0.58322241610000047</c:v>
                </c:pt>
                <c:pt idx="103">
                  <c:v>0.58637306250000054</c:v>
                </c:pt>
                <c:pt idx="104">
                  <c:v>0.44404897690000078</c:v>
                </c:pt>
                <c:pt idx="107">
                  <c:v>0.60551742250000062</c:v>
                </c:pt>
                <c:pt idx="112">
                  <c:v>0.49260745960000007</c:v>
                </c:pt>
                <c:pt idx="113">
                  <c:v>0.60197425690000173</c:v>
                </c:pt>
                <c:pt idx="114">
                  <c:v>0.60136923040000112</c:v>
                </c:pt>
                <c:pt idx="115">
                  <c:v>0.69777620890000069</c:v>
                </c:pt>
                <c:pt idx="116">
                  <c:v>0.74815580160000172</c:v>
                </c:pt>
                <c:pt idx="117">
                  <c:v>0.69884584090000179</c:v>
                </c:pt>
                <c:pt idx="118">
                  <c:v>0.75384069760000261</c:v>
                </c:pt>
                <c:pt idx="119">
                  <c:v>0.82350180090000002</c:v>
                </c:pt>
                <c:pt idx="120">
                  <c:v>0.86114688040000065</c:v>
                </c:pt>
                <c:pt idx="121">
                  <c:v>0.82579021290000221</c:v>
                </c:pt>
                <c:pt idx="122">
                  <c:v>0.83021254559999957</c:v>
                </c:pt>
                <c:pt idx="124">
                  <c:v>0.43905201210000061</c:v>
                </c:pt>
                <c:pt idx="127">
                  <c:v>0.66217278760000065</c:v>
                </c:pt>
                <c:pt idx="137">
                  <c:v>0.41485192810000032</c:v>
                </c:pt>
                <c:pt idx="138">
                  <c:v>0.52406016639999997</c:v>
                </c:pt>
                <c:pt idx="141">
                  <c:v>0.56545888090000007</c:v>
                </c:pt>
                <c:pt idx="142">
                  <c:v>0.51782415999999998</c:v>
                </c:pt>
                <c:pt idx="144">
                  <c:v>0.40745242240000001</c:v>
                </c:pt>
                <c:pt idx="145">
                  <c:v>0.57712889610000173</c:v>
                </c:pt>
                <c:pt idx="146">
                  <c:v>0.41782003210000074</c:v>
                </c:pt>
                <c:pt idx="150">
                  <c:v>0.42053928010000002</c:v>
                </c:pt>
                <c:pt idx="151">
                  <c:v>0.52592954410000003</c:v>
                </c:pt>
                <c:pt idx="153">
                  <c:v>0.47425259560000038</c:v>
                </c:pt>
                <c:pt idx="154">
                  <c:v>0.41572835290000032</c:v>
                </c:pt>
                <c:pt idx="155">
                  <c:v>0.5665873983999995</c:v>
                </c:pt>
                <c:pt idx="156">
                  <c:v>0.47119987360000032</c:v>
                </c:pt>
              </c:numCache>
            </c:numRef>
          </c:val>
          <c:extLst>
            <c:ext xmlns:c16="http://schemas.microsoft.com/office/drawing/2014/chart" uri="{C3380CC4-5D6E-409C-BE32-E72D297353CC}">
              <c16:uniqueId val="{00000066-DD10-409B-87F1-B2F8D6ACD275}"/>
            </c:ext>
          </c:extLst>
        </c:ser>
        <c:ser>
          <c:idx val="103"/>
          <c:order val="103"/>
          <c:tx>
            <c:strRef>
              <c:f>'[Copy of CorrNonLinearLog_TBVIs-Biowet.xlsx]Contour plot Cotton-Maize'!$DA$1</c:f>
              <c:strCache>
                <c:ptCount val="1"/>
                <c:pt idx="0">
                  <c:v>1594</c:v>
                </c:pt>
              </c:strCache>
            </c:strRef>
          </c:tx>
          <c:cat>
            <c:numRef>
              <c:f>'[Copy of CorrNonLinearLog_TBVIs-Biowet.xlsx]Contour plot Cotton-Maize'!$A$2:$A$159</c:f>
              <c:numCache>
                <c:formatCode>General</c:formatCode>
                <c:ptCount val="158"/>
                <c:pt idx="0">
                  <c:v>422</c:v>
                </c:pt>
                <c:pt idx="1">
                  <c:v>432</c:v>
                </c:pt>
                <c:pt idx="2">
                  <c:v>442</c:v>
                </c:pt>
                <c:pt idx="3">
                  <c:v>452</c:v>
                </c:pt>
                <c:pt idx="4">
                  <c:v>463</c:v>
                </c:pt>
                <c:pt idx="5">
                  <c:v>473</c:v>
                </c:pt>
                <c:pt idx="6">
                  <c:v>483</c:v>
                </c:pt>
                <c:pt idx="7">
                  <c:v>493</c:v>
                </c:pt>
                <c:pt idx="8">
                  <c:v>503</c:v>
                </c:pt>
                <c:pt idx="9">
                  <c:v>513</c:v>
                </c:pt>
                <c:pt idx="10">
                  <c:v>524</c:v>
                </c:pt>
                <c:pt idx="11">
                  <c:v>534</c:v>
                </c:pt>
                <c:pt idx="12">
                  <c:v>544</c:v>
                </c:pt>
                <c:pt idx="13">
                  <c:v>554</c:v>
                </c:pt>
                <c:pt idx="14">
                  <c:v>564</c:v>
                </c:pt>
                <c:pt idx="15">
                  <c:v>574</c:v>
                </c:pt>
                <c:pt idx="16">
                  <c:v>585</c:v>
                </c:pt>
                <c:pt idx="17">
                  <c:v>595</c:v>
                </c:pt>
                <c:pt idx="18">
                  <c:v>605</c:v>
                </c:pt>
                <c:pt idx="19">
                  <c:v>615</c:v>
                </c:pt>
                <c:pt idx="20">
                  <c:v>625</c:v>
                </c:pt>
                <c:pt idx="21">
                  <c:v>635</c:v>
                </c:pt>
                <c:pt idx="22">
                  <c:v>646</c:v>
                </c:pt>
                <c:pt idx="23">
                  <c:v>656</c:v>
                </c:pt>
                <c:pt idx="24">
                  <c:v>666</c:v>
                </c:pt>
                <c:pt idx="25">
                  <c:v>676</c:v>
                </c:pt>
                <c:pt idx="26">
                  <c:v>686</c:v>
                </c:pt>
                <c:pt idx="27">
                  <c:v>697</c:v>
                </c:pt>
                <c:pt idx="28">
                  <c:v>707</c:v>
                </c:pt>
                <c:pt idx="29">
                  <c:v>717</c:v>
                </c:pt>
                <c:pt idx="30">
                  <c:v>727</c:v>
                </c:pt>
                <c:pt idx="31">
                  <c:v>737</c:v>
                </c:pt>
                <c:pt idx="32">
                  <c:v>747</c:v>
                </c:pt>
                <c:pt idx="33">
                  <c:v>758</c:v>
                </c:pt>
                <c:pt idx="34">
                  <c:v>768</c:v>
                </c:pt>
                <c:pt idx="35">
                  <c:v>778</c:v>
                </c:pt>
                <c:pt idx="36">
                  <c:v>788</c:v>
                </c:pt>
                <c:pt idx="37">
                  <c:v>798</c:v>
                </c:pt>
                <c:pt idx="38">
                  <c:v>808</c:v>
                </c:pt>
                <c:pt idx="39">
                  <c:v>819</c:v>
                </c:pt>
                <c:pt idx="40">
                  <c:v>829</c:v>
                </c:pt>
                <c:pt idx="41">
                  <c:v>839</c:v>
                </c:pt>
                <c:pt idx="42">
                  <c:v>849</c:v>
                </c:pt>
                <c:pt idx="43">
                  <c:v>859</c:v>
                </c:pt>
                <c:pt idx="44">
                  <c:v>870</c:v>
                </c:pt>
                <c:pt idx="45">
                  <c:v>880</c:v>
                </c:pt>
                <c:pt idx="46">
                  <c:v>890</c:v>
                </c:pt>
                <c:pt idx="47">
                  <c:v>900</c:v>
                </c:pt>
                <c:pt idx="48">
                  <c:v>910</c:v>
                </c:pt>
                <c:pt idx="49">
                  <c:v>920</c:v>
                </c:pt>
                <c:pt idx="50">
                  <c:v>929</c:v>
                </c:pt>
                <c:pt idx="51">
                  <c:v>939</c:v>
                </c:pt>
                <c:pt idx="52">
                  <c:v>949</c:v>
                </c:pt>
                <c:pt idx="53">
                  <c:v>959</c:v>
                </c:pt>
                <c:pt idx="54">
                  <c:v>969</c:v>
                </c:pt>
                <c:pt idx="55">
                  <c:v>979</c:v>
                </c:pt>
                <c:pt idx="56">
                  <c:v>989</c:v>
                </c:pt>
                <c:pt idx="57">
                  <c:v>999</c:v>
                </c:pt>
                <c:pt idx="58">
                  <c:v>1009</c:v>
                </c:pt>
                <c:pt idx="59">
                  <c:v>1019</c:v>
                </c:pt>
                <c:pt idx="60">
                  <c:v>1029</c:v>
                </c:pt>
                <c:pt idx="61">
                  <c:v>1040</c:v>
                </c:pt>
                <c:pt idx="62">
                  <c:v>1051</c:v>
                </c:pt>
                <c:pt idx="63">
                  <c:v>1061</c:v>
                </c:pt>
                <c:pt idx="64">
                  <c:v>1071</c:v>
                </c:pt>
                <c:pt idx="65">
                  <c:v>1081</c:v>
                </c:pt>
                <c:pt idx="66">
                  <c:v>1091</c:v>
                </c:pt>
                <c:pt idx="67">
                  <c:v>1101</c:v>
                </c:pt>
                <c:pt idx="68">
                  <c:v>1111</c:v>
                </c:pt>
                <c:pt idx="69">
                  <c:v>1121</c:v>
                </c:pt>
                <c:pt idx="70">
                  <c:v>1131</c:v>
                </c:pt>
                <c:pt idx="71">
                  <c:v>1141</c:v>
                </c:pt>
                <c:pt idx="72">
                  <c:v>1151</c:v>
                </c:pt>
                <c:pt idx="73">
                  <c:v>1161</c:v>
                </c:pt>
                <c:pt idx="74">
                  <c:v>1171</c:v>
                </c:pt>
                <c:pt idx="75">
                  <c:v>1181</c:v>
                </c:pt>
                <c:pt idx="76">
                  <c:v>1191</c:v>
                </c:pt>
                <c:pt idx="77">
                  <c:v>1201</c:v>
                </c:pt>
                <c:pt idx="78">
                  <c:v>1211</c:v>
                </c:pt>
                <c:pt idx="79">
                  <c:v>1221</c:v>
                </c:pt>
                <c:pt idx="80">
                  <c:v>1231</c:v>
                </c:pt>
                <c:pt idx="81">
                  <c:v>1241</c:v>
                </c:pt>
                <c:pt idx="82">
                  <c:v>1251</c:v>
                </c:pt>
                <c:pt idx="83">
                  <c:v>1261</c:v>
                </c:pt>
                <c:pt idx="84">
                  <c:v>1272</c:v>
                </c:pt>
                <c:pt idx="85">
                  <c:v>1282</c:v>
                </c:pt>
                <c:pt idx="86">
                  <c:v>1292</c:v>
                </c:pt>
                <c:pt idx="87">
                  <c:v>1302</c:v>
                </c:pt>
                <c:pt idx="88">
                  <c:v>1312</c:v>
                </c:pt>
                <c:pt idx="89">
                  <c:v>1322</c:v>
                </c:pt>
                <c:pt idx="90">
                  <c:v>1332</c:v>
                </c:pt>
                <c:pt idx="91">
                  <c:v>1472</c:v>
                </c:pt>
                <c:pt idx="92">
                  <c:v>1483</c:v>
                </c:pt>
                <c:pt idx="93">
                  <c:v>1493</c:v>
                </c:pt>
                <c:pt idx="94">
                  <c:v>1503</c:v>
                </c:pt>
                <c:pt idx="95">
                  <c:v>1513</c:v>
                </c:pt>
                <c:pt idx="96">
                  <c:v>1523</c:v>
                </c:pt>
                <c:pt idx="97">
                  <c:v>1533</c:v>
                </c:pt>
                <c:pt idx="98">
                  <c:v>1543</c:v>
                </c:pt>
                <c:pt idx="99">
                  <c:v>1553</c:v>
                </c:pt>
                <c:pt idx="100">
                  <c:v>1563</c:v>
                </c:pt>
                <c:pt idx="101">
                  <c:v>1573</c:v>
                </c:pt>
                <c:pt idx="102">
                  <c:v>1583</c:v>
                </c:pt>
                <c:pt idx="103">
                  <c:v>1594</c:v>
                </c:pt>
                <c:pt idx="104">
                  <c:v>1604</c:v>
                </c:pt>
                <c:pt idx="105">
                  <c:v>1614</c:v>
                </c:pt>
                <c:pt idx="106">
                  <c:v>1624</c:v>
                </c:pt>
                <c:pt idx="107">
                  <c:v>1634</c:v>
                </c:pt>
                <c:pt idx="108">
                  <c:v>1644</c:v>
                </c:pt>
                <c:pt idx="109">
                  <c:v>1654</c:v>
                </c:pt>
                <c:pt idx="110">
                  <c:v>1664</c:v>
                </c:pt>
                <c:pt idx="111">
                  <c:v>1674</c:v>
                </c:pt>
                <c:pt idx="112">
                  <c:v>1684</c:v>
                </c:pt>
                <c:pt idx="113">
                  <c:v>1694</c:v>
                </c:pt>
                <c:pt idx="114">
                  <c:v>1704</c:v>
                </c:pt>
                <c:pt idx="115">
                  <c:v>1715</c:v>
                </c:pt>
                <c:pt idx="116">
                  <c:v>1725</c:v>
                </c:pt>
                <c:pt idx="117">
                  <c:v>1735</c:v>
                </c:pt>
                <c:pt idx="118">
                  <c:v>1745</c:v>
                </c:pt>
                <c:pt idx="119">
                  <c:v>1755</c:v>
                </c:pt>
                <c:pt idx="120">
                  <c:v>1765</c:v>
                </c:pt>
                <c:pt idx="121">
                  <c:v>1775</c:v>
                </c:pt>
                <c:pt idx="122">
                  <c:v>1785</c:v>
                </c:pt>
                <c:pt idx="123">
                  <c:v>1977</c:v>
                </c:pt>
                <c:pt idx="124">
                  <c:v>1987</c:v>
                </c:pt>
                <c:pt idx="125">
                  <c:v>2027</c:v>
                </c:pt>
                <c:pt idx="126">
                  <c:v>2037</c:v>
                </c:pt>
                <c:pt idx="127">
                  <c:v>2047</c:v>
                </c:pt>
                <c:pt idx="128">
                  <c:v>2058</c:v>
                </c:pt>
                <c:pt idx="129">
                  <c:v>2068</c:v>
                </c:pt>
                <c:pt idx="130">
                  <c:v>2078</c:v>
                </c:pt>
                <c:pt idx="131">
                  <c:v>2088</c:v>
                </c:pt>
                <c:pt idx="132">
                  <c:v>2098</c:v>
                </c:pt>
                <c:pt idx="133">
                  <c:v>2108</c:v>
                </c:pt>
                <c:pt idx="134">
                  <c:v>2118</c:v>
                </c:pt>
                <c:pt idx="135">
                  <c:v>2128</c:v>
                </c:pt>
                <c:pt idx="136">
                  <c:v>2138</c:v>
                </c:pt>
                <c:pt idx="137">
                  <c:v>2148</c:v>
                </c:pt>
                <c:pt idx="138">
                  <c:v>2158</c:v>
                </c:pt>
                <c:pt idx="139">
                  <c:v>2169</c:v>
                </c:pt>
                <c:pt idx="140">
                  <c:v>2179</c:v>
                </c:pt>
                <c:pt idx="141">
                  <c:v>2189</c:v>
                </c:pt>
                <c:pt idx="142">
                  <c:v>2199</c:v>
                </c:pt>
                <c:pt idx="143">
                  <c:v>2209</c:v>
                </c:pt>
                <c:pt idx="144">
                  <c:v>2219</c:v>
                </c:pt>
                <c:pt idx="145">
                  <c:v>2229</c:v>
                </c:pt>
                <c:pt idx="146">
                  <c:v>2239</c:v>
                </c:pt>
                <c:pt idx="147">
                  <c:v>2249</c:v>
                </c:pt>
                <c:pt idx="148">
                  <c:v>2259</c:v>
                </c:pt>
                <c:pt idx="149">
                  <c:v>2269</c:v>
                </c:pt>
                <c:pt idx="150">
                  <c:v>2280</c:v>
                </c:pt>
                <c:pt idx="151">
                  <c:v>2290</c:v>
                </c:pt>
                <c:pt idx="152">
                  <c:v>2300</c:v>
                </c:pt>
                <c:pt idx="153">
                  <c:v>2310</c:v>
                </c:pt>
                <c:pt idx="154">
                  <c:v>2320</c:v>
                </c:pt>
                <c:pt idx="155">
                  <c:v>2330</c:v>
                </c:pt>
                <c:pt idx="156">
                  <c:v>2340</c:v>
                </c:pt>
                <c:pt idx="157">
                  <c:v>2350</c:v>
                </c:pt>
              </c:numCache>
            </c:numRef>
          </c:cat>
          <c:val>
            <c:numRef>
              <c:f>'[Copy of CorrNonLinearLog_TBVIs-Biowet.xlsx]Contour plot Cotton-Maize'!$DA$2:$DA$159</c:f>
              <c:numCache>
                <c:formatCode>General</c:formatCode>
                <c:ptCount val="158"/>
                <c:pt idx="20">
                  <c:v>0.52027369000000012</c:v>
                </c:pt>
                <c:pt idx="21">
                  <c:v>0.48749720409999997</c:v>
                </c:pt>
                <c:pt idx="22">
                  <c:v>0.52023041289999994</c:v>
                </c:pt>
                <c:pt idx="23">
                  <c:v>0.58504141440000179</c:v>
                </c:pt>
                <c:pt idx="24">
                  <c:v>0.59008514889999919</c:v>
                </c:pt>
                <c:pt idx="25">
                  <c:v>0.6083064036000011</c:v>
                </c:pt>
                <c:pt idx="26">
                  <c:v>0.57227712009999998</c:v>
                </c:pt>
                <c:pt idx="60">
                  <c:v>0.45782815690000056</c:v>
                </c:pt>
                <c:pt idx="61">
                  <c:v>0.62100704160000064</c:v>
                </c:pt>
                <c:pt idx="68">
                  <c:v>0.52553800360000003</c:v>
                </c:pt>
                <c:pt idx="77">
                  <c:v>0.45874883609999995</c:v>
                </c:pt>
                <c:pt idx="105">
                  <c:v>0.5754284449</c:v>
                </c:pt>
                <c:pt idx="116">
                  <c:v>0.59502710439999951</c:v>
                </c:pt>
                <c:pt idx="117">
                  <c:v>0.5039722081000001</c:v>
                </c:pt>
                <c:pt idx="118">
                  <c:v>0.53610219609999998</c:v>
                </c:pt>
                <c:pt idx="119">
                  <c:v>0.7405979364000016</c:v>
                </c:pt>
                <c:pt idx="120">
                  <c:v>0.82350180090000002</c:v>
                </c:pt>
                <c:pt idx="121">
                  <c:v>0.79641345639999994</c:v>
                </c:pt>
                <c:pt idx="122">
                  <c:v>0.8051113983999999</c:v>
                </c:pt>
                <c:pt idx="127">
                  <c:v>0.5896396944000013</c:v>
                </c:pt>
                <c:pt idx="155">
                  <c:v>0.47483124639999996</c:v>
                </c:pt>
              </c:numCache>
            </c:numRef>
          </c:val>
          <c:extLst>
            <c:ext xmlns:c16="http://schemas.microsoft.com/office/drawing/2014/chart" uri="{C3380CC4-5D6E-409C-BE32-E72D297353CC}">
              <c16:uniqueId val="{00000067-DD10-409B-87F1-B2F8D6ACD275}"/>
            </c:ext>
          </c:extLst>
        </c:ser>
        <c:ser>
          <c:idx val="104"/>
          <c:order val="104"/>
          <c:tx>
            <c:strRef>
              <c:f>'[Copy of CorrNonLinearLog_TBVIs-Biowet.xlsx]Contour plot Cotton-Maize'!$DB$1</c:f>
              <c:strCache>
                <c:ptCount val="1"/>
                <c:pt idx="0">
                  <c:v>1604</c:v>
                </c:pt>
              </c:strCache>
            </c:strRef>
          </c:tx>
          <c:cat>
            <c:numRef>
              <c:f>'[Copy of CorrNonLinearLog_TBVIs-Biowet.xlsx]Contour plot Cotton-Maize'!$A$2:$A$159</c:f>
              <c:numCache>
                <c:formatCode>General</c:formatCode>
                <c:ptCount val="158"/>
                <c:pt idx="0">
                  <c:v>422</c:v>
                </c:pt>
                <c:pt idx="1">
                  <c:v>432</c:v>
                </c:pt>
                <c:pt idx="2">
                  <c:v>442</c:v>
                </c:pt>
                <c:pt idx="3">
                  <c:v>452</c:v>
                </c:pt>
                <c:pt idx="4">
                  <c:v>463</c:v>
                </c:pt>
                <c:pt idx="5">
                  <c:v>473</c:v>
                </c:pt>
                <c:pt idx="6">
                  <c:v>483</c:v>
                </c:pt>
                <c:pt idx="7">
                  <c:v>493</c:v>
                </c:pt>
                <c:pt idx="8">
                  <c:v>503</c:v>
                </c:pt>
                <c:pt idx="9">
                  <c:v>513</c:v>
                </c:pt>
                <c:pt idx="10">
                  <c:v>524</c:v>
                </c:pt>
                <c:pt idx="11">
                  <c:v>534</c:v>
                </c:pt>
                <c:pt idx="12">
                  <c:v>544</c:v>
                </c:pt>
                <c:pt idx="13">
                  <c:v>554</c:v>
                </c:pt>
                <c:pt idx="14">
                  <c:v>564</c:v>
                </c:pt>
                <c:pt idx="15">
                  <c:v>574</c:v>
                </c:pt>
                <c:pt idx="16">
                  <c:v>585</c:v>
                </c:pt>
                <c:pt idx="17">
                  <c:v>595</c:v>
                </c:pt>
                <c:pt idx="18">
                  <c:v>605</c:v>
                </c:pt>
                <c:pt idx="19">
                  <c:v>615</c:v>
                </c:pt>
                <c:pt idx="20">
                  <c:v>625</c:v>
                </c:pt>
                <c:pt idx="21">
                  <c:v>635</c:v>
                </c:pt>
                <c:pt idx="22">
                  <c:v>646</c:v>
                </c:pt>
                <c:pt idx="23">
                  <c:v>656</c:v>
                </c:pt>
                <c:pt idx="24">
                  <c:v>666</c:v>
                </c:pt>
                <c:pt idx="25">
                  <c:v>676</c:v>
                </c:pt>
                <c:pt idx="26">
                  <c:v>686</c:v>
                </c:pt>
                <c:pt idx="27">
                  <c:v>697</c:v>
                </c:pt>
                <c:pt idx="28">
                  <c:v>707</c:v>
                </c:pt>
                <c:pt idx="29">
                  <c:v>717</c:v>
                </c:pt>
                <c:pt idx="30">
                  <c:v>727</c:v>
                </c:pt>
                <c:pt idx="31">
                  <c:v>737</c:v>
                </c:pt>
                <c:pt idx="32">
                  <c:v>747</c:v>
                </c:pt>
                <c:pt idx="33">
                  <c:v>758</c:v>
                </c:pt>
                <c:pt idx="34">
                  <c:v>768</c:v>
                </c:pt>
                <c:pt idx="35">
                  <c:v>778</c:v>
                </c:pt>
                <c:pt idx="36">
                  <c:v>788</c:v>
                </c:pt>
                <c:pt idx="37">
                  <c:v>798</c:v>
                </c:pt>
                <c:pt idx="38">
                  <c:v>808</c:v>
                </c:pt>
                <c:pt idx="39">
                  <c:v>819</c:v>
                </c:pt>
                <c:pt idx="40">
                  <c:v>829</c:v>
                </c:pt>
                <c:pt idx="41">
                  <c:v>839</c:v>
                </c:pt>
                <c:pt idx="42">
                  <c:v>849</c:v>
                </c:pt>
                <c:pt idx="43">
                  <c:v>859</c:v>
                </c:pt>
                <c:pt idx="44">
                  <c:v>870</c:v>
                </c:pt>
                <c:pt idx="45">
                  <c:v>880</c:v>
                </c:pt>
                <c:pt idx="46">
                  <c:v>890</c:v>
                </c:pt>
                <c:pt idx="47">
                  <c:v>900</c:v>
                </c:pt>
                <c:pt idx="48">
                  <c:v>910</c:v>
                </c:pt>
                <c:pt idx="49">
                  <c:v>920</c:v>
                </c:pt>
                <c:pt idx="50">
                  <c:v>929</c:v>
                </c:pt>
                <c:pt idx="51">
                  <c:v>939</c:v>
                </c:pt>
                <c:pt idx="52">
                  <c:v>949</c:v>
                </c:pt>
                <c:pt idx="53">
                  <c:v>959</c:v>
                </c:pt>
                <c:pt idx="54">
                  <c:v>969</c:v>
                </c:pt>
                <c:pt idx="55">
                  <c:v>979</c:v>
                </c:pt>
                <c:pt idx="56">
                  <c:v>989</c:v>
                </c:pt>
                <c:pt idx="57">
                  <c:v>999</c:v>
                </c:pt>
                <c:pt idx="58">
                  <c:v>1009</c:v>
                </c:pt>
                <c:pt idx="59">
                  <c:v>1019</c:v>
                </c:pt>
                <c:pt idx="60">
                  <c:v>1029</c:v>
                </c:pt>
                <c:pt idx="61">
                  <c:v>1040</c:v>
                </c:pt>
                <c:pt idx="62">
                  <c:v>1051</c:v>
                </c:pt>
                <c:pt idx="63">
                  <c:v>1061</c:v>
                </c:pt>
                <c:pt idx="64">
                  <c:v>1071</c:v>
                </c:pt>
                <c:pt idx="65">
                  <c:v>1081</c:v>
                </c:pt>
                <c:pt idx="66">
                  <c:v>1091</c:v>
                </c:pt>
                <c:pt idx="67">
                  <c:v>1101</c:v>
                </c:pt>
                <c:pt idx="68">
                  <c:v>1111</c:v>
                </c:pt>
                <c:pt idx="69">
                  <c:v>1121</c:v>
                </c:pt>
                <c:pt idx="70">
                  <c:v>1131</c:v>
                </c:pt>
                <c:pt idx="71">
                  <c:v>1141</c:v>
                </c:pt>
                <c:pt idx="72">
                  <c:v>1151</c:v>
                </c:pt>
                <c:pt idx="73">
                  <c:v>1161</c:v>
                </c:pt>
                <c:pt idx="74">
                  <c:v>1171</c:v>
                </c:pt>
                <c:pt idx="75">
                  <c:v>1181</c:v>
                </c:pt>
                <c:pt idx="76">
                  <c:v>1191</c:v>
                </c:pt>
                <c:pt idx="77">
                  <c:v>1201</c:v>
                </c:pt>
                <c:pt idx="78">
                  <c:v>1211</c:v>
                </c:pt>
                <c:pt idx="79">
                  <c:v>1221</c:v>
                </c:pt>
                <c:pt idx="80">
                  <c:v>1231</c:v>
                </c:pt>
                <c:pt idx="81">
                  <c:v>1241</c:v>
                </c:pt>
                <c:pt idx="82">
                  <c:v>1251</c:v>
                </c:pt>
                <c:pt idx="83">
                  <c:v>1261</c:v>
                </c:pt>
                <c:pt idx="84">
                  <c:v>1272</c:v>
                </c:pt>
                <c:pt idx="85">
                  <c:v>1282</c:v>
                </c:pt>
                <c:pt idx="86">
                  <c:v>1292</c:v>
                </c:pt>
                <c:pt idx="87">
                  <c:v>1302</c:v>
                </c:pt>
                <c:pt idx="88">
                  <c:v>1312</c:v>
                </c:pt>
                <c:pt idx="89">
                  <c:v>1322</c:v>
                </c:pt>
                <c:pt idx="90">
                  <c:v>1332</c:v>
                </c:pt>
                <c:pt idx="91">
                  <c:v>1472</c:v>
                </c:pt>
                <c:pt idx="92">
                  <c:v>1483</c:v>
                </c:pt>
                <c:pt idx="93">
                  <c:v>1493</c:v>
                </c:pt>
                <c:pt idx="94">
                  <c:v>1503</c:v>
                </c:pt>
                <c:pt idx="95">
                  <c:v>1513</c:v>
                </c:pt>
                <c:pt idx="96">
                  <c:v>1523</c:v>
                </c:pt>
                <c:pt idx="97">
                  <c:v>1533</c:v>
                </c:pt>
                <c:pt idx="98">
                  <c:v>1543</c:v>
                </c:pt>
                <c:pt idx="99">
                  <c:v>1553</c:v>
                </c:pt>
                <c:pt idx="100">
                  <c:v>1563</c:v>
                </c:pt>
                <c:pt idx="101">
                  <c:v>1573</c:v>
                </c:pt>
                <c:pt idx="102">
                  <c:v>1583</c:v>
                </c:pt>
                <c:pt idx="103">
                  <c:v>1594</c:v>
                </c:pt>
                <c:pt idx="104">
                  <c:v>1604</c:v>
                </c:pt>
                <c:pt idx="105">
                  <c:v>1614</c:v>
                </c:pt>
                <c:pt idx="106">
                  <c:v>1624</c:v>
                </c:pt>
                <c:pt idx="107">
                  <c:v>1634</c:v>
                </c:pt>
                <c:pt idx="108">
                  <c:v>1644</c:v>
                </c:pt>
                <c:pt idx="109">
                  <c:v>1654</c:v>
                </c:pt>
                <c:pt idx="110">
                  <c:v>1664</c:v>
                </c:pt>
                <c:pt idx="111">
                  <c:v>1674</c:v>
                </c:pt>
                <c:pt idx="112">
                  <c:v>1684</c:v>
                </c:pt>
                <c:pt idx="113">
                  <c:v>1694</c:v>
                </c:pt>
                <c:pt idx="114">
                  <c:v>1704</c:v>
                </c:pt>
                <c:pt idx="115">
                  <c:v>1715</c:v>
                </c:pt>
                <c:pt idx="116">
                  <c:v>1725</c:v>
                </c:pt>
                <c:pt idx="117">
                  <c:v>1735</c:v>
                </c:pt>
                <c:pt idx="118">
                  <c:v>1745</c:v>
                </c:pt>
                <c:pt idx="119">
                  <c:v>1755</c:v>
                </c:pt>
                <c:pt idx="120">
                  <c:v>1765</c:v>
                </c:pt>
                <c:pt idx="121">
                  <c:v>1775</c:v>
                </c:pt>
                <c:pt idx="122">
                  <c:v>1785</c:v>
                </c:pt>
                <c:pt idx="123">
                  <c:v>1977</c:v>
                </c:pt>
                <c:pt idx="124">
                  <c:v>1987</c:v>
                </c:pt>
                <c:pt idx="125">
                  <c:v>2027</c:v>
                </c:pt>
                <c:pt idx="126">
                  <c:v>2037</c:v>
                </c:pt>
                <c:pt idx="127">
                  <c:v>2047</c:v>
                </c:pt>
                <c:pt idx="128">
                  <c:v>2058</c:v>
                </c:pt>
                <c:pt idx="129">
                  <c:v>2068</c:v>
                </c:pt>
                <c:pt idx="130">
                  <c:v>2078</c:v>
                </c:pt>
                <c:pt idx="131">
                  <c:v>2088</c:v>
                </c:pt>
                <c:pt idx="132">
                  <c:v>2098</c:v>
                </c:pt>
                <c:pt idx="133">
                  <c:v>2108</c:v>
                </c:pt>
                <c:pt idx="134">
                  <c:v>2118</c:v>
                </c:pt>
                <c:pt idx="135">
                  <c:v>2128</c:v>
                </c:pt>
                <c:pt idx="136">
                  <c:v>2138</c:v>
                </c:pt>
                <c:pt idx="137">
                  <c:v>2148</c:v>
                </c:pt>
                <c:pt idx="138">
                  <c:v>2158</c:v>
                </c:pt>
                <c:pt idx="139">
                  <c:v>2169</c:v>
                </c:pt>
                <c:pt idx="140">
                  <c:v>2179</c:v>
                </c:pt>
                <c:pt idx="141">
                  <c:v>2189</c:v>
                </c:pt>
                <c:pt idx="142">
                  <c:v>2199</c:v>
                </c:pt>
                <c:pt idx="143">
                  <c:v>2209</c:v>
                </c:pt>
                <c:pt idx="144">
                  <c:v>2219</c:v>
                </c:pt>
                <c:pt idx="145">
                  <c:v>2229</c:v>
                </c:pt>
                <c:pt idx="146">
                  <c:v>2239</c:v>
                </c:pt>
                <c:pt idx="147">
                  <c:v>2249</c:v>
                </c:pt>
                <c:pt idx="148">
                  <c:v>2259</c:v>
                </c:pt>
                <c:pt idx="149">
                  <c:v>2269</c:v>
                </c:pt>
                <c:pt idx="150">
                  <c:v>2280</c:v>
                </c:pt>
                <c:pt idx="151">
                  <c:v>2290</c:v>
                </c:pt>
                <c:pt idx="152">
                  <c:v>2300</c:v>
                </c:pt>
                <c:pt idx="153">
                  <c:v>2310</c:v>
                </c:pt>
                <c:pt idx="154">
                  <c:v>2320</c:v>
                </c:pt>
                <c:pt idx="155">
                  <c:v>2330</c:v>
                </c:pt>
                <c:pt idx="156">
                  <c:v>2340</c:v>
                </c:pt>
                <c:pt idx="157">
                  <c:v>2350</c:v>
                </c:pt>
              </c:numCache>
            </c:numRef>
          </c:cat>
          <c:val>
            <c:numRef>
              <c:f>'[Copy of CorrNonLinearLog_TBVIs-Biowet.xlsx]Contour plot Cotton-Maize'!$DB$2:$DB$159</c:f>
              <c:numCache>
                <c:formatCode>General</c:formatCode>
                <c:ptCount val="158"/>
                <c:pt idx="12">
                  <c:v>0.47930698240000091</c:v>
                </c:pt>
                <c:pt idx="13">
                  <c:v>0.5256685008999995</c:v>
                </c:pt>
                <c:pt idx="14">
                  <c:v>0.53506299039999949</c:v>
                </c:pt>
                <c:pt idx="15">
                  <c:v>0.70674286240000173</c:v>
                </c:pt>
                <c:pt idx="16">
                  <c:v>0.74583950440000135</c:v>
                </c:pt>
                <c:pt idx="17">
                  <c:v>0.76529253610000125</c:v>
                </c:pt>
                <c:pt idx="18">
                  <c:v>0.78453534759999999</c:v>
                </c:pt>
                <c:pt idx="19">
                  <c:v>0.83770086760000173</c:v>
                </c:pt>
                <c:pt idx="20">
                  <c:v>0.85986674409999986</c:v>
                </c:pt>
                <c:pt idx="21">
                  <c:v>0.86363566240000256</c:v>
                </c:pt>
                <c:pt idx="22">
                  <c:v>0.87119822440000139</c:v>
                </c:pt>
                <c:pt idx="23">
                  <c:v>0.92438610250000008</c:v>
                </c:pt>
                <c:pt idx="24">
                  <c:v>0.91066940410000063</c:v>
                </c:pt>
                <c:pt idx="25">
                  <c:v>0.91937414560000008</c:v>
                </c:pt>
                <c:pt idx="26">
                  <c:v>0.90740865640000123</c:v>
                </c:pt>
                <c:pt idx="27">
                  <c:v>0.80937012250000062</c:v>
                </c:pt>
                <c:pt idx="61">
                  <c:v>0.52681467240000124</c:v>
                </c:pt>
                <c:pt idx="68">
                  <c:v>0.49021002250000006</c:v>
                </c:pt>
                <c:pt idx="101">
                  <c:v>0.51112490489999951</c:v>
                </c:pt>
                <c:pt idx="105">
                  <c:v>0.62538045610000148</c:v>
                </c:pt>
                <c:pt idx="114">
                  <c:v>0.47979172889999999</c:v>
                </c:pt>
                <c:pt idx="115">
                  <c:v>0.54866611840000001</c:v>
                </c:pt>
                <c:pt idx="116">
                  <c:v>0.64952316490000006</c:v>
                </c:pt>
                <c:pt idx="117">
                  <c:v>0.61796893210000126</c:v>
                </c:pt>
                <c:pt idx="118">
                  <c:v>0.60629582250000236</c:v>
                </c:pt>
                <c:pt idx="119">
                  <c:v>0.80784144000000135</c:v>
                </c:pt>
                <c:pt idx="120">
                  <c:v>0.86799035560000148</c:v>
                </c:pt>
                <c:pt idx="121">
                  <c:v>0.8263355408999995</c:v>
                </c:pt>
                <c:pt idx="122">
                  <c:v>0.82700836</c:v>
                </c:pt>
                <c:pt idx="127">
                  <c:v>0.59202252489999907</c:v>
                </c:pt>
                <c:pt idx="151">
                  <c:v>0.40731200410000068</c:v>
                </c:pt>
                <c:pt idx="155">
                  <c:v>0.46238640010000093</c:v>
                </c:pt>
                <c:pt idx="156">
                  <c:v>0.40475044000000004</c:v>
                </c:pt>
              </c:numCache>
            </c:numRef>
          </c:val>
          <c:extLst>
            <c:ext xmlns:c16="http://schemas.microsoft.com/office/drawing/2014/chart" uri="{C3380CC4-5D6E-409C-BE32-E72D297353CC}">
              <c16:uniqueId val="{00000068-DD10-409B-87F1-B2F8D6ACD275}"/>
            </c:ext>
          </c:extLst>
        </c:ser>
        <c:ser>
          <c:idx val="105"/>
          <c:order val="105"/>
          <c:tx>
            <c:strRef>
              <c:f>'[Copy of CorrNonLinearLog_TBVIs-Biowet.xlsx]Contour plot Cotton-Maize'!$DC$1</c:f>
              <c:strCache>
                <c:ptCount val="1"/>
                <c:pt idx="0">
                  <c:v>1614</c:v>
                </c:pt>
              </c:strCache>
            </c:strRef>
          </c:tx>
          <c:cat>
            <c:numRef>
              <c:f>'[Copy of CorrNonLinearLog_TBVIs-Biowet.xlsx]Contour plot Cotton-Maize'!$A$2:$A$159</c:f>
              <c:numCache>
                <c:formatCode>General</c:formatCode>
                <c:ptCount val="158"/>
                <c:pt idx="0">
                  <c:v>422</c:v>
                </c:pt>
                <c:pt idx="1">
                  <c:v>432</c:v>
                </c:pt>
                <c:pt idx="2">
                  <c:v>442</c:v>
                </c:pt>
                <c:pt idx="3">
                  <c:v>452</c:v>
                </c:pt>
                <c:pt idx="4">
                  <c:v>463</c:v>
                </c:pt>
                <c:pt idx="5">
                  <c:v>473</c:v>
                </c:pt>
                <c:pt idx="6">
                  <c:v>483</c:v>
                </c:pt>
                <c:pt idx="7">
                  <c:v>493</c:v>
                </c:pt>
                <c:pt idx="8">
                  <c:v>503</c:v>
                </c:pt>
                <c:pt idx="9">
                  <c:v>513</c:v>
                </c:pt>
                <c:pt idx="10">
                  <c:v>524</c:v>
                </c:pt>
                <c:pt idx="11">
                  <c:v>534</c:v>
                </c:pt>
                <c:pt idx="12">
                  <c:v>544</c:v>
                </c:pt>
                <c:pt idx="13">
                  <c:v>554</c:v>
                </c:pt>
                <c:pt idx="14">
                  <c:v>564</c:v>
                </c:pt>
                <c:pt idx="15">
                  <c:v>574</c:v>
                </c:pt>
                <c:pt idx="16">
                  <c:v>585</c:v>
                </c:pt>
                <c:pt idx="17">
                  <c:v>595</c:v>
                </c:pt>
                <c:pt idx="18">
                  <c:v>605</c:v>
                </c:pt>
                <c:pt idx="19">
                  <c:v>615</c:v>
                </c:pt>
                <c:pt idx="20">
                  <c:v>625</c:v>
                </c:pt>
                <c:pt idx="21">
                  <c:v>635</c:v>
                </c:pt>
                <c:pt idx="22">
                  <c:v>646</c:v>
                </c:pt>
                <c:pt idx="23">
                  <c:v>656</c:v>
                </c:pt>
                <c:pt idx="24">
                  <c:v>666</c:v>
                </c:pt>
                <c:pt idx="25">
                  <c:v>676</c:v>
                </c:pt>
                <c:pt idx="26">
                  <c:v>686</c:v>
                </c:pt>
                <c:pt idx="27">
                  <c:v>697</c:v>
                </c:pt>
                <c:pt idx="28">
                  <c:v>707</c:v>
                </c:pt>
                <c:pt idx="29">
                  <c:v>717</c:v>
                </c:pt>
                <c:pt idx="30">
                  <c:v>727</c:v>
                </c:pt>
                <c:pt idx="31">
                  <c:v>737</c:v>
                </c:pt>
                <c:pt idx="32">
                  <c:v>747</c:v>
                </c:pt>
                <c:pt idx="33">
                  <c:v>758</c:v>
                </c:pt>
                <c:pt idx="34">
                  <c:v>768</c:v>
                </c:pt>
                <c:pt idx="35">
                  <c:v>778</c:v>
                </c:pt>
                <c:pt idx="36">
                  <c:v>788</c:v>
                </c:pt>
                <c:pt idx="37">
                  <c:v>798</c:v>
                </c:pt>
                <c:pt idx="38">
                  <c:v>808</c:v>
                </c:pt>
                <c:pt idx="39">
                  <c:v>819</c:v>
                </c:pt>
                <c:pt idx="40">
                  <c:v>829</c:v>
                </c:pt>
                <c:pt idx="41">
                  <c:v>839</c:v>
                </c:pt>
                <c:pt idx="42">
                  <c:v>849</c:v>
                </c:pt>
                <c:pt idx="43">
                  <c:v>859</c:v>
                </c:pt>
                <c:pt idx="44">
                  <c:v>870</c:v>
                </c:pt>
                <c:pt idx="45">
                  <c:v>880</c:v>
                </c:pt>
                <c:pt idx="46">
                  <c:v>890</c:v>
                </c:pt>
                <c:pt idx="47">
                  <c:v>900</c:v>
                </c:pt>
                <c:pt idx="48">
                  <c:v>910</c:v>
                </c:pt>
                <c:pt idx="49">
                  <c:v>920</c:v>
                </c:pt>
                <c:pt idx="50">
                  <c:v>929</c:v>
                </c:pt>
                <c:pt idx="51">
                  <c:v>939</c:v>
                </c:pt>
                <c:pt idx="52">
                  <c:v>949</c:v>
                </c:pt>
                <c:pt idx="53">
                  <c:v>959</c:v>
                </c:pt>
                <c:pt idx="54">
                  <c:v>969</c:v>
                </c:pt>
                <c:pt idx="55">
                  <c:v>979</c:v>
                </c:pt>
                <c:pt idx="56">
                  <c:v>989</c:v>
                </c:pt>
                <c:pt idx="57">
                  <c:v>999</c:v>
                </c:pt>
                <c:pt idx="58">
                  <c:v>1009</c:v>
                </c:pt>
                <c:pt idx="59">
                  <c:v>1019</c:v>
                </c:pt>
                <c:pt idx="60">
                  <c:v>1029</c:v>
                </c:pt>
                <c:pt idx="61">
                  <c:v>1040</c:v>
                </c:pt>
                <c:pt idx="62">
                  <c:v>1051</c:v>
                </c:pt>
                <c:pt idx="63">
                  <c:v>1061</c:v>
                </c:pt>
                <c:pt idx="64">
                  <c:v>1071</c:v>
                </c:pt>
                <c:pt idx="65">
                  <c:v>1081</c:v>
                </c:pt>
                <c:pt idx="66">
                  <c:v>1091</c:v>
                </c:pt>
                <c:pt idx="67">
                  <c:v>1101</c:v>
                </c:pt>
                <c:pt idx="68">
                  <c:v>1111</c:v>
                </c:pt>
                <c:pt idx="69">
                  <c:v>1121</c:v>
                </c:pt>
                <c:pt idx="70">
                  <c:v>1131</c:v>
                </c:pt>
                <c:pt idx="71">
                  <c:v>1141</c:v>
                </c:pt>
                <c:pt idx="72">
                  <c:v>1151</c:v>
                </c:pt>
                <c:pt idx="73">
                  <c:v>1161</c:v>
                </c:pt>
                <c:pt idx="74">
                  <c:v>1171</c:v>
                </c:pt>
                <c:pt idx="75">
                  <c:v>1181</c:v>
                </c:pt>
                <c:pt idx="76">
                  <c:v>1191</c:v>
                </c:pt>
                <c:pt idx="77">
                  <c:v>1201</c:v>
                </c:pt>
                <c:pt idx="78">
                  <c:v>1211</c:v>
                </c:pt>
                <c:pt idx="79">
                  <c:v>1221</c:v>
                </c:pt>
                <c:pt idx="80">
                  <c:v>1231</c:v>
                </c:pt>
                <c:pt idx="81">
                  <c:v>1241</c:v>
                </c:pt>
                <c:pt idx="82">
                  <c:v>1251</c:v>
                </c:pt>
                <c:pt idx="83">
                  <c:v>1261</c:v>
                </c:pt>
                <c:pt idx="84">
                  <c:v>1272</c:v>
                </c:pt>
                <c:pt idx="85">
                  <c:v>1282</c:v>
                </c:pt>
                <c:pt idx="86">
                  <c:v>1292</c:v>
                </c:pt>
                <c:pt idx="87">
                  <c:v>1302</c:v>
                </c:pt>
                <c:pt idx="88">
                  <c:v>1312</c:v>
                </c:pt>
                <c:pt idx="89">
                  <c:v>1322</c:v>
                </c:pt>
                <c:pt idx="90">
                  <c:v>1332</c:v>
                </c:pt>
                <c:pt idx="91">
                  <c:v>1472</c:v>
                </c:pt>
                <c:pt idx="92">
                  <c:v>1483</c:v>
                </c:pt>
                <c:pt idx="93">
                  <c:v>1493</c:v>
                </c:pt>
                <c:pt idx="94">
                  <c:v>1503</c:v>
                </c:pt>
                <c:pt idx="95">
                  <c:v>1513</c:v>
                </c:pt>
                <c:pt idx="96">
                  <c:v>1523</c:v>
                </c:pt>
                <c:pt idx="97">
                  <c:v>1533</c:v>
                </c:pt>
                <c:pt idx="98">
                  <c:v>1543</c:v>
                </c:pt>
                <c:pt idx="99">
                  <c:v>1553</c:v>
                </c:pt>
                <c:pt idx="100">
                  <c:v>1563</c:v>
                </c:pt>
                <c:pt idx="101">
                  <c:v>1573</c:v>
                </c:pt>
                <c:pt idx="102">
                  <c:v>1583</c:v>
                </c:pt>
                <c:pt idx="103">
                  <c:v>1594</c:v>
                </c:pt>
                <c:pt idx="104">
                  <c:v>1604</c:v>
                </c:pt>
                <c:pt idx="105">
                  <c:v>1614</c:v>
                </c:pt>
                <c:pt idx="106">
                  <c:v>1624</c:v>
                </c:pt>
                <c:pt idx="107">
                  <c:v>1634</c:v>
                </c:pt>
                <c:pt idx="108">
                  <c:v>1644</c:v>
                </c:pt>
                <c:pt idx="109">
                  <c:v>1654</c:v>
                </c:pt>
                <c:pt idx="110">
                  <c:v>1664</c:v>
                </c:pt>
                <c:pt idx="111">
                  <c:v>1674</c:v>
                </c:pt>
                <c:pt idx="112">
                  <c:v>1684</c:v>
                </c:pt>
                <c:pt idx="113">
                  <c:v>1694</c:v>
                </c:pt>
                <c:pt idx="114">
                  <c:v>1704</c:v>
                </c:pt>
                <c:pt idx="115">
                  <c:v>1715</c:v>
                </c:pt>
                <c:pt idx="116">
                  <c:v>1725</c:v>
                </c:pt>
                <c:pt idx="117">
                  <c:v>1735</c:v>
                </c:pt>
                <c:pt idx="118">
                  <c:v>1745</c:v>
                </c:pt>
                <c:pt idx="119">
                  <c:v>1755</c:v>
                </c:pt>
                <c:pt idx="120">
                  <c:v>1765</c:v>
                </c:pt>
                <c:pt idx="121">
                  <c:v>1775</c:v>
                </c:pt>
                <c:pt idx="122">
                  <c:v>1785</c:v>
                </c:pt>
                <c:pt idx="123">
                  <c:v>1977</c:v>
                </c:pt>
                <c:pt idx="124">
                  <c:v>1987</c:v>
                </c:pt>
                <c:pt idx="125">
                  <c:v>2027</c:v>
                </c:pt>
                <c:pt idx="126">
                  <c:v>2037</c:v>
                </c:pt>
                <c:pt idx="127">
                  <c:v>2047</c:v>
                </c:pt>
                <c:pt idx="128">
                  <c:v>2058</c:v>
                </c:pt>
                <c:pt idx="129">
                  <c:v>2068</c:v>
                </c:pt>
                <c:pt idx="130">
                  <c:v>2078</c:v>
                </c:pt>
                <c:pt idx="131">
                  <c:v>2088</c:v>
                </c:pt>
                <c:pt idx="132">
                  <c:v>2098</c:v>
                </c:pt>
                <c:pt idx="133">
                  <c:v>2108</c:v>
                </c:pt>
                <c:pt idx="134">
                  <c:v>2118</c:v>
                </c:pt>
                <c:pt idx="135">
                  <c:v>2128</c:v>
                </c:pt>
                <c:pt idx="136">
                  <c:v>2138</c:v>
                </c:pt>
                <c:pt idx="137">
                  <c:v>2148</c:v>
                </c:pt>
                <c:pt idx="138">
                  <c:v>2158</c:v>
                </c:pt>
                <c:pt idx="139">
                  <c:v>2169</c:v>
                </c:pt>
                <c:pt idx="140">
                  <c:v>2179</c:v>
                </c:pt>
                <c:pt idx="141">
                  <c:v>2189</c:v>
                </c:pt>
                <c:pt idx="142">
                  <c:v>2199</c:v>
                </c:pt>
                <c:pt idx="143">
                  <c:v>2209</c:v>
                </c:pt>
                <c:pt idx="144">
                  <c:v>2219</c:v>
                </c:pt>
                <c:pt idx="145">
                  <c:v>2229</c:v>
                </c:pt>
                <c:pt idx="146">
                  <c:v>2239</c:v>
                </c:pt>
                <c:pt idx="147">
                  <c:v>2249</c:v>
                </c:pt>
                <c:pt idx="148">
                  <c:v>2259</c:v>
                </c:pt>
                <c:pt idx="149">
                  <c:v>2269</c:v>
                </c:pt>
                <c:pt idx="150">
                  <c:v>2280</c:v>
                </c:pt>
                <c:pt idx="151">
                  <c:v>2290</c:v>
                </c:pt>
                <c:pt idx="152">
                  <c:v>2300</c:v>
                </c:pt>
                <c:pt idx="153">
                  <c:v>2310</c:v>
                </c:pt>
                <c:pt idx="154">
                  <c:v>2320</c:v>
                </c:pt>
                <c:pt idx="155">
                  <c:v>2330</c:v>
                </c:pt>
                <c:pt idx="156">
                  <c:v>2340</c:v>
                </c:pt>
                <c:pt idx="157">
                  <c:v>2350</c:v>
                </c:pt>
              </c:numCache>
            </c:numRef>
          </c:cat>
          <c:val>
            <c:numRef>
              <c:f>'[Copy of CorrNonLinearLog_TBVIs-Biowet.xlsx]Contour plot Cotton-Maize'!$DC$2:$DC$159</c:f>
              <c:numCache>
                <c:formatCode>General</c:formatCode>
                <c:ptCount val="158"/>
                <c:pt idx="15">
                  <c:v>0.54178432360000062</c:v>
                </c:pt>
                <c:pt idx="16">
                  <c:v>0.57913622009999999</c:v>
                </c:pt>
                <c:pt idx="17">
                  <c:v>0.60178806250000161</c:v>
                </c:pt>
                <c:pt idx="18">
                  <c:v>0.66914036010000111</c:v>
                </c:pt>
                <c:pt idx="19">
                  <c:v>0.5605067688999984</c:v>
                </c:pt>
                <c:pt idx="20">
                  <c:v>0.66020500090000123</c:v>
                </c:pt>
                <c:pt idx="21">
                  <c:v>0.62680472410000065</c:v>
                </c:pt>
                <c:pt idx="22">
                  <c:v>0.66843705640000173</c:v>
                </c:pt>
                <c:pt idx="23">
                  <c:v>0.65720206240000112</c:v>
                </c:pt>
                <c:pt idx="24">
                  <c:v>0.65725070410000064</c:v>
                </c:pt>
                <c:pt idx="25">
                  <c:v>0.66481192960000113</c:v>
                </c:pt>
                <c:pt idx="26">
                  <c:v>0.69112619560000044</c:v>
                </c:pt>
                <c:pt idx="27">
                  <c:v>0.50353215999999801</c:v>
                </c:pt>
                <c:pt idx="60">
                  <c:v>0.45538203240000008</c:v>
                </c:pt>
                <c:pt idx="61">
                  <c:v>0.64720416010000004</c:v>
                </c:pt>
                <c:pt idx="68">
                  <c:v>0.58752224999999847</c:v>
                </c:pt>
                <c:pt idx="77">
                  <c:v>0.48152496640000086</c:v>
                </c:pt>
                <c:pt idx="106">
                  <c:v>0.7719379599999997</c:v>
                </c:pt>
                <c:pt idx="107">
                  <c:v>0.71257233959999999</c:v>
                </c:pt>
                <c:pt idx="108">
                  <c:v>0.52374169000000148</c:v>
                </c:pt>
                <c:pt idx="109">
                  <c:v>0.41686392249999998</c:v>
                </c:pt>
                <c:pt idx="110">
                  <c:v>0.58204692640000055</c:v>
                </c:pt>
                <c:pt idx="111">
                  <c:v>0.50946761289999998</c:v>
                </c:pt>
                <c:pt idx="112">
                  <c:v>0.64693066240000197</c:v>
                </c:pt>
                <c:pt idx="113">
                  <c:v>0.6889996036000029</c:v>
                </c:pt>
                <c:pt idx="114">
                  <c:v>0.6848059009000006</c:v>
                </c:pt>
                <c:pt idx="115">
                  <c:v>0.76627263690000125</c:v>
                </c:pt>
                <c:pt idx="116">
                  <c:v>0.80827292159999986</c:v>
                </c:pt>
                <c:pt idx="117">
                  <c:v>0.78036022440000008</c:v>
                </c:pt>
                <c:pt idx="118">
                  <c:v>0.78180964000000064</c:v>
                </c:pt>
                <c:pt idx="119">
                  <c:v>0.82664464000000148</c:v>
                </c:pt>
                <c:pt idx="120">
                  <c:v>0.88299850240000144</c:v>
                </c:pt>
                <c:pt idx="121">
                  <c:v>0.83722500000000122</c:v>
                </c:pt>
                <c:pt idx="122">
                  <c:v>0.83634683040000124</c:v>
                </c:pt>
                <c:pt idx="124">
                  <c:v>0.42459559210000031</c:v>
                </c:pt>
                <c:pt idx="127">
                  <c:v>0.63344089210000198</c:v>
                </c:pt>
                <c:pt idx="138">
                  <c:v>0.47339904159999996</c:v>
                </c:pt>
                <c:pt idx="141">
                  <c:v>0.52090862760000134</c:v>
                </c:pt>
                <c:pt idx="142">
                  <c:v>0.49713780640000005</c:v>
                </c:pt>
                <c:pt idx="145">
                  <c:v>0.50678737210000002</c:v>
                </c:pt>
                <c:pt idx="151">
                  <c:v>0.49319719840000004</c:v>
                </c:pt>
                <c:pt idx="153">
                  <c:v>0.43378030440000032</c:v>
                </c:pt>
                <c:pt idx="155">
                  <c:v>0.5379782408999999</c:v>
                </c:pt>
                <c:pt idx="156">
                  <c:v>0.46930720360000056</c:v>
                </c:pt>
              </c:numCache>
            </c:numRef>
          </c:val>
          <c:extLst>
            <c:ext xmlns:c16="http://schemas.microsoft.com/office/drawing/2014/chart" uri="{C3380CC4-5D6E-409C-BE32-E72D297353CC}">
              <c16:uniqueId val="{00000069-DD10-409B-87F1-B2F8D6ACD275}"/>
            </c:ext>
          </c:extLst>
        </c:ser>
        <c:ser>
          <c:idx val="106"/>
          <c:order val="106"/>
          <c:tx>
            <c:strRef>
              <c:f>'[Copy of CorrNonLinearLog_TBVIs-Biowet.xlsx]Contour plot Cotton-Maize'!$DD$1</c:f>
              <c:strCache>
                <c:ptCount val="1"/>
                <c:pt idx="0">
                  <c:v>1624</c:v>
                </c:pt>
              </c:strCache>
            </c:strRef>
          </c:tx>
          <c:cat>
            <c:numRef>
              <c:f>'[Copy of CorrNonLinearLog_TBVIs-Biowet.xlsx]Contour plot Cotton-Maize'!$A$2:$A$159</c:f>
              <c:numCache>
                <c:formatCode>General</c:formatCode>
                <c:ptCount val="158"/>
                <c:pt idx="0">
                  <c:v>422</c:v>
                </c:pt>
                <c:pt idx="1">
                  <c:v>432</c:v>
                </c:pt>
                <c:pt idx="2">
                  <c:v>442</c:v>
                </c:pt>
                <c:pt idx="3">
                  <c:v>452</c:v>
                </c:pt>
                <c:pt idx="4">
                  <c:v>463</c:v>
                </c:pt>
                <c:pt idx="5">
                  <c:v>473</c:v>
                </c:pt>
                <c:pt idx="6">
                  <c:v>483</c:v>
                </c:pt>
                <c:pt idx="7">
                  <c:v>493</c:v>
                </c:pt>
                <c:pt idx="8">
                  <c:v>503</c:v>
                </c:pt>
                <c:pt idx="9">
                  <c:v>513</c:v>
                </c:pt>
                <c:pt idx="10">
                  <c:v>524</c:v>
                </c:pt>
                <c:pt idx="11">
                  <c:v>534</c:v>
                </c:pt>
                <c:pt idx="12">
                  <c:v>544</c:v>
                </c:pt>
                <c:pt idx="13">
                  <c:v>554</c:v>
                </c:pt>
                <c:pt idx="14">
                  <c:v>564</c:v>
                </c:pt>
                <c:pt idx="15">
                  <c:v>574</c:v>
                </c:pt>
                <c:pt idx="16">
                  <c:v>585</c:v>
                </c:pt>
                <c:pt idx="17">
                  <c:v>595</c:v>
                </c:pt>
                <c:pt idx="18">
                  <c:v>605</c:v>
                </c:pt>
                <c:pt idx="19">
                  <c:v>615</c:v>
                </c:pt>
                <c:pt idx="20">
                  <c:v>625</c:v>
                </c:pt>
                <c:pt idx="21">
                  <c:v>635</c:v>
                </c:pt>
                <c:pt idx="22">
                  <c:v>646</c:v>
                </c:pt>
                <c:pt idx="23">
                  <c:v>656</c:v>
                </c:pt>
                <c:pt idx="24">
                  <c:v>666</c:v>
                </c:pt>
                <c:pt idx="25">
                  <c:v>676</c:v>
                </c:pt>
                <c:pt idx="26">
                  <c:v>686</c:v>
                </c:pt>
                <c:pt idx="27">
                  <c:v>697</c:v>
                </c:pt>
                <c:pt idx="28">
                  <c:v>707</c:v>
                </c:pt>
                <c:pt idx="29">
                  <c:v>717</c:v>
                </c:pt>
                <c:pt idx="30">
                  <c:v>727</c:v>
                </c:pt>
                <c:pt idx="31">
                  <c:v>737</c:v>
                </c:pt>
                <c:pt idx="32">
                  <c:v>747</c:v>
                </c:pt>
                <c:pt idx="33">
                  <c:v>758</c:v>
                </c:pt>
                <c:pt idx="34">
                  <c:v>768</c:v>
                </c:pt>
                <c:pt idx="35">
                  <c:v>778</c:v>
                </c:pt>
                <c:pt idx="36">
                  <c:v>788</c:v>
                </c:pt>
                <c:pt idx="37">
                  <c:v>798</c:v>
                </c:pt>
                <c:pt idx="38">
                  <c:v>808</c:v>
                </c:pt>
                <c:pt idx="39">
                  <c:v>819</c:v>
                </c:pt>
                <c:pt idx="40">
                  <c:v>829</c:v>
                </c:pt>
                <c:pt idx="41">
                  <c:v>839</c:v>
                </c:pt>
                <c:pt idx="42">
                  <c:v>849</c:v>
                </c:pt>
                <c:pt idx="43">
                  <c:v>859</c:v>
                </c:pt>
                <c:pt idx="44">
                  <c:v>870</c:v>
                </c:pt>
                <c:pt idx="45">
                  <c:v>880</c:v>
                </c:pt>
                <c:pt idx="46">
                  <c:v>890</c:v>
                </c:pt>
                <c:pt idx="47">
                  <c:v>900</c:v>
                </c:pt>
                <c:pt idx="48">
                  <c:v>910</c:v>
                </c:pt>
                <c:pt idx="49">
                  <c:v>920</c:v>
                </c:pt>
                <c:pt idx="50">
                  <c:v>929</c:v>
                </c:pt>
                <c:pt idx="51">
                  <c:v>939</c:v>
                </c:pt>
                <c:pt idx="52">
                  <c:v>949</c:v>
                </c:pt>
                <c:pt idx="53">
                  <c:v>959</c:v>
                </c:pt>
                <c:pt idx="54">
                  <c:v>969</c:v>
                </c:pt>
                <c:pt idx="55">
                  <c:v>979</c:v>
                </c:pt>
                <c:pt idx="56">
                  <c:v>989</c:v>
                </c:pt>
                <c:pt idx="57">
                  <c:v>999</c:v>
                </c:pt>
                <c:pt idx="58">
                  <c:v>1009</c:v>
                </c:pt>
                <c:pt idx="59">
                  <c:v>1019</c:v>
                </c:pt>
                <c:pt idx="60">
                  <c:v>1029</c:v>
                </c:pt>
                <c:pt idx="61">
                  <c:v>1040</c:v>
                </c:pt>
                <c:pt idx="62">
                  <c:v>1051</c:v>
                </c:pt>
                <c:pt idx="63">
                  <c:v>1061</c:v>
                </c:pt>
                <c:pt idx="64">
                  <c:v>1071</c:v>
                </c:pt>
                <c:pt idx="65">
                  <c:v>1081</c:v>
                </c:pt>
                <c:pt idx="66">
                  <c:v>1091</c:v>
                </c:pt>
                <c:pt idx="67">
                  <c:v>1101</c:v>
                </c:pt>
                <c:pt idx="68">
                  <c:v>1111</c:v>
                </c:pt>
                <c:pt idx="69">
                  <c:v>1121</c:v>
                </c:pt>
                <c:pt idx="70">
                  <c:v>1131</c:v>
                </c:pt>
                <c:pt idx="71">
                  <c:v>1141</c:v>
                </c:pt>
                <c:pt idx="72">
                  <c:v>1151</c:v>
                </c:pt>
                <c:pt idx="73">
                  <c:v>1161</c:v>
                </c:pt>
                <c:pt idx="74">
                  <c:v>1171</c:v>
                </c:pt>
                <c:pt idx="75">
                  <c:v>1181</c:v>
                </c:pt>
                <c:pt idx="76">
                  <c:v>1191</c:v>
                </c:pt>
                <c:pt idx="77">
                  <c:v>1201</c:v>
                </c:pt>
                <c:pt idx="78">
                  <c:v>1211</c:v>
                </c:pt>
                <c:pt idx="79">
                  <c:v>1221</c:v>
                </c:pt>
                <c:pt idx="80">
                  <c:v>1231</c:v>
                </c:pt>
                <c:pt idx="81">
                  <c:v>1241</c:v>
                </c:pt>
                <c:pt idx="82">
                  <c:v>1251</c:v>
                </c:pt>
                <c:pt idx="83">
                  <c:v>1261</c:v>
                </c:pt>
                <c:pt idx="84">
                  <c:v>1272</c:v>
                </c:pt>
                <c:pt idx="85">
                  <c:v>1282</c:v>
                </c:pt>
                <c:pt idx="86">
                  <c:v>1292</c:v>
                </c:pt>
                <c:pt idx="87">
                  <c:v>1302</c:v>
                </c:pt>
                <c:pt idx="88">
                  <c:v>1312</c:v>
                </c:pt>
                <c:pt idx="89">
                  <c:v>1322</c:v>
                </c:pt>
                <c:pt idx="90">
                  <c:v>1332</c:v>
                </c:pt>
                <c:pt idx="91">
                  <c:v>1472</c:v>
                </c:pt>
                <c:pt idx="92">
                  <c:v>1483</c:v>
                </c:pt>
                <c:pt idx="93">
                  <c:v>1493</c:v>
                </c:pt>
                <c:pt idx="94">
                  <c:v>1503</c:v>
                </c:pt>
                <c:pt idx="95">
                  <c:v>1513</c:v>
                </c:pt>
                <c:pt idx="96">
                  <c:v>1523</c:v>
                </c:pt>
                <c:pt idx="97">
                  <c:v>1533</c:v>
                </c:pt>
                <c:pt idx="98">
                  <c:v>1543</c:v>
                </c:pt>
                <c:pt idx="99">
                  <c:v>1553</c:v>
                </c:pt>
                <c:pt idx="100">
                  <c:v>1563</c:v>
                </c:pt>
                <c:pt idx="101">
                  <c:v>1573</c:v>
                </c:pt>
                <c:pt idx="102">
                  <c:v>1583</c:v>
                </c:pt>
                <c:pt idx="103">
                  <c:v>1594</c:v>
                </c:pt>
                <c:pt idx="104">
                  <c:v>1604</c:v>
                </c:pt>
                <c:pt idx="105">
                  <c:v>1614</c:v>
                </c:pt>
                <c:pt idx="106">
                  <c:v>1624</c:v>
                </c:pt>
                <c:pt idx="107">
                  <c:v>1634</c:v>
                </c:pt>
                <c:pt idx="108">
                  <c:v>1644</c:v>
                </c:pt>
                <c:pt idx="109">
                  <c:v>1654</c:v>
                </c:pt>
                <c:pt idx="110">
                  <c:v>1664</c:v>
                </c:pt>
                <c:pt idx="111">
                  <c:v>1674</c:v>
                </c:pt>
                <c:pt idx="112">
                  <c:v>1684</c:v>
                </c:pt>
                <c:pt idx="113">
                  <c:v>1694</c:v>
                </c:pt>
                <c:pt idx="114">
                  <c:v>1704</c:v>
                </c:pt>
                <c:pt idx="115">
                  <c:v>1715</c:v>
                </c:pt>
                <c:pt idx="116">
                  <c:v>1725</c:v>
                </c:pt>
                <c:pt idx="117">
                  <c:v>1735</c:v>
                </c:pt>
                <c:pt idx="118">
                  <c:v>1745</c:v>
                </c:pt>
                <c:pt idx="119">
                  <c:v>1755</c:v>
                </c:pt>
                <c:pt idx="120">
                  <c:v>1765</c:v>
                </c:pt>
                <c:pt idx="121">
                  <c:v>1775</c:v>
                </c:pt>
                <c:pt idx="122">
                  <c:v>1785</c:v>
                </c:pt>
                <c:pt idx="123">
                  <c:v>1977</c:v>
                </c:pt>
                <c:pt idx="124">
                  <c:v>1987</c:v>
                </c:pt>
                <c:pt idx="125">
                  <c:v>2027</c:v>
                </c:pt>
                <c:pt idx="126">
                  <c:v>2037</c:v>
                </c:pt>
                <c:pt idx="127">
                  <c:v>2047</c:v>
                </c:pt>
                <c:pt idx="128">
                  <c:v>2058</c:v>
                </c:pt>
                <c:pt idx="129">
                  <c:v>2068</c:v>
                </c:pt>
                <c:pt idx="130">
                  <c:v>2078</c:v>
                </c:pt>
                <c:pt idx="131">
                  <c:v>2088</c:v>
                </c:pt>
                <c:pt idx="132">
                  <c:v>2098</c:v>
                </c:pt>
                <c:pt idx="133">
                  <c:v>2108</c:v>
                </c:pt>
                <c:pt idx="134">
                  <c:v>2118</c:v>
                </c:pt>
                <c:pt idx="135">
                  <c:v>2128</c:v>
                </c:pt>
                <c:pt idx="136">
                  <c:v>2138</c:v>
                </c:pt>
                <c:pt idx="137">
                  <c:v>2148</c:v>
                </c:pt>
                <c:pt idx="138">
                  <c:v>2158</c:v>
                </c:pt>
                <c:pt idx="139">
                  <c:v>2169</c:v>
                </c:pt>
                <c:pt idx="140">
                  <c:v>2179</c:v>
                </c:pt>
                <c:pt idx="141">
                  <c:v>2189</c:v>
                </c:pt>
                <c:pt idx="142">
                  <c:v>2199</c:v>
                </c:pt>
                <c:pt idx="143">
                  <c:v>2209</c:v>
                </c:pt>
                <c:pt idx="144">
                  <c:v>2219</c:v>
                </c:pt>
                <c:pt idx="145">
                  <c:v>2229</c:v>
                </c:pt>
                <c:pt idx="146">
                  <c:v>2239</c:v>
                </c:pt>
                <c:pt idx="147">
                  <c:v>2249</c:v>
                </c:pt>
                <c:pt idx="148">
                  <c:v>2259</c:v>
                </c:pt>
                <c:pt idx="149">
                  <c:v>2269</c:v>
                </c:pt>
                <c:pt idx="150">
                  <c:v>2280</c:v>
                </c:pt>
                <c:pt idx="151">
                  <c:v>2290</c:v>
                </c:pt>
                <c:pt idx="152">
                  <c:v>2300</c:v>
                </c:pt>
                <c:pt idx="153">
                  <c:v>2310</c:v>
                </c:pt>
                <c:pt idx="154">
                  <c:v>2320</c:v>
                </c:pt>
                <c:pt idx="155">
                  <c:v>2330</c:v>
                </c:pt>
                <c:pt idx="156">
                  <c:v>2340</c:v>
                </c:pt>
                <c:pt idx="157">
                  <c:v>2350</c:v>
                </c:pt>
              </c:numCache>
            </c:numRef>
          </c:cat>
          <c:val>
            <c:numRef>
              <c:f>'[Copy of CorrNonLinearLog_TBVIs-Biowet.xlsx]Contour plot Cotton-Maize'!$DD$2:$DD$159</c:f>
              <c:numCache>
                <c:formatCode>General</c:formatCode>
                <c:ptCount val="158"/>
                <c:pt idx="0">
                  <c:v>0.53390787610000112</c:v>
                </c:pt>
                <c:pt idx="15">
                  <c:v>0.50896809640000062</c:v>
                </c:pt>
                <c:pt idx="16">
                  <c:v>0.50808383999999951</c:v>
                </c:pt>
                <c:pt idx="17">
                  <c:v>0.55688906250000125</c:v>
                </c:pt>
                <c:pt idx="18">
                  <c:v>0.56097104040000123</c:v>
                </c:pt>
                <c:pt idx="19">
                  <c:v>0.51169700890000003</c:v>
                </c:pt>
                <c:pt idx="20">
                  <c:v>0.61529904810000158</c:v>
                </c:pt>
                <c:pt idx="21">
                  <c:v>0.61873956000000063</c:v>
                </c:pt>
                <c:pt idx="22">
                  <c:v>0.62962638010000005</c:v>
                </c:pt>
                <c:pt idx="23">
                  <c:v>0.63883253290000064</c:v>
                </c:pt>
                <c:pt idx="24">
                  <c:v>0.64844366760000138</c:v>
                </c:pt>
                <c:pt idx="25">
                  <c:v>0.65601900250000234</c:v>
                </c:pt>
                <c:pt idx="26">
                  <c:v>0.65751015689999992</c:v>
                </c:pt>
                <c:pt idx="27">
                  <c:v>0.56098602010000009</c:v>
                </c:pt>
                <c:pt idx="60">
                  <c:v>0.54887353960000063</c:v>
                </c:pt>
                <c:pt idx="61">
                  <c:v>0.74884792960000124</c:v>
                </c:pt>
                <c:pt idx="68">
                  <c:v>0.53566297210000002</c:v>
                </c:pt>
                <c:pt idx="113">
                  <c:v>0.45496374010000007</c:v>
                </c:pt>
                <c:pt idx="114">
                  <c:v>0.50792703610000134</c:v>
                </c:pt>
                <c:pt idx="115">
                  <c:v>0.59293080040000057</c:v>
                </c:pt>
                <c:pt idx="116">
                  <c:v>0.7111042929000011</c:v>
                </c:pt>
                <c:pt idx="117">
                  <c:v>0.69548928160000045</c:v>
                </c:pt>
                <c:pt idx="118">
                  <c:v>0.69799341160000206</c:v>
                </c:pt>
                <c:pt idx="119">
                  <c:v>0.76352644000000003</c:v>
                </c:pt>
                <c:pt idx="120">
                  <c:v>0.86610942250000233</c:v>
                </c:pt>
                <c:pt idx="121">
                  <c:v>0.82604467690000138</c:v>
                </c:pt>
                <c:pt idx="122">
                  <c:v>0.81978537640000149</c:v>
                </c:pt>
                <c:pt idx="127">
                  <c:v>0.5986271640999995</c:v>
                </c:pt>
                <c:pt idx="151">
                  <c:v>0.41451706890000062</c:v>
                </c:pt>
                <c:pt idx="155">
                  <c:v>0.47696979690000063</c:v>
                </c:pt>
                <c:pt idx="156">
                  <c:v>0.42359270560000056</c:v>
                </c:pt>
              </c:numCache>
            </c:numRef>
          </c:val>
          <c:extLst>
            <c:ext xmlns:c16="http://schemas.microsoft.com/office/drawing/2014/chart" uri="{C3380CC4-5D6E-409C-BE32-E72D297353CC}">
              <c16:uniqueId val="{0000006A-DD10-409B-87F1-B2F8D6ACD275}"/>
            </c:ext>
          </c:extLst>
        </c:ser>
        <c:ser>
          <c:idx val="107"/>
          <c:order val="107"/>
          <c:tx>
            <c:strRef>
              <c:f>'[Copy of CorrNonLinearLog_TBVIs-Biowet.xlsx]Contour plot Cotton-Maize'!$DE$1</c:f>
              <c:strCache>
                <c:ptCount val="1"/>
                <c:pt idx="0">
                  <c:v>1634</c:v>
                </c:pt>
              </c:strCache>
            </c:strRef>
          </c:tx>
          <c:cat>
            <c:numRef>
              <c:f>'[Copy of CorrNonLinearLog_TBVIs-Biowet.xlsx]Contour plot Cotton-Maize'!$A$2:$A$159</c:f>
              <c:numCache>
                <c:formatCode>General</c:formatCode>
                <c:ptCount val="158"/>
                <c:pt idx="0">
                  <c:v>422</c:v>
                </c:pt>
                <c:pt idx="1">
                  <c:v>432</c:v>
                </c:pt>
                <c:pt idx="2">
                  <c:v>442</c:v>
                </c:pt>
                <c:pt idx="3">
                  <c:v>452</c:v>
                </c:pt>
                <c:pt idx="4">
                  <c:v>463</c:v>
                </c:pt>
                <c:pt idx="5">
                  <c:v>473</c:v>
                </c:pt>
                <c:pt idx="6">
                  <c:v>483</c:v>
                </c:pt>
                <c:pt idx="7">
                  <c:v>493</c:v>
                </c:pt>
                <c:pt idx="8">
                  <c:v>503</c:v>
                </c:pt>
                <c:pt idx="9">
                  <c:v>513</c:v>
                </c:pt>
                <c:pt idx="10">
                  <c:v>524</c:v>
                </c:pt>
                <c:pt idx="11">
                  <c:v>534</c:v>
                </c:pt>
                <c:pt idx="12">
                  <c:v>544</c:v>
                </c:pt>
                <c:pt idx="13">
                  <c:v>554</c:v>
                </c:pt>
                <c:pt idx="14">
                  <c:v>564</c:v>
                </c:pt>
                <c:pt idx="15">
                  <c:v>574</c:v>
                </c:pt>
                <c:pt idx="16">
                  <c:v>585</c:v>
                </c:pt>
                <c:pt idx="17">
                  <c:v>595</c:v>
                </c:pt>
                <c:pt idx="18">
                  <c:v>605</c:v>
                </c:pt>
                <c:pt idx="19">
                  <c:v>615</c:v>
                </c:pt>
                <c:pt idx="20">
                  <c:v>625</c:v>
                </c:pt>
                <c:pt idx="21">
                  <c:v>635</c:v>
                </c:pt>
                <c:pt idx="22">
                  <c:v>646</c:v>
                </c:pt>
                <c:pt idx="23">
                  <c:v>656</c:v>
                </c:pt>
                <c:pt idx="24">
                  <c:v>666</c:v>
                </c:pt>
                <c:pt idx="25">
                  <c:v>676</c:v>
                </c:pt>
                <c:pt idx="26">
                  <c:v>686</c:v>
                </c:pt>
                <c:pt idx="27">
                  <c:v>697</c:v>
                </c:pt>
                <c:pt idx="28">
                  <c:v>707</c:v>
                </c:pt>
                <c:pt idx="29">
                  <c:v>717</c:v>
                </c:pt>
                <c:pt idx="30">
                  <c:v>727</c:v>
                </c:pt>
                <c:pt idx="31">
                  <c:v>737</c:v>
                </c:pt>
                <c:pt idx="32">
                  <c:v>747</c:v>
                </c:pt>
                <c:pt idx="33">
                  <c:v>758</c:v>
                </c:pt>
                <c:pt idx="34">
                  <c:v>768</c:v>
                </c:pt>
                <c:pt idx="35">
                  <c:v>778</c:v>
                </c:pt>
                <c:pt idx="36">
                  <c:v>788</c:v>
                </c:pt>
                <c:pt idx="37">
                  <c:v>798</c:v>
                </c:pt>
                <c:pt idx="38">
                  <c:v>808</c:v>
                </c:pt>
                <c:pt idx="39">
                  <c:v>819</c:v>
                </c:pt>
                <c:pt idx="40">
                  <c:v>829</c:v>
                </c:pt>
                <c:pt idx="41">
                  <c:v>839</c:v>
                </c:pt>
                <c:pt idx="42">
                  <c:v>849</c:v>
                </c:pt>
                <c:pt idx="43">
                  <c:v>859</c:v>
                </c:pt>
                <c:pt idx="44">
                  <c:v>870</c:v>
                </c:pt>
                <c:pt idx="45">
                  <c:v>880</c:v>
                </c:pt>
                <c:pt idx="46">
                  <c:v>890</c:v>
                </c:pt>
                <c:pt idx="47">
                  <c:v>900</c:v>
                </c:pt>
                <c:pt idx="48">
                  <c:v>910</c:v>
                </c:pt>
                <c:pt idx="49">
                  <c:v>920</c:v>
                </c:pt>
                <c:pt idx="50">
                  <c:v>929</c:v>
                </c:pt>
                <c:pt idx="51">
                  <c:v>939</c:v>
                </c:pt>
                <c:pt idx="52">
                  <c:v>949</c:v>
                </c:pt>
                <c:pt idx="53">
                  <c:v>959</c:v>
                </c:pt>
                <c:pt idx="54">
                  <c:v>969</c:v>
                </c:pt>
                <c:pt idx="55">
                  <c:v>979</c:v>
                </c:pt>
                <c:pt idx="56">
                  <c:v>989</c:v>
                </c:pt>
                <c:pt idx="57">
                  <c:v>999</c:v>
                </c:pt>
                <c:pt idx="58">
                  <c:v>1009</c:v>
                </c:pt>
                <c:pt idx="59">
                  <c:v>1019</c:v>
                </c:pt>
                <c:pt idx="60">
                  <c:v>1029</c:v>
                </c:pt>
                <c:pt idx="61">
                  <c:v>1040</c:v>
                </c:pt>
                <c:pt idx="62">
                  <c:v>1051</c:v>
                </c:pt>
                <c:pt idx="63">
                  <c:v>1061</c:v>
                </c:pt>
                <c:pt idx="64">
                  <c:v>1071</c:v>
                </c:pt>
                <c:pt idx="65">
                  <c:v>1081</c:v>
                </c:pt>
                <c:pt idx="66">
                  <c:v>1091</c:v>
                </c:pt>
                <c:pt idx="67">
                  <c:v>1101</c:v>
                </c:pt>
                <c:pt idx="68">
                  <c:v>1111</c:v>
                </c:pt>
                <c:pt idx="69">
                  <c:v>1121</c:v>
                </c:pt>
                <c:pt idx="70">
                  <c:v>1131</c:v>
                </c:pt>
                <c:pt idx="71">
                  <c:v>1141</c:v>
                </c:pt>
                <c:pt idx="72">
                  <c:v>1151</c:v>
                </c:pt>
                <c:pt idx="73">
                  <c:v>1161</c:v>
                </c:pt>
                <c:pt idx="74">
                  <c:v>1171</c:v>
                </c:pt>
                <c:pt idx="75">
                  <c:v>1181</c:v>
                </c:pt>
                <c:pt idx="76">
                  <c:v>1191</c:v>
                </c:pt>
                <c:pt idx="77">
                  <c:v>1201</c:v>
                </c:pt>
                <c:pt idx="78">
                  <c:v>1211</c:v>
                </c:pt>
                <c:pt idx="79">
                  <c:v>1221</c:v>
                </c:pt>
                <c:pt idx="80">
                  <c:v>1231</c:v>
                </c:pt>
                <c:pt idx="81">
                  <c:v>1241</c:v>
                </c:pt>
                <c:pt idx="82">
                  <c:v>1251</c:v>
                </c:pt>
                <c:pt idx="83">
                  <c:v>1261</c:v>
                </c:pt>
                <c:pt idx="84">
                  <c:v>1272</c:v>
                </c:pt>
                <c:pt idx="85">
                  <c:v>1282</c:v>
                </c:pt>
                <c:pt idx="86">
                  <c:v>1292</c:v>
                </c:pt>
                <c:pt idx="87">
                  <c:v>1302</c:v>
                </c:pt>
                <c:pt idx="88">
                  <c:v>1312</c:v>
                </c:pt>
                <c:pt idx="89">
                  <c:v>1322</c:v>
                </c:pt>
                <c:pt idx="90">
                  <c:v>1332</c:v>
                </c:pt>
                <c:pt idx="91">
                  <c:v>1472</c:v>
                </c:pt>
                <c:pt idx="92">
                  <c:v>1483</c:v>
                </c:pt>
                <c:pt idx="93">
                  <c:v>1493</c:v>
                </c:pt>
                <c:pt idx="94">
                  <c:v>1503</c:v>
                </c:pt>
                <c:pt idx="95">
                  <c:v>1513</c:v>
                </c:pt>
                <c:pt idx="96">
                  <c:v>1523</c:v>
                </c:pt>
                <c:pt idx="97">
                  <c:v>1533</c:v>
                </c:pt>
                <c:pt idx="98">
                  <c:v>1543</c:v>
                </c:pt>
                <c:pt idx="99">
                  <c:v>1553</c:v>
                </c:pt>
                <c:pt idx="100">
                  <c:v>1563</c:v>
                </c:pt>
                <c:pt idx="101">
                  <c:v>1573</c:v>
                </c:pt>
                <c:pt idx="102">
                  <c:v>1583</c:v>
                </c:pt>
                <c:pt idx="103">
                  <c:v>1594</c:v>
                </c:pt>
                <c:pt idx="104">
                  <c:v>1604</c:v>
                </c:pt>
                <c:pt idx="105">
                  <c:v>1614</c:v>
                </c:pt>
                <c:pt idx="106">
                  <c:v>1624</c:v>
                </c:pt>
                <c:pt idx="107">
                  <c:v>1634</c:v>
                </c:pt>
                <c:pt idx="108">
                  <c:v>1644</c:v>
                </c:pt>
                <c:pt idx="109">
                  <c:v>1654</c:v>
                </c:pt>
                <c:pt idx="110">
                  <c:v>1664</c:v>
                </c:pt>
                <c:pt idx="111">
                  <c:v>1674</c:v>
                </c:pt>
                <c:pt idx="112">
                  <c:v>1684</c:v>
                </c:pt>
                <c:pt idx="113">
                  <c:v>1694</c:v>
                </c:pt>
                <c:pt idx="114">
                  <c:v>1704</c:v>
                </c:pt>
                <c:pt idx="115">
                  <c:v>1715</c:v>
                </c:pt>
                <c:pt idx="116">
                  <c:v>1725</c:v>
                </c:pt>
                <c:pt idx="117">
                  <c:v>1735</c:v>
                </c:pt>
                <c:pt idx="118">
                  <c:v>1745</c:v>
                </c:pt>
                <c:pt idx="119">
                  <c:v>1755</c:v>
                </c:pt>
                <c:pt idx="120">
                  <c:v>1765</c:v>
                </c:pt>
                <c:pt idx="121">
                  <c:v>1775</c:v>
                </c:pt>
                <c:pt idx="122">
                  <c:v>1785</c:v>
                </c:pt>
                <c:pt idx="123">
                  <c:v>1977</c:v>
                </c:pt>
                <c:pt idx="124">
                  <c:v>1987</c:v>
                </c:pt>
                <c:pt idx="125">
                  <c:v>2027</c:v>
                </c:pt>
                <c:pt idx="126">
                  <c:v>2037</c:v>
                </c:pt>
                <c:pt idx="127">
                  <c:v>2047</c:v>
                </c:pt>
                <c:pt idx="128">
                  <c:v>2058</c:v>
                </c:pt>
                <c:pt idx="129">
                  <c:v>2068</c:v>
                </c:pt>
                <c:pt idx="130">
                  <c:v>2078</c:v>
                </c:pt>
                <c:pt idx="131">
                  <c:v>2088</c:v>
                </c:pt>
                <c:pt idx="132">
                  <c:v>2098</c:v>
                </c:pt>
                <c:pt idx="133">
                  <c:v>2108</c:v>
                </c:pt>
                <c:pt idx="134">
                  <c:v>2118</c:v>
                </c:pt>
                <c:pt idx="135">
                  <c:v>2128</c:v>
                </c:pt>
                <c:pt idx="136">
                  <c:v>2138</c:v>
                </c:pt>
                <c:pt idx="137">
                  <c:v>2148</c:v>
                </c:pt>
                <c:pt idx="138">
                  <c:v>2158</c:v>
                </c:pt>
                <c:pt idx="139">
                  <c:v>2169</c:v>
                </c:pt>
                <c:pt idx="140">
                  <c:v>2179</c:v>
                </c:pt>
                <c:pt idx="141">
                  <c:v>2189</c:v>
                </c:pt>
                <c:pt idx="142">
                  <c:v>2199</c:v>
                </c:pt>
                <c:pt idx="143">
                  <c:v>2209</c:v>
                </c:pt>
                <c:pt idx="144">
                  <c:v>2219</c:v>
                </c:pt>
                <c:pt idx="145">
                  <c:v>2229</c:v>
                </c:pt>
                <c:pt idx="146">
                  <c:v>2239</c:v>
                </c:pt>
                <c:pt idx="147">
                  <c:v>2249</c:v>
                </c:pt>
                <c:pt idx="148">
                  <c:v>2259</c:v>
                </c:pt>
                <c:pt idx="149">
                  <c:v>2269</c:v>
                </c:pt>
                <c:pt idx="150">
                  <c:v>2280</c:v>
                </c:pt>
                <c:pt idx="151">
                  <c:v>2290</c:v>
                </c:pt>
                <c:pt idx="152">
                  <c:v>2300</c:v>
                </c:pt>
                <c:pt idx="153">
                  <c:v>2310</c:v>
                </c:pt>
                <c:pt idx="154">
                  <c:v>2320</c:v>
                </c:pt>
                <c:pt idx="155">
                  <c:v>2330</c:v>
                </c:pt>
                <c:pt idx="156">
                  <c:v>2340</c:v>
                </c:pt>
                <c:pt idx="157">
                  <c:v>2350</c:v>
                </c:pt>
              </c:numCache>
            </c:numRef>
          </c:cat>
          <c:val>
            <c:numRef>
              <c:f>'[Copy of CorrNonLinearLog_TBVIs-Biowet.xlsx]Contour plot Cotton-Maize'!$DE$2:$DE$159</c:f>
              <c:numCache>
                <c:formatCode>General</c:formatCode>
                <c:ptCount val="158"/>
                <c:pt idx="12">
                  <c:v>0.47882248090000118</c:v>
                </c:pt>
                <c:pt idx="13">
                  <c:v>0.52516110240000002</c:v>
                </c:pt>
                <c:pt idx="14">
                  <c:v>0.53453645439999997</c:v>
                </c:pt>
                <c:pt idx="15">
                  <c:v>0.70632258489999888</c:v>
                </c:pt>
                <c:pt idx="16">
                  <c:v>0.74528688999999959</c:v>
                </c:pt>
                <c:pt idx="17">
                  <c:v>0.76478523040000235</c:v>
                </c:pt>
                <c:pt idx="18">
                  <c:v>0.78414567040000138</c:v>
                </c:pt>
                <c:pt idx="19">
                  <c:v>0.83740801000000065</c:v>
                </c:pt>
                <c:pt idx="20">
                  <c:v>0.85955149440000134</c:v>
                </c:pt>
                <c:pt idx="21">
                  <c:v>0.8632825569</c:v>
                </c:pt>
                <c:pt idx="22">
                  <c:v>0.87104889000000185</c:v>
                </c:pt>
                <c:pt idx="23">
                  <c:v>0.92432841640000185</c:v>
                </c:pt>
                <c:pt idx="24">
                  <c:v>0.91057397759999992</c:v>
                </c:pt>
                <c:pt idx="25">
                  <c:v>0.91929744000000002</c:v>
                </c:pt>
                <c:pt idx="26">
                  <c:v>0.90719910090000011</c:v>
                </c:pt>
                <c:pt idx="27">
                  <c:v>0.80910024999999997</c:v>
                </c:pt>
                <c:pt idx="61">
                  <c:v>0.52714860250000173</c:v>
                </c:pt>
                <c:pt idx="68">
                  <c:v>0.4906302025</c:v>
                </c:pt>
                <c:pt idx="101">
                  <c:v>0.51103911690000003</c:v>
                </c:pt>
                <c:pt idx="116">
                  <c:v>0.4738394896000005</c:v>
                </c:pt>
                <c:pt idx="117">
                  <c:v>0.41898434410000074</c:v>
                </c:pt>
                <c:pt idx="119">
                  <c:v>0.71527614760000013</c:v>
                </c:pt>
                <c:pt idx="120">
                  <c:v>0.82435504360000111</c:v>
                </c:pt>
                <c:pt idx="121">
                  <c:v>0.78198648999999876</c:v>
                </c:pt>
                <c:pt idx="122">
                  <c:v>0.80193816010000007</c:v>
                </c:pt>
                <c:pt idx="127">
                  <c:v>0.54637228889999956</c:v>
                </c:pt>
                <c:pt idx="155">
                  <c:v>0.40337741440000002</c:v>
                </c:pt>
              </c:numCache>
            </c:numRef>
          </c:val>
          <c:extLst>
            <c:ext xmlns:c16="http://schemas.microsoft.com/office/drawing/2014/chart" uri="{C3380CC4-5D6E-409C-BE32-E72D297353CC}">
              <c16:uniqueId val="{0000006B-DD10-409B-87F1-B2F8D6ACD275}"/>
            </c:ext>
          </c:extLst>
        </c:ser>
        <c:ser>
          <c:idx val="108"/>
          <c:order val="108"/>
          <c:tx>
            <c:strRef>
              <c:f>'[Copy of CorrNonLinearLog_TBVIs-Biowet.xlsx]Contour plot Cotton-Maize'!$DF$1</c:f>
              <c:strCache>
                <c:ptCount val="1"/>
                <c:pt idx="0">
                  <c:v>1644</c:v>
                </c:pt>
              </c:strCache>
            </c:strRef>
          </c:tx>
          <c:cat>
            <c:numRef>
              <c:f>'[Copy of CorrNonLinearLog_TBVIs-Biowet.xlsx]Contour plot Cotton-Maize'!$A$2:$A$159</c:f>
              <c:numCache>
                <c:formatCode>General</c:formatCode>
                <c:ptCount val="158"/>
                <c:pt idx="0">
                  <c:v>422</c:v>
                </c:pt>
                <c:pt idx="1">
                  <c:v>432</c:v>
                </c:pt>
                <c:pt idx="2">
                  <c:v>442</c:v>
                </c:pt>
                <c:pt idx="3">
                  <c:v>452</c:v>
                </c:pt>
                <c:pt idx="4">
                  <c:v>463</c:v>
                </c:pt>
                <c:pt idx="5">
                  <c:v>473</c:v>
                </c:pt>
                <c:pt idx="6">
                  <c:v>483</c:v>
                </c:pt>
                <c:pt idx="7">
                  <c:v>493</c:v>
                </c:pt>
                <c:pt idx="8">
                  <c:v>503</c:v>
                </c:pt>
                <c:pt idx="9">
                  <c:v>513</c:v>
                </c:pt>
                <c:pt idx="10">
                  <c:v>524</c:v>
                </c:pt>
                <c:pt idx="11">
                  <c:v>534</c:v>
                </c:pt>
                <c:pt idx="12">
                  <c:v>544</c:v>
                </c:pt>
                <c:pt idx="13">
                  <c:v>554</c:v>
                </c:pt>
                <c:pt idx="14">
                  <c:v>564</c:v>
                </c:pt>
                <c:pt idx="15">
                  <c:v>574</c:v>
                </c:pt>
                <c:pt idx="16">
                  <c:v>585</c:v>
                </c:pt>
                <c:pt idx="17">
                  <c:v>595</c:v>
                </c:pt>
                <c:pt idx="18">
                  <c:v>605</c:v>
                </c:pt>
                <c:pt idx="19">
                  <c:v>615</c:v>
                </c:pt>
                <c:pt idx="20">
                  <c:v>625</c:v>
                </c:pt>
                <c:pt idx="21">
                  <c:v>635</c:v>
                </c:pt>
                <c:pt idx="22">
                  <c:v>646</c:v>
                </c:pt>
                <c:pt idx="23">
                  <c:v>656</c:v>
                </c:pt>
                <c:pt idx="24">
                  <c:v>666</c:v>
                </c:pt>
                <c:pt idx="25">
                  <c:v>676</c:v>
                </c:pt>
                <c:pt idx="26">
                  <c:v>686</c:v>
                </c:pt>
                <c:pt idx="27">
                  <c:v>697</c:v>
                </c:pt>
                <c:pt idx="28">
                  <c:v>707</c:v>
                </c:pt>
                <c:pt idx="29">
                  <c:v>717</c:v>
                </c:pt>
                <c:pt idx="30">
                  <c:v>727</c:v>
                </c:pt>
                <c:pt idx="31">
                  <c:v>737</c:v>
                </c:pt>
                <c:pt idx="32">
                  <c:v>747</c:v>
                </c:pt>
                <c:pt idx="33">
                  <c:v>758</c:v>
                </c:pt>
                <c:pt idx="34">
                  <c:v>768</c:v>
                </c:pt>
                <c:pt idx="35">
                  <c:v>778</c:v>
                </c:pt>
                <c:pt idx="36">
                  <c:v>788</c:v>
                </c:pt>
                <c:pt idx="37">
                  <c:v>798</c:v>
                </c:pt>
                <c:pt idx="38">
                  <c:v>808</c:v>
                </c:pt>
                <c:pt idx="39">
                  <c:v>819</c:v>
                </c:pt>
                <c:pt idx="40">
                  <c:v>829</c:v>
                </c:pt>
                <c:pt idx="41">
                  <c:v>839</c:v>
                </c:pt>
                <c:pt idx="42">
                  <c:v>849</c:v>
                </c:pt>
                <c:pt idx="43">
                  <c:v>859</c:v>
                </c:pt>
                <c:pt idx="44">
                  <c:v>870</c:v>
                </c:pt>
                <c:pt idx="45">
                  <c:v>880</c:v>
                </c:pt>
                <c:pt idx="46">
                  <c:v>890</c:v>
                </c:pt>
                <c:pt idx="47">
                  <c:v>900</c:v>
                </c:pt>
                <c:pt idx="48">
                  <c:v>910</c:v>
                </c:pt>
                <c:pt idx="49">
                  <c:v>920</c:v>
                </c:pt>
                <c:pt idx="50">
                  <c:v>929</c:v>
                </c:pt>
                <c:pt idx="51">
                  <c:v>939</c:v>
                </c:pt>
                <c:pt idx="52">
                  <c:v>949</c:v>
                </c:pt>
                <c:pt idx="53">
                  <c:v>959</c:v>
                </c:pt>
                <c:pt idx="54">
                  <c:v>969</c:v>
                </c:pt>
                <c:pt idx="55">
                  <c:v>979</c:v>
                </c:pt>
                <c:pt idx="56">
                  <c:v>989</c:v>
                </c:pt>
                <c:pt idx="57">
                  <c:v>999</c:v>
                </c:pt>
                <c:pt idx="58">
                  <c:v>1009</c:v>
                </c:pt>
                <c:pt idx="59">
                  <c:v>1019</c:v>
                </c:pt>
                <c:pt idx="60">
                  <c:v>1029</c:v>
                </c:pt>
                <c:pt idx="61">
                  <c:v>1040</c:v>
                </c:pt>
                <c:pt idx="62">
                  <c:v>1051</c:v>
                </c:pt>
                <c:pt idx="63">
                  <c:v>1061</c:v>
                </c:pt>
                <c:pt idx="64">
                  <c:v>1071</c:v>
                </c:pt>
                <c:pt idx="65">
                  <c:v>1081</c:v>
                </c:pt>
                <c:pt idx="66">
                  <c:v>1091</c:v>
                </c:pt>
                <c:pt idx="67">
                  <c:v>1101</c:v>
                </c:pt>
                <c:pt idx="68">
                  <c:v>1111</c:v>
                </c:pt>
                <c:pt idx="69">
                  <c:v>1121</c:v>
                </c:pt>
                <c:pt idx="70">
                  <c:v>1131</c:v>
                </c:pt>
                <c:pt idx="71">
                  <c:v>1141</c:v>
                </c:pt>
                <c:pt idx="72">
                  <c:v>1151</c:v>
                </c:pt>
                <c:pt idx="73">
                  <c:v>1161</c:v>
                </c:pt>
                <c:pt idx="74">
                  <c:v>1171</c:v>
                </c:pt>
                <c:pt idx="75">
                  <c:v>1181</c:v>
                </c:pt>
                <c:pt idx="76">
                  <c:v>1191</c:v>
                </c:pt>
                <c:pt idx="77">
                  <c:v>1201</c:v>
                </c:pt>
                <c:pt idx="78">
                  <c:v>1211</c:v>
                </c:pt>
                <c:pt idx="79">
                  <c:v>1221</c:v>
                </c:pt>
                <c:pt idx="80">
                  <c:v>1231</c:v>
                </c:pt>
                <c:pt idx="81">
                  <c:v>1241</c:v>
                </c:pt>
                <c:pt idx="82">
                  <c:v>1251</c:v>
                </c:pt>
                <c:pt idx="83">
                  <c:v>1261</c:v>
                </c:pt>
                <c:pt idx="84">
                  <c:v>1272</c:v>
                </c:pt>
                <c:pt idx="85">
                  <c:v>1282</c:v>
                </c:pt>
                <c:pt idx="86">
                  <c:v>1292</c:v>
                </c:pt>
                <c:pt idx="87">
                  <c:v>1302</c:v>
                </c:pt>
                <c:pt idx="88">
                  <c:v>1312</c:v>
                </c:pt>
                <c:pt idx="89">
                  <c:v>1322</c:v>
                </c:pt>
                <c:pt idx="90">
                  <c:v>1332</c:v>
                </c:pt>
                <c:pt idx="91">
                  <c:v>1472</c:v>
                </c:pt>
                <c:pt idx="92">
                  <c:v>1483</c:v>
                </c:pt>
                <c:pt idx="93">
                  <c:v>1493</c:v>
                </c:pt>
                <c:pt idx="94">
                  <c:v>1503</c:v>
                </c:pt>
                <c:pt idx="95">
                  <c:v>1513</c:v>
                </c:pt>
                <c:pt idx="96">
                  <c:v>1523</c:v>
                </c:pt>
                <c:pt idx="97">
                  <c:v>1533</c:v>
                </c:pt>
                <c:pt idx="98">
                  <c:v>1543</c:v>
                </c:pt>
                <c:pt idx="99">
                  <c:v>1553</c:v>
                </c:pt>
                <c:pt idx="100">
                  <c:v>1563</c:v>
                </c:pt>
                <c:pt idx="101">
                  <c:v>1573</c:v>
                </c:pt>
                <c:pt idx="102">
                  <c:v>1583</c:v>
                </c:pt>
                <c:pt idx="103">
                  <c:v>1594</c:v>
                </c:pt>
                <c:pt idx="104">
                  <c:v>1604</c:v>
                </c:pt>
                <c:pt idx="105">
                  <c:v>1614</c:v>
                </c:pt>
                <c:pt idx="106">
                  <c:v>1624</c:v>
                </c:pt>
                <c:pt idx="107">
                  <c:v>1634</c:v>
                </c:pt>
                <c:pt idx="108">
                  <c:v>1644</c:v>
                </c:pt>
                <c:pt idx="109">
                  <c:v>1654</c:v>
                </c:pt>
                <c:pt idx="110">
                  <c:v>1664</c:v>
                </c:pt>
                <c:pt idx="111">
                  <c:v>1674</c:v>
                </c:pt>
                <c:pt idx="112">
                  <c:v>1684</c:v>
                </c:pt>
                <c:pt idx="113">
                  <c:v>1694</c:v>
                </c:pt>
                <c:pt idx="114">
                  <c:v>1704</c:v>
                </c:pt>
                <c:pt idx="115">
                  <c:v>1715</c:v>
                </c:pt>
                <c:pt idx="116">
                  <c:v>1725</c:v>
                </c:pt>
                <c:pt idx="117">
                  <c:v>1735</c:v>
                </c:pt>
                <c:pt idx="118">
                  <c:v>1745</c:v>
                </c:pt>
                <c:pt idx="119">
                  <c:v>1755</c:v>
                </c:pt>
                <c:pt idx="120">
                  <c:v>1765</c:v>
                </c:pt>
                <c:pt idx="121">
                  <c:v>1775</c:v>
                </c:pt>
                <c:pt idx="122">
                  <c:v>1785</c:v>
                </c:pt>
                <c:pt idx="123">
                  <c:v>1977</c:v>
                </c:pt>
                <c:pt idx="124">
                  <c:v>1987</c:v>
                </c:pt>
                <c:pt idx="125">
                  <c:v>2027</c:v>
                </c:pt>
                <c:pt idx="126">
                  <c:v>2037</c:v>
                </c:pt>
                <c:pt idx="127">
                  <c:v>2047</c:v>
                </c:pt>
                <c:pt idx="128">
                  <c:v>2058</c:v>
                </c:pt>
                <c:pt idx="129">
                  <c:v>2068</c:v>
                </c:pt>
                <c:pt idx="130">
                  <c:v>2078</c:v>
                </c:pt>
                <c:pt idx="131">
                  <c:v>2088</c:v>
                </c:pt>
                <c:pt idx="132">
                  <c:v>2098</c:v>
                </c:pt>
                <c:pt idx="133">
                  <c:v>2108</c:v>
                </c:pt>
                <c:pt idx="134">
                  <c:v>2118</c:v>
                </c:pt>
                <c:pt idx="135">
                  <c:v>2128</c:v>
                </c:pt>
                <c:pt idx="136">
                  <c:v>2138</c:v>
                </c:pt>
                <c:pt idx="137">
                  <c:v>2148</c:v>
                </c:pt>
                <c:pt idx="138">
                  <c:v>2158</c:v>
                </c:pt>
                <c:pt idx="139">
                  <c:v>2169</c:v>
                </c:pt>
                <c:pt idx="140">
                  <c:v>2179</c:v>
                </c:pt>
                <c:pt idx="141">
                  <c:v>2189</c:v>
                </c:pt>
                <c:pt idx="142">
                  <c:v>2199</c:v>
                </c:pt>
                <c:pt idx="143">
                  <c:v>2209</c:v>
                </c:pt>
                <c:pt idx="144">
                  <c:v>2219</c:v>
                </c:pt>
                <c:pt idx="145">
                  <c:v>2229</c:v>
                </c:pt>
                <c:pt idx="146">
                  <c:v>2239</c:v>
                </c:pt>
                <c:pt idx="147">
                  <c:v>2249</c:v>
                </c:pt>
                <c:pt idx="148">
                  <c:v>2259</c:v>
                </c:pt>
                <c:pt idx="149">
                  <c:v>2269</c:v>
                </c:pt>
                <c:pt idx="150">
                  <c:v>2280</c:v>
                </c:pt>
                <c:pt idx="151">
                  <c:v>2290</c:v>
                </c:pt>
                <c:pt idx="152">
                  <c:v>2300</c:v>
                </c:pt>
                <c:pt idx="153">
                  <c:v>2310</c:v>
                </c:pt>
                <c:pt idx="154">
                  <c:v>2320</c:v>
                </c:pt>
                <c:pt idx="155">
                  <c:v>2330</c:v>
                </c:pt>
                <c:pt idx="156">
                  <c:v>2340</c:v>
                </c:pt>
                <c:pt idx="157">
                  <c:v>2350</c:v>
                </c:pt>
              </c:numCache>
            </c:numRef>
          </c:cat>
          <c:val>
            <c:numRef>
              <c:f>'[Copy of CorrNonLinearLog_TBVIs-Biowet.xlsx]Contour plot Cotton-Maize'!$DF$2:$DF$159</c:f>
              <c:numCache>
                <c:formatCode>General</c:formatCode>
                <c:ptCount val="158"/>
                <c:pt idx="17">
                  <c:v>0.43649806240000061</c:v>
                </c:pt>
                <c:pt idx="18">
                  <c:v>0.45228315039999994</c:v>
                </c:pt>
                <c:pt idx="19">
                  <c:v>0.46320274810000006</c:v>
                </c:pt>
                <c:pt idx="20">
                  <c:v>0.57380624999999996</c:v>
                </c:pt>
                <c:pt idx="21">
                  <c:v>0.54240279040000006</c:v>
                </c:pt>
                <c:pt idx="22">
                  <c:v>0.67436944000000065</c:v>
                </c:pt>
                <c:pt idx="23">
                  <c:v>0.66655794489999998</c:v>
                </c:pt>
                <c:pt idx="24">
                  <c:v>0.68297001640000277</c:v>
                </c:pt>
                <c:pt idx="25">
                  <c:v>0.69422224000000055</c:v>
                </c:pt>
                <c:pt idx="26">
                  <c:v>0.65181402250000198</c:v>
                </c:pt>
                <c:pt idx="36">
                  <c:v>0.43040160250000031</c:v>
                </c:pt>
                <c:pt idx="43">
                  <c:v>0.55629222250000065</c:v>
                </c:pt>
                <c:pt idx="46">
                  <c:v>0.52799115690000065</c:v>
                </c:pt>
                <c:pt idx="57">
                  <c:v>0.52144285210000063</c:v>
                </c:pt>
                <c:pt idx="60">
                  <c:v>0.61705738089999951</c:v>
                </c:pt>
                <c:pt idx="61">
                  <c:v>0.76671038439999994</c:v>
                </c:pt>
                <c:pt idx="62">
                  <c:v>0.49339385640000005</c:v>
                </c:pt>
                <c:pt idx="63">
                  <c:v>0.52207850250000065</c:v>
                </c:pt>
                <c:pt idx="64">
                  <c:v>0.57671873640000126</c:v>
                </c:pt>
                <c:pt idx="65">
                  <c:v>0.59538199210000042</c:v>
                </c:pt>
                <c:pt idx="67">
                  <c:v>0.55889080810000125</c:v>
                </c:pt>
                <c:pt idx="68">
                  <c:v>0.62214233760000148</c:v>
                </c:pt>
                <c:pt idx="72">
                  <c:v>0.70087035240000184</c:v>
                </c:pt>
                <c:pt idx="75">
                  <c:v>0.44019244089999993</c:v>
                </c:pt>
                <c:pt idx="76">
                  <c:v>0.67760884890000173</c:v>
                </c:pt>
                <c:pt idx="77">
                  <c:v>0.73631844810000002</c:v>
                </c:pt>
                <c:pt idx="78">
                  <c:v>0.57574708840000111</c:v>
                </c:pt>
                <c:pt idx="79">
                  <c:v>0.5524651584000001</c:v>
                </c:pt>
                <c:pt idx="80">
                  <c:v>0.63699553440000256</c:v>
                </c:pt>
                <c:pt idx="82">
                  <c:v>0.5147632008999995</c:v>
                </c:pt>
                <c:pt idx="83">
                  <c:v>0.61595812890000001</c:v>
                </c:pt>
                <c:pt idx="84">
                  <c:v>0.48468051610000057</c:v>
                </c:pt>
                <c:pt idx="86">
                  <c:v>0.6354481225000016</c:v>
                </c:pt>
                <c:pt idx="87">
                  <c:v>0.48921631360000056</c:v>
                </c:pt>
                <c:pt idx="90">
                  <c:v>0.46078301610000005</c:v>
                </c:pt>
                <c:pt idx="115">
                  <c:v>0.56431646409999958</c:v>
                </c:pt>
                <c:pt idx="116">
                  <c:v>0.76756873210000065</c:v>
                </c:pt>
                <c:pt idx="117">
                  <c:v>0.64392600250000198</c:v>
                </c:pt>
                <c:pt idx="118">
                  <c:v>0.61035156250000122</c:v>
                </c:pt>
                <c:pt idx="119">
                  <c:v>0.77257068160000064</c:v>
                </c:pt>
                <c:pt idx="120">
                  <c:v>0.86203797159999995</c:v>
                </c:pt>
                <c:pt idx="121">
                  <c:v>0.82522689640000124</c:v>
                </c:pt>
                <c:pt idx="122">
                  <c:v>0.81880781440000172</c:v>
                </c:pt>
                <c:pt idx="127">
                  <c:v>0.58597494009999951</c:v>
                </c:pt>
                <c:pt idx="155">
                  <c:v>0.46729528810000004</c:v>
                </c:pt>
                <c:pt idx="156">
                  <c:v>0.41420808809999998</c:v>
                </c:pt>
              </c:numCache>
            </c:numRef>
          </c:val>
          <c:extLst>
            <c:ext xmlns:c16="http://schemas.microsoft.com/office/drawing/2014/chart" uri="{C3380CC4-5D6E-409C-BE32-E72D297353CC}">
              <c16:uniqueId val="{0000006C-DD10-409B-87F1-B2F8D6ACD275}"/>
            </c:ext>
          </c:extLst>
        </c:ser>
        <c:ser>
          <c:idx val="109"/>
          <c:order val="109"/>
          <c:tx>
            <c:strRef>
              <c:f>'[Copy of CorrNonLinearLog_TBVIs-Biowet.xlsx]Contour plot Cotton-Maize'!$DG$1</c:f>
              <c:strCache>
                <c:ptCount val="1"/>
                <c:pt idx="0">
                  <c:v>1654</c:v>
                </c:pt>
              </c:strCache>
            </c:strRef>
          </c:tx>
          <c:cat>
            <c:numRef>
              <c:f>'[Copy of CorrNonLinearLog_TBVIs-Biowet.xlsx]Contour plot Cotton-Maize'!$A$2:$A$159</c:f>
              <c:numCache>
                <c:formatCode>General</c:formatCode>
                <c:ptCount val="158"/>
                <c:pt idx="0">
                  <c:v>422</c:v>
                </c:pt>
                <c:pt idx="1">
                  <c:v>432</c:v>
                </c:pt>
                <c:pt idx="2">
                  <c:v>442</c:v>
                </c:pt>
                <c:pt idx="3">
                  <c:v>452</c:v>
                </c:pt>
                <c:pt idx="4">
                  <c:v>463</c:v>
                </c:pt>
                <c:pt idx="5">
                  <c:v>473</c:v>
                </c:pt>
                <c:pt idx="6">
                  <c:v>483</c:v>
                </c:pt>
                <c:pt idx="7">
                  <c:v>493</c:v>
                </c:pt>
                <c:pt idx="8">
                  <c:v>503</c:v>
                </c:pt>
                <c:pt idx="9">
                  <c:v>513</c:v>
                </c:pt>
                <c:pt idx="10">
                  <c:v>524</c:v>
                </c:pt>
                <c:pt idx="11">
                  <c:v>534</c:v>
                </c:pt>
                <c:pt idx="12">
                  <c:v>544</c:v>
                </c:pt>
                <c:pt idx="13">
                  <c:v>554</c:v>
                </c:pt>
                <c:pt idx="14">
                  <c:v>564</c:v>
                </c:pt>
                <c:pt idx="15">
                  <c:v>574</c:v>
                </c:pt>
                <c:pt idx="16">
                  <c:v>585</c:v>
                </c:pt>
                <c:pt idx="17">
                  <c:v>595</c:v>
                </c:pt>
                <c:pt idx="18">
                  <c:v>605</c:v>
                </c:pt>
                <c:pt idx="19">
                  <c:v>615</c:v>
                </c:pt>
                <c:pt idx="20">
                  <c:v>625</c:v>
                </c:pt>
                <c:pt idx="21">
                  <c:v>635</c:v>
                </c:pt>
                <c:pt idx="22">
                  <c:v>646</c:v>
                </c:pt>
                <c:pt idx="23">
                  <c:v>656</c:v>
                </c:pt>
                <c:pt idx="24">
                  <c:v>666</c:v>
                </c:pt>
                <c:pt idx="25">
                  <c:v>676</c:v>
                </c:pt>
                <c:pt idx="26">
                  <c:v>686</c:v>
                </c:pt>
                <c:pt idx="27">
                  <c:v>697</c:v>
                </c:pt>
                <c:pt idx="28">
                  <c:v>707</c:v>
                </c:pt>
                <c:pt idx="29">
                  <c:v>717</c:v>
                </c:pt>
                <c:pt idx="30">
                  <c:v>727</c:v>
                </c:pt>
                <c:pt idx="31">
                  <c:v>737</c:v>
                </c:pt>
                <c:pt idx="32">
                  <c:v>747</c:v>
                </c:pt>
                <c:pt idx="33">
                  <c:v>758</c:v>
                </c:pt>
                <c:pt idx="34">
                  <c:v>768</c:v>
                </c:pt>
                <c:pt idx="35">
                  <c:v>778</c:v>
                </c:pt>
                <c:pt idx="36">
                  <c:v>788</c:v>
                </c:pt>
                <c:pt idx="37">
                  <c:v>798</c:v>
                </c:pt>
                <c:pt idx="38">
                  <c:v>808</c:v>
                </c:pt>
                <c:pt idx="39">
                  <c:v>819</c:v>
                </c:pt>
                <c:pt idx="40">
                  <c:v>829</c:v>
                </c:pt>
                <c:pt idx="41">
                  <c:v>839</c:v>
                </c:pt>
                <c:pt idx="42">
                  <c:v>849</c:v>
                </c:pt>
                <c:pt idx="43">
                  <c:v>859</c:v>
                </c:pt>
                <c:pt idx="44">
                  <c:v>870</c:v>
                </c:pt>
                <c:pt idx="45">
                  <c:v>880</c:v>
                </c:pt>
                <c:pt idx="46">
                  <c:v>890</c:v>
                </c:pt>
                <c:pt idx="47">
                  <c:v>900</c:v>
                </c:pt>
                <c:pt idx="48">
                  <c:v>910</c:v>
                </c:pt>
                <c:pt idx="49">
                  <c:v>920</c:v>
                </c:pt>
                <c:pt idx="50">
                  <c:v>929</c:v>
                </c:pt>
                <c:pt idx="51">
                  <c:v>939</c:v>
                </c:pt>
                <c:pt idx="52">
                  <c:v>949</c:v>
                </c:pt>
                <c:pt idx="53">
                  <c:v>959</c:v>
                </c:pt>
                <c:pt idx="54">
                  <c:v>969</c:v>
                </c:pt>
                <c:pt idx="55">
                  <c:v>979</c:v>
                </c:pt>
                <c:pt idx="56">
                  <c:v>989</c:v>
                </c:pt>
                <c:pt idx="57">
                  <c:v>999</c:v>
                </c:pt>
                <c:pt idx="58">
                  <c:v>1009</c:v>
                </c:pt>
                <c:pt idx="59">
                  <c:v>1019</c:v>
                </c:pt>
                <c:pt idx="60">
                  <c:v>1029</c:v>
                </c:pt>
                <c:pt idx="61">
                  <c:v>1040</c:v>
                </c:pt>
                <c:pt idx="62">
                  <c:v>1051</c:v>
                </c:pt>
                <c:pt idx="63">
                  <c:v>1061</c:v>
                </c:pt>
                <c:pt idx="64">
                  <c:v>1071</c:v>
                </c:pt>
                <c:pt idx="65">
                  <c:v>1081</c:v>
                </c:pt>
                <c:pt idx="66">
                  <c:v>1091</c:v>
                </c:pt>
                <c:pt idx="67">
                  <c:v>1101</c:v>
                </c:pt>
                <c:pt idx="68">
                  <c:v>1111</c:v>
                </c:pt>
                <c:pt idx="69">
                  <c:v>1121</c:v>
                </c:pt>
                <c:pt idx="70">
                  <c:v>1131</c:v>
                </c:pt>
                <c:pt idx="71">
                  <c:v>1141</c:v>
                </c:pt>
                <c:pt idx="72">
                  <c:v>1151</c:v>
                </c:pt>
                <c:pt idx="73">
                  <c:v>1161</c:v>
                </c:pt>
                <c:pt idx="74">
                  <c:v>1171</c:v>
                </c:pt>
                <c:pt idx="75">
                  <c:v>1181</c:v>
                </c:pt>
                <c:pt idx="76">
                  <c:v>1191</c:v>
                </c:pt>
                <c:pt idx="77">
                  <c:v>1201</c:v>
                </c:pt>
                <c:pt idx="78">
                  <c:v>1211</c:v>
                </c:pt>
                <c:pt idx="79">
                  <c:v>1221</c:v>
                </c:pt>
                <c:pt idx="80">
                  <c:v>1231</c:v>
                </c:pt>
                <c:pt idx="81">
                  <c:v>1241</c:v>
                </c:pt>
                <c:pt idx="82">
                  <c:v>1251</c:v>
                </c:pt>
                <c:pt idx="83">
                  <c:v>1261</c:v>
                </c:pt>
                <c:pt idx="84">
                  <c:v>1272</c:v>
                </c:pt>
                <c:pt idx="85">
                  <c:v>1282</c:v>
                </c:pt>
                <c:pt idx="86">
                  <c:v>1292</c:v>
                </c:pt>
                <c:pt idx="87">
                  <c:v>1302</c:v>
                </c:pt>
                <c:pt idx="88">
                  <c:v>1312</c:v>
                </c:pt>
                <c:pt idx="89">
                  <c:v>1322</c:v>
                </c:pt>
                <c:pt idx="90">
                  <c:v>1332</c:v>
                </c:pt>
                <c:pt idx="91">
                  <c:v>1472</c:v>
                </c:pt>
                <c:pt idx="92">
                  <c:v>1483</c:v>
                </c:pt>
                <c:pt idx="93">
                  <c:v>1493</c:v>
                </c:pt>
                <c:pt idx="94">
                  <c:v>1503</c:v>
                </c:pt>
                <c:pt idx="95">
                  <c:v>1513</c:v>
                </c:pt>
                <c:pt idx="96">
                  <c:v>1523</c:v>
                </c:pt>
                <c:pt idx="97">
                  <c:v>1533</c:v>
                </c:pt>
                <c:pt idx="98">
                  <c:v>1543</c:v>
                </c:pt>
                <c:pt idx="99">
                  <c:v>1553</c:v>
                </c:pt>
                <c:pt idx="100">
                  <c:v>1563</c:v>
                </c:pt>
                <c:pt idx="101">
                  <c:v>1573</c:v>
                </c:pt>
                <c:pt idx="102">
                  <c:v>1583</c:v>
                </c:pt>
                <c:pt idx="103">
                  <c:v>1594</c:v>
                </c:pt>
                <c:pt idx="104">
                  <c:v>1604</c:v>
                </c:pt>
                <c:pt idx="105">
                  <c:v>1614</c:v>
                </c:pt>
                <c:pt idx="106">
                  <c:v>1624</c:v>
                </c:pt>
                <c:pt idx="107">
                  <c:v>1634</c:v>
                </c:pt>
                <c:pt idx="108">
                  <c:v>1644</c:v>
                </c:pt>
                <c:pt idx="109">
                  <c:v>1654</c:v>
                </c:pt>
                <c:pt idx="110">
                  <c:v>1664</c:v>
                </c:pt>
                <c:pt idx="111">
                  <c:v>1674</c:v>
                </c:pt>
                <c:pt idx="112">
                  <c:v>1684</c:v>
                </c:pt>
                <c:pt idx="113">
                  <c:v>1694</c:v>
                </c:pt>
                <c:pt idx="114">
                  <c:v>1704</c:v>
                </c:pt>
                <c:pt idx="115">
                  <c:v>1715</c:v>
                </c:pt>
                <c:pt idx="116">
                  <c:v>1725</c:v>
                </c:pt>
                <c:pt idx="117">
                  <c:v>1735</c:v>
                </c:pt>
                <c:pt idx="118">
                  <c:v>1745</c:v>
                </c:pt>
                <c:pt idx="119">
                  <c:v>1755</c:v>
                </c:pt>
                <c:pt idx="120">
                  <c:v>1765</c:v>
                </c:pt>
                <c:pt idx="121">
                  <c:v>1775</c:v>
                </c:pt>
                <c:pt idx="122">
                  <c:v>1785</c:v>
                </c:pt>
                <c:pt idx="123">
                  <c:v>1977</c:v>
                </c:pt>
                <c:pt idx="124">
                  <c:v>1987</c:v>
                </c:pt>
                <c:pt idx="125">
                  <c:v>2027</c:v>
                </c:pt>
                <c:pt idx="126">
                  <c:v>2037</c:v>
                </c:pt>
                <c:pt idx="127">
                  <c:v>2047</c:v>
                </c:pt>
                <c:pt idx="128">
                  <c:v>2058</c:v>
                </c:pt>
                <c:pt idx="129">
                  <c:v>2068</c:v>
                </c:pt>
                <c:pt idx="130">
                  <c:v>2078</c:v>
                </c:pt>
                <c:pt idx="131">
                  <c:v>2088</c:v>
                </c:pt>
                <c:pt idx="132">
                  <c:v>2098</c:v>
                </c:pt>
                <c:pt idx="133">
                  <c:v>2108</c:v>
                </c:pt>
                <c:pt idx="134">
                  <c:v>2118</c:v>
                </c:pt>
                <c:pt idx="135">
                  <c:v>2128</c:v>
                </c:pt>
                <c:pt idx="136">
                  <c:v>2138</c:v>
                </c:pt>
                <c:pt idx="137">
                  <c:v>2148</c:v>
                </c:pt>
                <c:pt idx="138">
                  <c:v>2158</c:v>
                </c:pt>
                <c:pt idx="139">
                  <c:v>2169</c:v>
                </c:pt>
                <c:pt idx="140">
                  <c:v>2179</c:v>
                </c:pt>
                <c:pt idx="141">
                  <c:v>2189</c:v>
                </c:pt>
                <c:pt idx="142">
                  <c:v>2199</c:v>
                </c:pt>
                <c:pt idx="143">
                  <c:v>2209</c:v>
                </c:pt>
                <c:pt idx="144">
                  <c:v>2219</c:v>
                </c:pt>
                <c:pt idx="145">
                  <c:v>2229</c:v>
                </c:pt>
                <c:pt idx="146">
                  <c:v>2239</c:v>
                </c:pt>
                <c:pt idx="147">
                  <c:v>2249</c:v>
                </c:pt>
                <c:pt idx="148">
                  <c:v>2259</c:v>
                </c:pt>
                <c:pt idx="149">
                  <c:v>2269</c:v>
                </c:pt>
                <c:pt idx="150">
                  <c:v>2280</c:v>
                </c:pt>
                <c:pt idx="151">
                  <c:v>2290</c:v>
                </c:pt>
                <c:pt idx="152">
                  <c:v>2300</c:v>
                </c:pt>
                <c:pt idx="153">
                  <c:v>2310</c:v>
                </c:pt>
                <c:pt idx="154">
                  <c:v>2320</c:v>
                </c:pt>
                <c:pt idx="155">
                  <c:v>2330</c:v>
                </c:pt>
                <c:pt idx="156">
                  <c:v>2340</c:v>
                </c:pt>
                <c:pt idx="157">
                  <c:v>2350</c:v>
                </c:pt>
              </c:numCache>
            </c:numRef>
          </c:cat>
          <c:val>
            <c:numRef>
              <c:f>'[Copy of CorrNonLinearLog_TBVIs-Biowet.xlsx]Contour plot Cotton-Maize'!$DG$2:$DG$159</c:f>
              <c:numCache>
                <c:formatCode>General</c:formatCode>
                <c:ptCount val="158"/>
                <c:pt idx="15">
                  <c:v>0.56687346809999994</c:v>
                </c:pt>
                <c:pt idx="16">
                  <c:v>0.57652130410000002</c:v>
                </c:pt>
                <c:pt idx="17">
                  <c:v>0.63937615210000065</c:v>
                </c:pt>
                <c:pt idx="18">
                  <c:v>0.62523811840000065</c:v>
                </c:pt>
                <c:pt idx="19">
                  <c:v>0.61395060250000222</c:v>
                </c:pt>
                <c:pt idx="20">
                  <c:v>0.70534802250000173</c:v>
                </c:pt>
                <c:pt idx="21">
                  <c:v>0.69495564960000178</c:v>
                </c:pt>
                <c:pt idx="22">
                  <c:v>0.77831212839999941</c:v>
                </c:pt>
                <c:pt idx="23">
                  <c:v>0.74779256250000148</c:v>
                </c:pt>
                <c:pt idx="24">
                  <c:v>0.77225428840000065</c:v>
                </c:pt>
                <c:pt idx="25">
                  <c:v>0.77519220250000154</c:v>
                </c:pt>
                <c:pt idx="26">
                  <c:v>0.75278181690000234</c:v>
                </c:pt>
                <c:pt idx="27">
                  <c:v>0.68417712250000107</c:v>
                </c:pt>
                <c:pt idx="32">
                  <c:v>0.4444222225000003</c:v>
                </c:pt>
                <c:pt idx="33">
                  <c:v>0.50818363690000001</c:v>
                </c:pt>
                <c:pt idx="36">
                  <c:v>0.49028004000000008</c:v>
                </c:pt>
                <c:pt idx="37">
                  <c:v>0.45392558760000062</c:v>
                </c:pt>
                <c:pt idx="38">
                  <c:v>0.45346756000000032</c:v>
                </c:pt>
                <c:pt idx="39">
                  <c:v>0.46109532159999994</c:v>
                </c:pt>
                <c:pt idx="40">
                  <c:v>0.46713124089999974</c:v>
                </c:pt>
                <c:pt idx="41">
                  <c:v>0.49870431610000032</c:v>
                </c:pt>
                <c:pt idx="43">
                  <c:v>0.64104042250000237</c:v>
                </c:pt>
                <c:pt idx="46">
                  <c:v>0.52790396489999958</c:v>
                </c:pt>
                <c:pt idx="47">
                  <c:v>0.46006375839999997</c:v>
                </c:pt>
                <c:pt idx="55">
                  <c:v>0.43906526440000032</c:v>
                </c:pt>
                <c:pt idx="56">
                  <c:v>0.4767626304</c:v>
                </c:pt>
                <c:pt idx="57">
                  <c:v>0.55548699610000007</c:v>
                </c:pt>
                <c:pt idx="60">
                  <c:v>0.6945388921000013</c:v>
                </c:pt>
                <c:pt idx="61">
                  <c:v>0.83631024999999959</c:v>
                </c:pt>
                <c:pt idx="62">
                  <c:v>0.54949603840000005</c:v>
                </c:pt>
                <c:pt idx="63">
                  <c:v>0.57554982250000208</c:v>
                </c:pt>
                <c:pt idx="64">
                  <c:v>0.57605064040000065</c:v>
                </c:pt>
                <c:pt idx="65">
                  <c:v>0.63804948840000208</c:v>
                </c:pt>
                <c:pt idx="66">
                  <c:v>0.51138231210000007</c:v>
                </c:pt>
                <c:pt idx="67">
                  <c:v>0.60127617640000064</c:v>
                </c:pt>
                <c:pt idx="68">
                  <c:v>0.71296069690000063</c:v>
                </c:pt>
                <c:pt idx="72">
                  <c:v>0.78379150240000173</c:v>
                </c:pt>
                <c:pt idx="73">
                  <c:v>0.53093082250000123</c:v>
                </c:pt>
                <c:pt idx="75">
                  <c:v>0.45827484159999998</c:v>
                </c:pt>
                <c:pt idx="76">
                  <c:v>0.73920445290000136</c:v>
                </c:pt>
                <c:pt idx="77">
                  <c:v>0.75770061160000246</c:v>
                </c:pt>
                <c:pt idx="78">
                  <c:v>0.62329446010000122</c:v>
                </c:pt>
                <c:pt idx="79">
                  <c:v>0.59407097760000083</c:v>
                </c:pt>
                <c:pt idx="80">
                  <c:v>0.72907689960000099</c:v>
                </c:pt>
                <c:pt idx="82">
                  <c:v>0.57881663999999999</c:v>
                </c:pt>
                <c:pt idx="83">
                  <c:v>0.7123022403999999</c:v>
                </c:pt>
                <c:pt idx="84">
                  <c:v>0.51640033209999991</c:v>
                </c:pt>
                <c:pt idx="86">
                  <c:v>0.87013449610000149</c:v>
                </c:pt>
                <c:pt idx="87">
                  <c:v>0.59507338809999943</c:v>
                </c:pt>
                <c:pt idx="112">
                  <c:v>0.41522558440000001</c:v>
                </c:pt>
                <c:pt idx="113">
                  <c:v>0.52213630809999956</c:v>
                </c:pt>
                <c:pt idx="114">
                  <c:v>0.5932234440999995</c:v>
                </c:pt>
                <c:pt idx="115">
                  <c:v>0.64994231610000186</c:v>
                </c:pt>
                <c:pt idx="116">
                  <c:v>0.71796812890000006</c:v>
                </c:pt>
                <c:pt idx="117">
                  <c:v>0.66909128040000221</c:v>
                </c:pt>
                <c:pt idx="118">
                  <c:v>0.69837777610000107</c:v>
                </c:pt>
                <c:pt idx="119">
                  <c:v>0.83439090250000125</c:v>
                </c:pt>
                <c:pt idx="120">
                  <c:v>0.87486091560000112</c:v>
                </c:pt>
                <c:pt idx="121">
                  <c:v>0.82482724000000063</c:v>
                </c:pt>
                <c:pt idx="122">
                  <c:v>0.82582656250000064</c:v>
                </c:pt>
                <c:pt idx="127">
                  <c:v>0.58073544360000107</c:v>
                </c:pt>
                <c:pt idx="151">
                  <c:v>0.40030929000000032</c:v>
                </c:pt>
                <c:pt idx="155">
                  <c:v>0.44603697960000077</c:v>
                </c:pt>
                <c:pt idx="156">
                  <c:v>0.41285765160000032</c:v>
                </c:pt>
              </c:numCache>
            </c:numRef>
          </c:val>
          <c:extLst>
            <c:ext xmlns:c16="http://schemas.microsoft.com/office/drawing/2014/chart" uri="{C3380CC4-5D6E-409C-BE32-E72D297353CC}">
              <c16:uniqueId val="{0000006D-DD10-409B-87F1-B2F8D6ACD275}"/>
            </c:ext>
          </c:extLst>
        </c:ser>
        <c:ser>
          <c:idx val="110"/>
          <c:order val="110"/>
          <c:tx>
            <c:strRef>
              <c:f>'[Copy of CorrNonLinearLog_TBVIs-Biowet.xlsx]Contour plot Cotton-Maize'!$DH$1</c:f>
              <c:strCache>
                <c:ptCount val="1"/>
                <c:pt idx="0">
                  <c:v>1664</c:v>
                </c:pt>
              </c:strCache>
            </c:strRef>
          </c:tx>
          <c:cat>
            <c:numRef>
              <c:f>'[Copy of CorrNonLinearLog_TBVIs-Biowet.xlsx]Contour plot Cotton-Maize'!$A$2:$A$159</c:f>
              <c:numCache>
                <c:formatCode>General</c:formatCode>
                <c:ptCount val="158"/>
                <c:pt idx="0">
                  <c:v>422</c:v>
                </c:pt>
                <c:pt idx="1">
                  <c:v>432</c:v>
                </c:pt>
                <c:pt idx="2">
                  <c:v>442</c:v>
                </c:pt>
                <c:pt idx="3">
                  <c:v>452</c:v>
                </c:pt>
                <c:pt idx="4">
                  <c:v>463</c:v>
                </c:pt>
                <c:pt idx="5">
                  <c:v>473</c:v>
                </c:pt>
                <c:pt idx="6">
                  <c:v>483</c:v>
                </c:pt>
                <c:pt idx="7">
                  <c:v>493</c:v>
                </c:pt>
                <c:pt idx="8">
                  <c:v>503</c:v>
                </c:pt>
                <c:pt idx="9">
                  <c:v>513</c:v>
                </c:pt>
                <c:pt idx="10">
                  <c:v>524</c:v>
                </c:pt>
                <c:pt idx="11">
                  <c:v>534</c:v>
                </c:pt>
                <c:pt idx="12">
                  <c:v>544</c:v>
                </c:pt>
                <c:pt idx="13">
                  <c:v>554</c:v>
                </c:pt>
                <c:pt idx="14">
                  <c:v>564</c:v>
                </c:pt>
                <c:pt idx="15">
                  <c:v>574</c:v>
                </c:pt>
                <c:pt idx="16">
                  <c:v>585</c:v>
                </c:pt>
                <c:pt idx="17">
                  <c:v>595</c:v>
                </c:pt>
                <c:pt idx="18">
                  <c:v>605</c:v>
                </c:pt>
                <c:pt idx="19">
                  <c:v>615</c:v>
                </c:pt>
                <c:pt idx="20">
                  <c:v>625</c:v>
                </c:pt>
                <c:pt idx="21">
                  <c:v>635</c:v>
                </c:pt>
                <c:pt idx="22">
                  <c:v>646</c:v>
                </c:pt>
                <c:pt idx="23">
                  <c:v>656</c:v>
                </c:pt>
                <c:pt idx="24">
                  <c:v>666</c:v>
                </c:pt>
                <c:pt idx="25">
                  <c:v>676</c:v>
                </c:pt>
                <c:pt idx="26">
                  <c:v>686</c:v>
                </c:pt>
                <c:pt idx="27">
                  <c:v>697</c:v>
                </c:pt>
                <c:pt idx="28">
                  <c:v>707</c:v>
                </c:pt>
                <c:pt idx="29">
                  <c:v>717</c:v>
                </c:pt>
                <c:pt idx="30">
                  <c:v>727</c:v>
                </c:pt>
                <c:pt idx="31">
                  <c:v>737</c:v>
                </c:pt>
                <c:pt idx="32">
                  <c:v>747</c:v>
                </c:pt>
                <c:pt idx="33">
                  <c:v>758</c:v>
                </c:pt>
                <c:pt idx="34">
                  <c:v>768</c:v>
                </c:pt>
                <c:pt idx="35">
                  <c:v>778</c:v>
                </c:pt>
                <c:pt idx="36">
                  <c:v>788</c:v>
                </c:pt>
                <c:pt idx="37">
                  <c:v>798</c:v>
                </c:pt>
                <c:pt idx="38">
                  <c:v>808</c:v>
                </c:pt>
                <c:pt idx="39">
                  <c:v>819</c:v>
                </c:pt>
                <c:pt idx="40">
                  <c:v>829</c:v>
                </c:pt>
                <c:pt idx="41">
                  <c:v>839</c:v>
                </c:pt>
                <c:pt idx="42">
                  <c:v>849</c:v>
                </c:pt>
                <c:pt idx="43">
                  <c:v>859</c:v>
                </c:pt>
                <c:pt idx="44">
                  <c:v>870</c:v>
                </c:pt>
                <c:pt idx="45">
                  <c:v>880</c:v>
                </c:pt>
                <c:pt idx="46">
                  <c:v>890</c:v>
                </c:pt>
                <c:pt idx="47">
                  <c:v>900</c:v>
                </c:pt>
                <c:pt idx="48">
                  <c:v>910</c:v>
                </c:pt>
                <c:pt idx="49">
                  <c:v>920</c:v>
                </c:pt>
                <c:pt idx="50">
                  <c:v>929</c:v>
                </c:pt>
                <c:pt idx="51">
                  <c:v>939</c:v>
                </c:pt>
                <c:pt idx="52">
                  <c:v>949</c:v>
                </c:pt>
                <c:pt idx="53">
                  <c:v>959</c:v>
                </c:pt>
                <c:pt idx="54">
                  <c:v>969</c:v>
                </c:pt>
                <c:pt idx="55">
                  <c:v>979</c:v>
                </c:pt>
                <c:pt idx="56">
                  <c:v>989</c:v>
                </c:pt>
                <c:pt idx="57">
                  <c:v>999</c:v>
                </c:pt>
                <c:pt idx="58">
                  <c:v>1009</c:v>
                </c:pt>
                <c:pt idx="59">
                  <c:v>1019</c:v>
                </c:pt>
                <c:pt idx="60">
                  <c:v>1029</c:v>
                </c:pt>
                <c:pt idx="61">
                  <c:v>1040</c:v>
                </c:pt>
                <c:pt idx="62">
                  <c:v>1051</c:v>
                </c:pt>
                <c:pt idx="63">
                  <c:v>1061</c:v>
                </c:pt>
                <c:pt idx="64">
                  <c:v>1071</c:v>
                </c:pt>
                <c:pt idx="65">
                  <c:v>1081</c:v>
                </c:pt>
                <c:pt idx="66">
                  <c:v>1091</c:v>
                </c:pt>
                <c:pt idx="67">
                  <c:v>1101</c:v>
                </c:pt>
                <c:pt idx="68">
                  <c:v>1111</c:v>
                </c:pt>
                <c:pt idx="69">
                  <c:v>1121</c:v>
                </c:pt>
                <c:pt idx="70">
                  <c:v>1131</c:v>
                </c:pt>
                <c:pt idx="71">
                  <c:v>1141</c:v>
                </c:pt>
                <c:pt idx="72">
                  <c:v>1151</c:v>
                </c:pt>
                <c:pt idx="73">
                  <c:v>1161</c:v>
                </c:pt>
                <c:pt idx="74">
                  <c:v>1171</c:v>
                </c:pt>
                <c:pt idx="75">
                  <c:v>1181</c:v>
                </c:pt>
                <c:pt idx="76">
                  <c:v>1191</c:v>
                </c:pt>
                <c:pt idx="77">
                  <c:v>1201</c:v>
                </c:pt>
                <c:pt idx="78">
                  <c:v>1211</c:v>
                </c:pt>
                <c:pt idx="79">
                  <c:v>1221</c:v>
                </c:pt>
                <c:pt idx="80">
                  <c:v>1231</c:v>
                </c:pt>
                <c:pt idx="81">
                  <c:v>1241</c:v>
                </c:pt>
                <c:pt idx="82">
                  <c:v>1251</c:v>
                </c:pt>
                <c:pt idx="83">
                  <c:v>1261</c:v>
                </c:pt>
                <c:pt idx="84">
                  <c:v>1272</c:v>
                </c:pt>
                <c:pt idx="85">
                  <c:v>1282</c:v>
                </c:pt>
                <c:pt idx="86">
                  <c:v>1292</c:v>
                </c:pt>
                <c:pt idx="87">
                  <c:v>1302</c:v>
                </c:pt>
                <c:pt idx="88">
                  <c:v>1312</c:v>
                </c:pt>
                <c:pt idx="89">
                  <c:v>1322</c:v>
                </c:pt>
                <c:pt idx="90">
                  <c:v>1332</c:v>
                </c:pt>
                <c:pt idx="91">
                  <c:v>1472</c:v>
                </c:pt>
                <c:pt idx="92">
                  <c:v>1483</c:v>
                </c:pt>
                <c:pt idx="93">
                  <c:v>1493</c:v>
                </c:pt>
                <c:pt idx="94">
                  <c:v>1503</c:v>
                </c:pt>
                <c:pt idx="95">
                  <c:v>1513</c:v>
                </c:pt>
                <c:pt idx="96">
                  <c:v>1523</c:v>
                </c:pt>
                <c:pt idx="97">
                  <c:v>1533</c:v>
                </c:pt>
                <c:pt idx="98">
                  <c:v>1543</c:v>
                </c:pt>
                <c:pt idx="99">
                  <c:v>1553</c:v>
                </c:pt>
                <c:pt idx="100">
                  <c:v>1563</c:v>
                </c:pt>
                <c:pt idx="101">
                  <c:v>1573</c:v>
                </c:pt>
                <c:pt idx="102">
                  <c:v>1583</c:v>
                </c:pt>
                <c:pt idx="103">
                  <c:v>1594</c:v>
                </c:pt>
                <c:pt idx="104">
                  <c:v>1604</c:v>
                </c:pt>
                <c:pt idx="105">
                  <c:v>1614</c:v>
                </c:pt>
                <c:pt idx="106">
                  <c:v>1624</c:v>
                </c:pt>
                <c:pt idx="107">
                  <c:v>1634</c:v>
                </c:pt>
                <c:pt idx="108">
                  <c:v>1644</c:v>
                </c:pt>
                <c:pt idx="109">
                  <c:v>1654</c:v>
                </c:pt>
                <c:pt idx="110">
                  <c:v>1664</c:v>
                </c:pt>
                <c:pt idx="111">
                  <c:v>1674</c:v>
                </c:pt>
                <c:pt idx="112">
                  <c:v>1684</c:v>
                </c:pt>
                <c:pt idx="113">
                  <c:v>1694</c:v>
                </c:pt>
                <c:pt idx="114">
                  <c:v>1704</c:v>
                </c:pt>
                <c:pt idx="115">
                  <c:v>1715</c:v>
                </c:pt>
                <c:pt idx="116">
                  <c:v>1725</c:v>
                </c:pt>
                <c:pt idx="117">
                  <c:v>1735</c:v>
                </c:pt>
                <c:pt idx="118">
                  <c:v>1745</c:v>
                </c:pt>
                <c:pt idx="119">
                  <c:v>1755</c:v>
                </c:pt>
                <c:pt idx="120">
                  <c:v>1765</c:v>
                </c:pt>
                <c:pt idx="121">
                  <c:v>1775</c:v>
                </c:pt>
                <c:pt idx="122">
                  <c:v>1785</c:v>
                </c:pt>
                <c:pt idx="123">
                  <c:v>1977</c:v>
                </c:pt>
                <c:pt idx="124">
                  <c:v>1987</c:v>
                </c:pt>
                <c:pt idx="125">
                  <c:v>2027</c:v>
                </c:pt>
                <c:pt idx="126">
                  <c:v>2037</c:v>
                </c:pt>
                <c:pt idx="127">
                  <c:v>2047</c:v>
                </c:pt>
                <c:pt idx="128">
                  <c:v>2058</c:v>
                </c:pt>
                <c:pt idx="129">
                  <c:v>2068</c:v>
                </c:pt>
                <c:pt idx="130">
                  <c:v>2078</c:v>
                </c:pt>
                <c:pt idx="131">
                  <c:v>2088</c:v>
                </c:pt>
                <c:pt idx="132">
                  <c:v>2098</c:v>
                </c:pt>
                <c:pt idx="133">
                  <c:v>2108</c:v>
                </c:pt>
                <c:pt idx="134">
                  <c:v>2118</c:v>
                </c:pt>
                <c:pt idx="135">
                  <c:v>2128</c:v>
                </c:pt>
                <c:pt idx="136">
                  <c:v>2138</c:v>
                </c:pt>
                <c:pt idx="137">
                  <c:v>2148</c:v>
                </c:pt>
                <c:pt idx="138">
                  <c:v>2158</c:v>
                </c:pt>
                <c:pt idx="139">
                  <c:v>2169</c:v>
                </c:pt>
                <c:pt idx="140">
                  <c:v>2179</c:v>
                </c:pt>
                <c:pt idx="141">
                  <c:v>2189</c:v>
                </c:pt>
                <c:pt idx="142">
                  <c:v>2199</c:v>
                </c:pt>
                <c:pt idx="143">
                  <c:v>2209</c:v>
                </c:pt>
                <c:pt idx="144">
                  <c:v>2219</c:v>
                </c:pt>
                <c:pt idx="145">
                  <c:v>2229</c:v>
                </c:pt>
                <c:pt idx="146">
                  <c:v>2239</c:v>
                </c:pt>
                <c:pt idx="147">
                  <c:v>2249</c:v>
                </c:pt>
                <c:pt idx="148">
                  <c:v>2259</c:v>
                </c:pt>
                <c:pt idx="149">
                  <c:v>2269</c:v>
                </c:pt>
                <c:pt idx="150">
                  <c:v>2280</c:v>
                </c:pt>
                <c:pt idx="151">
                  <c:v>2290</c:v>
                </c:pt>
                <c:pt idx="152">
                  <c:v>2300</c:v>
                </c:pt>
                <c:pt idx="153">
                  <c:v>2310</c:v>
                </c:pt>
                <c:pt idx="154">
                  <c:v>2320</c:v>
                </c:pt>
                <c:pt idx="155">
                  <c:v>2330</c:v>
                </c:pt>
                <c:pt idx="156">
                  <c:v>2340</c:v>
                </c:pt>
                <c:pt idx="157">
                  <c:v>2350</c:v>
                </c:pt>
              </c:numCache>
            </c:numRef>
          </c:cat>
          <c:val>
            <c:numRef>
              <c:f>'[Copy of CorrNonLinearLog_TBVIs-Biowet.xlsx]Contour plot Cotton-Maize'!$DH$2:$DH$159</c:f>
              <c:numCache>
                <c:formatCode>General</c:formatCode>
                <c:ptCount val="158"/>
                <c:pt idx="15">
                  <c:v>0.59791556250000044</c:v>
                </c:pt>
                <c:pt idx="16">
                  <c:v>0.59173017760000057</c:v>
                </c:pt>
                <c:pt idx="17">
                  <c:v>0.69297300250000204</c:v>
                </c:pt>
                <c:pt idx="18">
                  <c:v>0.6663456900000021</c:v>
                </c:pt>
                <c:pt idx="19">
                  <c:v>0.54159296489999875</c:v>
                </c:pt>
                <c:pt idx="20">
                  <c:v>0.76221630249999994</c:v>
                </c:pt>
                <c:pt idx="21">
                  <c:v>0.73913567290000148</c:v>
                </c:pt>
                <c:pt idx="22">
                  <c:v>0.67627596960000125</c:v>
                </c:pt>
                <c:pt idx="23">
                  <c:v>0.70625535210000112</c:v>
                </c:pt>
                <c:pt idx="24">
                  <c:v>0.73697074089999992</c:v>
                </c:pt>
                <c:pt idx="25">
                  <c:v>0.74413051690000065</c:v>
                </c:pt>
                <c:pt idx="26">
                  <c:v>0.75444858809999993</c:v>
                </c:pt>
                <c:pt idx="27">
                  <c:v>0.58331406250000051</c:v>
                </c:pt>
                <c:pt idx="55">
                  <c:v>0.58812027210000073</c:v>
                </c:pt>
                <c:pt idx="56">
                  <c:v>0.46429233210000009</c:v>
                </c:pt>
                <c:pt idx="57">
                  <c:v>0.53441948160000008</c:v>
                </c:pt>
                <c:pt idx="58">
                  <c:v>0.43885325160000038</c:v>
                </c:pt>
                <c:pt idx="59">
                  <c:v>0.49999041000000038</c:v>
                </c:pt>
                <c:pt idx="60">
                  <c:v>0.7702168643999997</c:v>
                </c:pt>
                <c:pt idx="61">
                  <c:v>0.87278569290000174</c:v>
                </c:pt>
                <c:pt idx="62">
                  <c:v>0.57379110010000123</c:v>
                </c:pt>
                <c:pt idx="63">
                  <c:v>0.61996726439999994</c:v>
                </c:pt>
                <c:pt idx="64">
                  <c:v>0.64333232640000004</c:v>
                </c:pt>
                <c:pt idx="65">
                  <c:v>0.66878048410000124</c:v>
                </c:pt>
                <c:pt idx="66">
                  <c:v>0.61685316000000001</c:v>
                </c:pt>
                <c:pt idx="67">
                  <c:v>0.7255632399999995</c:v>
                </c:pt>
                <c:pt idx="68">
                  <c:v>0.781349923600001</c:v>
                </c:pt>
                <c:pt idx="72">
                  <c:v>0.57344270760000005</c:v>
                </c:pt>
                <c:pt idx="73">
                  <c:v>0.44351604090000019</c:v>
                </c:pt>
                <c:pt idx="74">
                  <c:v>0.54637228889999956</c:v>
                </c:pt>
                <c:pt idx="75">
                  <c:v>0.59593768089999943</c:v>
                </c:pt>
                <c:pt idx="76">
                  <c:v>0.63785779560000122</c:v>
                </c:pt>
                <c:pt idx="77">
                  <c:v>0.65433538810000003</c:v>
                </c:pt>
                <c:pt idx="78">
                  <c:v>0.7238946724000026</c:v>
                </c:pt>
                <c:pt idx="79">
                  <c:v>0.59134562010000047</c:v>
                </c:pt>
                <c:pt idx="80">
                  <c:v>0.55261382440000062</c:v>
                </c:pt>
                <c:pt idx="81">
                  <c:v>0.53304600999999996</c:v>
                </c:pt>
                <c:pt idx="82">
                  <c:v>0.4573005376000005</c:v>
                </c:pt>
                <c:pt idx="83">
                  <c:v>0.557441424400001</c:v>
                </c:pt>
                <c:pt idx="84">
                  <c:v>0.57867970410000136</c:v>
                </c:pt>
                <c:pt idx="85">
                  <c:v>0.53667345640000186</c:v>
                </c:pt>
                <c:pt idx="86">
                  <c:v>0.49064421160000032</c:v>
                </c:pt>
                <c:pt idx="87">
                  <c:v>0.56893831840000064</c:v>
                </c:pt>
                <c:pt idx="116">
                  <c:v>0.57770640490000003</c:v>
                </c:pt>
                <c:pt idx="117">
                  <c:v>0.66928761000000137</c:v>
                </c:pt>
                <c:pt idx="118">
                  <c:v>0.51228374760000006</c:v>
                </c:pt>
                <c:pt idx="119">
                  <c:v>0.71566524090000005</c:v>
                </c:pt>
                <c:pt idx="120">
                  <c:v>0.87300992250000198</c:v>
                </c:pt>
                <c:pt idx="121">
                  <c:v>0.80762574240000184</c:v>
                </c:pt>
                <c:pt idx="122">
                  <c:v>0.81501172840000002</c:v>
                </c:pt>
                <c:pt idx="127">
                  <c:v>0.56044687690000061</c:v>
                </c:pt>
                <c:pt idx="155">
                  <c:v>0.42308520249999998</c:v>
                </c:pt>
              </c:numCache>
            </c:numRef>
          </c:val>
          <c:extLst>
            <c:ext xmlns:c16="http://schemas.microsoft.com/office/drawing/2014/chart" uri="{C3380CC4-5D6E-409C-BE32-E72D297353CC}">
              <c16:uniqueId val="{0000006E-DD10-409B-87F1-B2F8D6ACD275}"/>
            </c:ext>
          </c:extLst>
        </c:ser>
        <c:ser>
          <c:idx val="111"/>
          <c:order val="111"/>
          <c:tx>
            <c:strRef>
              <c:f>'[Copy of CorrNonLinearLog_TBVIs-Biowet.xlsx]Contour plot Cotton-Maize'!$DI$1</c:f>
              <c:strCache>
                <c:ptCount val="1"/>
                <c:pt idx="0">
                  <c:v>1674</c:v>
                </c:pt>
              </c:strCache>
            </c:strRef>
          </c:tx>
          <c:cat>
            <c:numRef>
              <c:f>'[Copy of CorrNonLinearLog_TBVIs-Biowet.xlsx]Contour plot Cotton-Maize'!$A$2:$A$159</c:f>
              <c:numCache>
                <c:formatCode>General</c:formatCode>
                <c:ptCount val="158"/>
                <c:pt idx="0">
                  <c:v>422</c:v>
                </c:pt>
                <c:pt idx="1">
                  <c:v>432</c:v>
                </c:pt>
                <c:pt idx="2">
                  <c:v>442</c:v>
                </c:pt>
                <c:pt idx="3">
                  <c:v>452</c:v>
                </c:pt>
                <c:pt idx="4">
                  <c:v>463</c:v>
                </c:pt>
                <c:pt idx="5">
                  <c:v>473</c:v>
                </c:pt>
                <c:pt idx="6">
                  <c:v>483</c:v>
                </c:pt>
                <c:pt idx="7">
                  <c:v>493</c:v>
                </c:pt>
                <c:pt idx="8">
                  <c:v>503</c:v>
                </c:pt>
                <c:pt idx="9">
                  <c:v>513</c:v>
                </c:pt>
                <c:pt idx="10">
                  <c:v>524</c:v>
                </c:pt>
                <c:pt idx="11">
                  <c:v>534</c:v>
                </c:pt>
                <c:pt idx="12">
                  <c:v>544</c:v>
                </c:pt>
                <c:pt idx="13">
                  <c:v>554</c:v>
                </c:pt>
                <c:pt idx="14">
                  <c:v>564</c:v>
                </c:pt>
                <c:pt idx="15">
                  <c:v>574</c:v>
                </c:pt>
                <c:pt idx="16">
                  <c:v>585</c:v>
                </c:pt>
                <c:pt idx="17">
                  <c:v>595</c:v>
                </c:pt>
                <c:pt idx="18">
                  <c:v>605</c:v>
                </c:pt>
                <c:pt idx="19">
                  <c:v>615</c:v>
                </c:pt>
                <c:pt idx="20">
                  <c:v>625</c:v>
                </c:pt>
                <c:pt idx="21">
                  <c:v>635</c:v>
                </c:pt>
                <c:pt idx="22">
                  <c:v>646</c:v>
                </c:pt>
                <c:pt idx="23">
                  <c:v>656</c:v>
                </c:pt>
                <c:pt idx="24">
                  <c:v>666</c:v>
                </c:pt>
                <c:pt idx="25">
                  <c:v>676</c:v>
                </c:pt>
                <c:pt idx="26">
                  <c:v>686</c:v>
                </c:pt>
                <c:pt idx="27">
                  <c:v>697</c:v>
                </c:pt>
                <c:pt idx="28">
                  <c:v>707</c:v>
                </c:pt>
                <c:pt idx="29">
                  <c:v>717</c:v>
                </c:pt>
                <c:pt idx="30">
                  <c:v>727</c:v>
                </c:pt>
                <c:pt idx="31">
                  <c:v>737</c:v>
                </c:pt>
                <c:pt idx="32">
                  <c:v>747</c:v>
                </c:pt>
                <c:pt idx="33">
                  <c:v>758</c:v>
                </c:pt>
                <c:pt idx="34">
                  <c:v>768</c:v>
                </c:pt>
                <c:pt idx="35">
                  <c:v>778</c:v>
                </c:pt>
                <c:pt idx="36">
                  <c:v>788</c:v>
                </c:pt>
                <c:pt idx="37">
                  <c:v>798</c:v>
                </c:pt>
                <c:pt idx="38">
                  <c:v>808</c:v>
                </c:pt>
                <c:pt idx="39">
                  <c:v>819</c:v>
                </c:pt>
                <c:pt idx="40">
                  <c:v>829</c:v>
                </c:pt>
                <c:pt idx="41">
                  <c:v>839</c:v>
                </c:pt>
                <c:pt idx="42">
                  <c:v>849</c:v>
                </c:pt>
                <c:pt idx="43">
                  <c:v>859</c:v>
                </c:pt>
                <c:pt idx="44">
                  <c:v>870</c:v>
                </c:pt>
                <c:pt idx="45">
                  <c:v>880</c:v>
                </c:pt>
                <c:pt idx="46">
                  <c:v>890</c:v>
                </c:pt>
                <c:pt idx="47">
                  <c:v>900</c:v>
                </c:pt>
                <c:pt idx="48">
                  <c:v>910</c:v>
                </c:pt>
                <c:pt idx="49">
                  <c:v>920</c:v>
                </c:pt>
                <c:pt idx="50">
                  <c:v>929</c:v>
                </c:pt>
                <c:pt idx="51">
                  <c:v>939</c:v>
                </c:pt>
                <c:pt idx="52">
                  <c:v>949</c:v>
                </c:pt>
                <c:pt idx="53">
                  <c:v>959</c:v>
                </c:pt>
                <c:pt idx="54">
                  <c:v>969</c:v>
                </c:pt>
                <c:pt idx="55">
                  <c:v>979</c:v>
                </c:pt>
                <c:pt idx="56">
                  <c:v>989</c:v>
                </c:pt>
                <c:pt idx="57">
                  <c:v>999</c:v>
                </c:pt>
                <c:pt idx="58">
                  <c:v>1009</c:v>
                </c:pt>
                <c:pt idx="59">
                  <c:v>1019</c:v>
                </c:pt>
                <c:pt idx="60">
                  <c:v>1029</c:v>
                </c:pt>
                <c:pt idx="61">
                  <c:v>1040</c:v>
                </c:pt>
                <c:pt idx="62">
                  <c:v>1051</c:v>
                </c:pt>
                <c:pt idx="63">
                  <c:v>1061</c:v>
                </c:pt>
                <c:pt idx="64">
                  <c:v>1071</c:v>
                </c:pt>
                <c:pt idx="65">
                  <c:v>1081</c:v>
                </c:pt>
                <c:pt idx="66">
                  <c:v>1091</c:v>
                </c:pt>
                <c:pt idx="67">
                  <c:v>1101</c:v>
                </c:pt>
                <c:pt idx="68">
                  <c:v>1111</c:v>
                </c:pt>
                <c:pt idx="69">
                  <c:v>1121</c:v>
                </c:pt>
                <c:pt idx="70">
                  <c:v>1131</c:v>
                </c:pt>
                <c:pt idx="71">
                  <c:v>1141</c:v>
                </c:pt>
                <c:pt idx="72">
                  <c:v>1151</c:v>
                </c:pt>
                <c:pt idx="73">
                  <c:v>1161</c:v>
                </c:pt>
                <c:pt idx="74">
                  <c:v>1171</c:v>
                </c:pt>
                <c:pt idx="75">
                  <c:v>1181</c:v>
                </c:pt>
                <c:pt idx="76">
                  <c:v>1191</c:v>
                </c:pt>
                <c:pt idx="77">
                  <c:v>1201</c:v>
                </c:pt>
                <c:pt idx="78">
                  <c:v>1211</c:v>
                </c:pt>
                <c:pt idx="79">
                  <c:v>1221</c:v>
                </c:pt>
                <c:pt idx="80">
                  <c:v>1231</c:v>
                </c:pt>
                <c:pt idx="81">
                  <c:v>1241</c:v>
                </c:pt>
                <c:pt idx="82">
                  <c:v>1251</c:v>
                </c:pt>
                <c:pt idx="83">
                  <c:v>1261</c:v>
                </c:pt>
                <c:pt idx="84">
                  <c:v>1272</c:v>
                </c:pt>
                <c:pt idx="85">
                  <c:v>1282</c:v>
                </c:pt>
                <c:pt idx="86">
                  <c:v>1292</c:v>
                </c:pt>
                <c:pt idx="87">
                  <c:v>1302</c:v>
                </c:pt>
                <c:pt idx="88">
                  <c:v>1312</c:v>
                </c:pt>
                <c:pt idx="89">
                  <c:v>1322</c:v>
                </c:pt>
                <c:pt idx="90">
                  <c:v>1332</c:v>
                </c:pt>
                <c:pt idx="91">
                  <c:v>1472</c:v>
                </c:pt>
                <c:pt idx="92">
                  <c:v>1483</c:v>
                </c:pt>
                <c:pt idx="93">
                  <c:v>1493</c:v>
                </c:pt>
                <c:pt idx="94">
                  <c:v>1503</c:v>
                </c:pt>
                <c:pt idx="95">
                  <c:v>1513</c:v>
                </c:pt>
                <c:pt idx="96">
                  <c:v>1523</c:v>
                </c:pt>
                <c:pt idx="97">
                  <c:v>1533</c:v>
                </c:pt>
                <c:pt idx="98">
                  <c:v>1543</c:v>
                </c:pt>
                <c:pt idx="99">
                  <c:v>1553</c:v>
                </c:pt>
                <c:pt idx="100">
                  <c:v>1563</c:v>
                </c:pt>
                <c:pt idx="101">
                  <c:v>1573</c:v>
                </c:pt>
                <c:pt idx="102">
                  <c:v>1583</c:v>
                </c:pt>
                <c:pt idx="103">
                  <c:v>1594</c:v>
                </c:pt>
                <c:pt idx="104">
                  <c:v>1604</c:v>
                </c:pt>
                <c:pt idx="105">
                  <c:v>1614</c:v>
                </c:pt>
                <c:pt idx="106">
                  <c:v>1624</c:v>
                </c:pt>
                <c:pt idx="107">
                  <c:v>1634</c:v>
                </c:pt>
                <c:pt idx="108">
                  <c:v>1644</c:v>
                </c:pt>
                <c:pt idx="109">
                  <c:v>1654</c:v>
                </c:pt>
                <c:pt idx="110">
                  <c:v>1664</c:v>
                </c:pt>
                <c:pt idx="111">
                  <c:v>1674</c:v>
                </c:pt>
                <c:pt idx="112">
                  <c:v>1684</c:v>
                </c:pt>
                <c:pt idx="113">
                  <c:v>1694</c:v>
                </c:pt>
                <c:pt idx="114">
                  <c:v>1704</c:v>
                </c:pt>
                <c:pt idx="115">
                  <c:v>1715</c:v>
                </c:pt>
                <c:pt idx="116">
                  <c:v>1725</c:v>
                </c:pt>
                <c:pt idx="117">
                  <c:v>1735</c:v>
                </c:pt>
                <c:pt idx="118">
                  <c:v>1745</c:v>
                </c:pt>
                <c:pt idx="119">
                  <c:v>1755</c:v>
                </c:pt>
                <c:pt idx="120">
                  <c:v>1765</c:v>
                </c:pt>
                <c:pt idx="121">
                  <c:v>1775</c:v>
                </c:pt>
                <c:pt idx="122">
                  <c:v>1785</c:v>
                </c:pt>
                <c:pt idx="123">
                  <c:v>1977</c:v>
                </c:pt>
                <c:pt idx="124">
                  <c:v>1987</c:v>
                </c:pt>
                <c:pt idx="125">
                  <c:v>2027</c:v>
                </c:pt>
                <c:pt idx="126">
                  <c:v>2037</c:v>
                </c:pt>
                <c:pt idx="127">
                  <c:v>2047</c:v>
                </c:pt>
                <c:pt idx="128">
                  <c:v>2058</c:v>
                </c:pt>
                <c:pt idx="129">
                  <c:v>2068</c:v>
                </c:pt>
                <c:pt idx="130">
                  <c:v>2078</c:v>
                </c:pt>
                <c:pt idx="131">
                  <c:v>2088</c:v>
                </c:pt>
                <c:pt idx="132">
                  <c:v>2098</c:v>
                </c:pt>
                <c:pt idx="133">
                  <c:v>2108</c:v>
                </c:pt>
                <c:pt idx="134">
                  <c:v>2118</c:v>
                </c:pt>
                <c:pt idx="135">
                  <c:v>2128</c:v>
                </c:pt>
                <c:pt idx="136">
                  <c:v>2138</c:v>
                </c:pt>
                <c:pt idx="137">
                  <c:v>2148</c:v>
                </c:pt>
                <c:pt idx="138">
                  <c:v>2158</c:v>
                </c:pt>
                <c:pt idx="139">
                  <c:v>2169</c:v>
                </c:pt>
                <c:pt idx="140">
                  <c:v>2179</c:v>
                </c:pt>
                <c:pt idx="141">
                  <c:v>2189</c:v>
                </c:pt>
                <c:pt idx="142">
                  <c:v>2199</c:v>
                </c:pt>
                <c:pt idx="143">
                  <c:v>2209</c:v>
                </c:pt>
                <c:pt idx="144">
                  <c:v>2219</c:v>
                </c:pt>
                <c:pt idx="145">
                  <c:v>2229</c:v>
                </c:pt>
                <c:pt idx="146">
                  <c:v>2239</c:v>
                </c:pt>
                <c:pt idx="147">
                  <c:v>2249</c:v>
                </c:pt>
                <c:pt idx="148">
                  <c:v>2259</c:v>
                </c:pt>
                <c:pt idx="149">
                  <c:v>2269</c:v>
                </c:pt>
                <c:pt idx="150">
                  <c:v>2280</c:v>
                </c:pt>
                <c:pt idx="151">
                  <c:v>2290</c:v>
                </c:pt>
                <c:pt idx="152">
                  <c:v>2300</c:v>
                </c:pt>
                <c:pt idx="153">
                  <c:v>2310</c:v>
                </c:pt>
                <c:pt idx="154">
                  <c:v>2320</c:v>
                </c:pt>
                <c:pt idx="155">
                  <c:v>2330</c:v>
                </c:pt>
                <c:pt idx="156">
                  <c:v>2340</c:v>
                </c:pt>
                <c:pt idx="157">
                  <c:v>2350</c:v>
                </c:pt>
              </c:numCache>
            </c:numRef>
          </c:cat>
          <c:val>
            <c:numRef>
              <c:f>'[Copy of CorrNonLinearLog_TBVIs-Biowet.xlsx]Contour plot Cotton-Maize'!$DI$2:$DI$159</c:f>
              <c:numCache>
                <c:formatCode>General</c:formatCode>
                <c:ptCount val="158"/>
                <c:pt idx="15">
                  <c:v>0.58902555040000071</c:v>
                </c:pt>
                <c:pt idx="16">
                  <c:v>0.63827316640000065</c:v>
                </c:pt>
                <c:pt idx="17">
                  <c:v>0.66098526010000136</c:v>
                </c:pt>
                <c:pt idx="18">
                  <c:v>0.68692601610000203</c:v>
                </c:pt>
                <c:pt idx="19">
                  <c:v>0.74978281000000124</c:v>
                </c:pt>
                <c:pt idx="20">
                  <c:v>0.77792400000000106</c:v>
                </c:pt>
                <c:pt idx="21">
                  <c:v>0.7820218624000016</c:v>
                </c:pt>
                <c:pt idx="22">
                  <c:v>0.79080113290000065</c:v>
                </c:pt>
                <c:pt idx="23">
                  <c:v>0.8640817936000017</c:v>
                </c:pt>
                <c:pt idx="24">
                  <c:v>0.84901481640000198</c:v>
                </c:pt>
                <c:pt idx="25">
                  <c:v>0.86179658889999999</c:v>
                </c:pt>
                <c:pt idx="26">
                  <c:v>0.84061392250000122</c:v>
                </c:pt>
                <c:pt idx="27">
                  <c:v>0.71149225000000005</c:v>
                </c:pt>
                <c:pt idx="61">
                  <c:v>0.47857340410000032</c:v>
                </c:pt>
                <c:pt idx="68">
                  <c:v>0.45551700639999998</c:v>
                </c:pt>
                <c:pt idx="101">
                  <c:v>0.45345409210000032</c:v>
                </c:pt>
                <c:pt idx="115">
                  <c:v>0.45338675560000086</c:v>
                </c:pt>
                <c:pt idx="116">
                  <c:v>0.5860974248999995</c:v>
                </c:pt>
                <c:pt idx="117">
                  <c:v>0.63081717760000111</c:v>
                </c:pt>
                <c:pt idx="118">
                  <c:v>0.60009811560000148</c:v>
                </c:pt>
                <c:pt idx="119">
                  <c:v>0.75300741760000234</c:v>
                </c:pt>
                <c:pt idx="120">
                  <c:v>0.86653757440000012</c:v>
                </c:pt>
                <c:pt idx="121">
                  <c:v>0.81466870810000003</c:v>
                </c:pt>
                <c:pt idx="122">
                  <c:v>0.8082549408999995</c:v>
                </c:pt>
                <c:pt idx="127">
                  <c:v>0.56088116640000063</c:v>
                </c:pt>
                <c:pt idx="155">
                  <c:v>0.42630452640000038</c:v>
                </c:pt>
              </c:numCache>
            </c:numRef>
          </c:val>
          <c:extLst>
            <c:ext xmlns:c16="http://schemas.microsoft.com/office/drawing/2014/chart" uri="{C3380CC4-5D6E-409C-BE32-E72D297353CC}">
              <c16:uniqueId val="{0000006F-DD10-409B-87F1-B2F8D6ACD275}"/>
            </c:ext>
          </c:extLst>
        </c:ser>
        <c:ser>
          <c:idx val="112"/>
          <c:order val="112"/>
          <c:tx>
            <c:strRef>
              <c:f>'[Copy of CorrNonLinearLog_TBVIs-Biowet.xlsx]Contour plot Cotton-Maize'!$DJ$1</c:f>
              <c:strCache>
                <c:ptCount val="1"/>
                <c:pt idx="0">
                  <c:v>1684</c:v>
                </c:pt>
              </c:strCache>
            </c:strRef>
          </c:tx>
          <c:cat>
            <c:numRef>
              <c:f>'[Copy of CorrNonLinearLog_TBVIs-Biowet.xlsx]Contour plot Cotton-Maize'!$A$2:$A$159</c:f>
              <c:numCache>
                <c:formatCode>General</c:formatCode>
                <c:ptCount val="158"/>
                <c:pt idx="0">
                  <c:v>422</c:v>
                </c:pt>
                <c:pt idx="1">
                  <c:v>432</c:v>
                </c:pt>
                <c:pt idx="2">
                  <c:v>442</c:v>
                </c:pt>
                <c:pt idx="3">
                  <c:v>452</c:v>
                </c:pt>
                <c:pt idx="4">
                  <c:v>463</c:v>
                </c:pt>
                <c:pt idx="5">
                  <c:v>473</c:v>
                </c:pt>
                <c:pt idx="6">
                  <c:v>483</c:v>
                </c:pt>
                <c:pt idx="7">
                  <c:v>493</c:v>
                </c:pt>
                <c:pt idx="8">
                  <c:v>503</c:v>
                </c:pt>
                <c:pt idx="9">
                  <c:v>513</c:v>
                </c:pt>
                <c:pt idx="10">
                  <c:v>524</c:v>
                </c:pt>
                <c:pt idx="11">
                  <c:v>534</c:v>
                </c:pt>
                <c:pt idx="12">
                  <c:v>544</c:v>
                </c:pt>
                <c:pt idx="13">
                  <c:v>554</c:v>
                </c:pt>
                <c:pt idx="14">
                  <c:v>564</c:v>
                </c:pt>
                <c:pt idx="15">
                  <c:v>574</c:v>
                </c:pt>
                <c:pt idx="16">
                  <c:v>585</c:v>
                </c:pt>
                <c:pt idx="17">
                  <c:v>595</c:v>
                </c:pt>
                <c:pt idx="18">
                  <c:v>605</c:v>
                </c:pt>
                <c:pt idx="19">
                  <c:v>615</c:v>
                </c:pt>
                <c:pt idx="20">
                  <c:v>625</c:v>
                </c:pt>
                <c:pt idx="21">
                  <c:v>635</c:v>
                </c:pt>
                <c:pt idx="22">
                  <c:v>646</c:v>
                </c:pt>
                <c:pt idx="23">
                  <c:v>656</c:v>
                </c:pt>
                <c:pt idx="24">
                  <c:v>666</c:v>
                </c:pt>
                <c:pt idx="25">
                  <c:v>676</c:v>
                </c:pt>
                <c:pt idx="26">
                  <c:v>686</c:v>
                </c:pt>
                <c:pt idx="27">
                  <c:v>697</c:v>
                </c:pt>
                <c:pt idx="28">
                  <c:v>707</c:v>
                </c:pt>
                <c:pt idx="29">
                  <c:v>717</c:v>
                </c:pt>
                <c:pt idx="30">
                  <c:v>727</c:v>
                </c:pt>
                <c:pt idx="31">
                  <c:v>737</c:v>
                </c:pt>
                <c:pt idx="32">
                  <c:v>747</c:v>
                </c:pt>
                <c:pt idx="33">
                  <c:v>758</c:v>
                </c:pt>
                <c:pt idx="34">
                  <c:v>768</c:v>
                </c:pt>
                <c:pt idx="35">
                  <c:v>778</c:v>
                </c:pt>
                <c:pt idx="36">
                  <c:v>788</c:v>
                </c:pt>
                <c:pt idx="37">
                  <c:v>798</c:v>
                </c:pt>
                <c:pt idx="38">
                  <c:v>808</c:v>
                </c:pt>
                <c:pt idx="39">
                  <c:v>819</c:v>
                </c:pt>
                <c:pt idx="40">
                  <c:v>829</c:v>
                </c:pt>
                <c:pt idx="41">
                  <c:v>839</c:v>
                </c:pt>
                <c:pt idx="42">
                  <c:v>849</c:v>
                </c:pt>
                <c:pt idx="43">
                  <c:v>859</c:v>
                </c:pt>
                <c:pt idx="44">
                  <c:v>870</c:v>
                </c:pt>
                <c:pt idx="45">
                  <c:v>880</c:v>
                </c:pt>
                <c:pt idx="46">
                  <c:v>890</c:v>
                </c:pt>
                <c:pt idx="47">
                  <c:v>900</c:v>
                </c:pt>
                <c:pt idx="48">
                  <c:v>910</c:v>
                </c:pt>
                <c:pt idx="49">
                  <c:v>920</c:v>
                </c:pt>
                <c:pt idx="50">
                  <c:v>929</c:v>
                </c:pt>
                <c:pt idx="51">
                  <c:v>939</c:v>
                </c:pt>
                <c:pt idx="52">
                  <c:v>949</c:v>
                </c:pt>
                <c:pt idx="53">
                  <c:v>959</c:v>
                </c:pt>
                <c:pt idx="54">
                  <c:v>969</c:v>
                </c:pt>
                <c:pt idx="55">
                  <c:v>979</c:v>
                </c:pt>
                <c:pt idx="56">
                  <c:v>989</c:v>
                </c:pt>
                <c:pt idx="57">
                  <c:v>999</c:v>
                </c:pt>
                <c:pt idx="58">
                  <c:v>1009</c:v>
                </c:pt>
                <c:pt idx="59">
                  <c:v>1019</c:v>
                </c:pt>
                <c:pt idx="60">
                  <c:v>1029</c:v>
                </c:pt>
                <c:pt idx="61">
                  <c:v>1040</c:v>
                </c:pt>
                <c:pt idx="62">
                  <c:v>1051</c:v>
                </c:pt>
                <c:pt idx="63">
                  <c:v>1061</c:v>
                </c:pt>
                <c:pt idx="64">
                  <c:v>1071</c:v>
                </c:pt>
                <c:pt idx="65">
                  <c:v>1081</c:v>
                </c:pt>
                <c:pt idx="66">
                  <c:v>1091</c:v>
                </c:pt>
                <c:pt idx="67">
                  <c:v>1101</c:v>
                </c:pt>
                <c:pt idx="68">
                  <c:v>1111</c:v>
                </c:pt>
                <c:pt idx="69">
                  <c:v>1121</c:v>
                </c:pt>
                <c:pt idx="70">
                  <c:v>1131</c:v>
                </c:pt>
                <c:pt idx="71">
                  <c:v>1141</c:v>
                </c:pt>
                <c:pt idx="72">
                  <c:v>1151</c:v>
                </c:pt>
                <c:pt idx="73">
                  <c:v>1161</c:v>
                </c:pt>
                <c:pt idx="74">
                  <c:v>1171</c:v>
                </c:pt>
                <c:pt idx="75">
                  <c:v>1181</c:v>
                </c:pt>
                <c:pt idx="76">
                  <c:v>1191</c:v>
                </c:pt>
                <c:pt idx="77">
                  <c:v>1201</c:v>
                </c:pt>
                <c:pt idx="78">
                  <c:v>1211</c:v>
                </c:pt>
                <c:pt idx="79">
                  <c:v>1221</c:v>
                </c:pt>
                <c:pt idx="80">
                  <c:v>1231</c:v>
                </c:pt>
                <c:pt idx="81">
                  <c:v>1241</c:v>
                </c:pt>
                <c:pt idx="82">
                  <c:v>1251</c:v>
                </c:pt>
                <c:pt idx="83">
                  <c:v>1261</c:v>
                </c:pt>
                <c:pt idx="84">
                  <c:v>1272</c:v>
                </c:pt>
                <c:pt idx="85">
                  <c:v>1282</c:v>
                </c:pt>
                <c:pt idx="86">
                  <c:v>1292</c:v>
                </c:pt>
                <c:pt idx="87">
                  <c:v>1302</c:v>
                </c:pt>
                <c:pt idx="88">
                  <c:v>1312</c:v>
                </c:pt>
                <c:pt idx="89">
                  <c:v>1322</c:v>
                </c:pt>
                <c:pt idx="90">
                  <c:v>1332</c:v>
                </c:pt>
                <c:pt idx="91">
                  <c:v>1472</c:v>
                </c:pt>
                <c:pt idx="92">
                  <c:v>1483</c:v>
                </c:pt>
                <c:pt idx="93">
                  <c:v>1493</c:v>
                </c:pt>
                <c:pt idx="94">
                  <c:v>1503</c:v>
                </c:pt>
                <c:pt idx="95">
                  <c:v>1513</c:v>
                </c:pt>
                <c:pt idx="96">
                  <c:v>1523</c:v>
                </c:pt>
                <c:pt idx="97">
                  <c:v>1533</c:v>
                </c:pt>
                <c:pt idx="98">
                  <c:v>1543</c:v>
                </c:pt>
                <c:pt idx="99">
                  <c:v>1553</c:v>
                </c:pt>
                <c:pt idx="100">
                  <c:v>1563</c:v>
                </c:pt>
                <c:pt idx="101">
                  <c:v>1573</c:v>
                </c:pt>
                <c:pt idx="102">
                  <c:v>1583</c:v>
                </c:pt>
                <c:pt idx="103">
                  <c:v>1594</c:v>
                </c:pt>
                <c:pt idx="104">
                  <c:v>1604</c:v>
                </c:pt>
                <c:pt idx="105">
                  <c:v>1614</c:v>
                </c:pt>
                <c:pt idx="106">
                  <c:v>1624</c:v>
                </c:pt>
                <c:pt idx="107">
                  <c:v>1634</c:v>
                </c:pt>
                <c:pt idx="108">
                  <c:v>1644</c:v>
                </c:pt>
                <c:pt idx="109">
                  <c:v>1654</c:v>
                </c:pt>
                <c:pt idx="110">
                  <c:v>1664</c:v>
                </c:pt>
                <c:pt idx="111">
                  <c:v>1674</c:v>
                </c:pt>
                <c:pt idx="112">
                  <c:v>1684</c:v>
                </c:pt>
                <c:pt idx="113">
                  <c:v>1694</c:v>
                </c:pt>
                <c:pt idx="114">
                  <c:v>1704</c:v>
                </c:pt>
                <c:pt idx="115">
                  <c:v>1715</c:v>
                </c:pt>
                <c:pt idx="116">
                  <c:v>1725</c:v>
                </c:pt>
                <c:pt idx="117">
                  <c:v>1735</c:v>
                </c:pt>
                <c:pt idx="118">
                  <c:v>1745</c:v>
                </c:pt>
                <c:pt idx="119">
                  <c:v>1755</c:v>
                </c:pt>
                <c:pt idx="120">
                  <c:v>1765</c:v>
                </c:pt>
                <c:pt idx="121">
                  <c:v>1775</c:v>
                </c:pt>
                <c:pt idx="122">
                  <c:v>1785</c:v>
                </c:pt>
                <c:pt idx="123">
                  <c:v>1977</c:v>
                </c:pt>
                <c:pt idx="124">
                  <c:v>1987</c:v>
                </c:pt>
                <c:pt idx="125">
                  <c:v>2027</c:v>
                </c:pt>
                <c:pt idx="126">
                  <c:v>2037</c:v>
                </c:pt>
                <c:pt idx="127">
                  <c:v>2047</c:v>
                </c:pt>
                <c:pt idx="128">
                  <c:v>2058</c:v>
                </c:pt>
                <c:pt idx="129">
                  <c:v>2068</c:v>
                </c:pt>
                <c:pt idx="130">
                  <c:v>2078</c:v>
                </c:pt>
                <c:pt idx="131">
                  <c:v>2088</c:v>
                </c:pt>
                <c:pt idx="132">
                  <c:v>2098</c:v>
                </c:pt>
                <c:pt idx="133">
                  <c:v>2108</c:v>
                </c:pt>
                <c:pt idx="134">
                  <c:v>2118</c:v>
                </c:pt>
                <c:pt idx="135">
                  <c:v>2128</c:v>
                </c:pt>
                <c:pt idx="136">
                  <c:v>2138</c:v>
                </c:pt>
                <c:pt idx="137">
                  <c:v>2148</c:v>
                </c:pt>
                <c:pt idx="138">
                  <c:v>2158</c:v>
                </c:pt>
                <c:pt idx="139">
                  <c:v>2169</c:v>
                </c:pt>
                <c:pt idx="140">
                  <c:v>2179</c:v>
                </c:pt>
                <c:pt idx="141">
                  <c:v>2189</c:v>
                </c:pt>
                <c:pt idx="142">
                  <c:v>2199</c:v>
                </c:pt>
                <c:pt idx="143">
                  <c:v>2209</c:v>
                </c:pt>
                <c:pt idx="144">
                  <c:v>2219</c:v>
                </c:pt>
                <c:pt idx="145">
                  <c:v>2229</c:v>
                </c:pt>
                <c:pt idx="146">
                  <c:v>2239</c:v>
                </c:pt>
                <c:pt idx="147">
                  <c:v>2249</c:v>
                </c:pt>
                <c:pt idx="148">
                  <c:v>2259</c:v>
                </c:pt>
                <c:pt idx="149">
                  <c:v>2269</c:v>
                </c:pt>
                <c:pt idx="150">
                  <c:v>2280</c:v>
                </c:pt>
                <c:pt idx="151">
                  <c:v>2290</c:v>
                </c:pt>
                <c:pt idx="152">
                  <c:v>2300</c:v>
                </c:pt>
                <c:pt idx="153">
                  <c:v>2310</c:v>
                </c:pt>
                <c:pt idx="154">
                  <c:v>2320</c:v>
                </c:pt>
                <c:pt idx="155">
                  <c:v>2330</c:v>
                </c:pt>
                <c:pt idx="156">
                  <c:v>2340</c:v>
                </c:pt>
                <c:pt idx="157">
                  <c:v>2350</c:v>
                </c:pt>
              </c:numCache>
            </c:numRef>
          </c:cat>
          <c:val>
            <c:numRef>
              <c:f>'[Copy of CorrNonLinearLog_TBVIs-Biowet.xlsx]Contour plot Cotton-Maize'!$DJ$2:$DJ$159</c:f>
              <c:numCache>
                <c:formatCode>General</c:formatCode>
                <c:ptCount val="158"/>
                <c:pt idx="12">
                  <c:v>0.43906526440000032</c:v>
                </c:pt>
                <c:pt idx="13">
                  <c:v>0.49465902239999998</c:v>
                </c:pt>
                <c:pt idx="14">
                  <c:v>0.50626071040000009</c:v>
                </c:pt>
                <c:pt idx="15">
                  <c:v>0.6752566276000016</c:v>
                </c:pt>
                <c:pt idx="16">
                  <c:v>0.64107244890000004</c:v>
                </c:pt>
                <c:pt idx="17">
                  <c:v>0.68926524840000047</c:v>
                </c:pt>
                <c:pt idx="18">
                  <c:v>0.74644416089999999</c:v>
                </c:pt>
                <c:pt idx="19">
                  <c:v>0.6020518464000022</c:v>
                </c:pt>
                <c:pt idx="20">
                  <c:v>0.72309512250000185</c:v>
                </c:pt>
                <c:pt idx="21">
                  <c:v>0.64878192090000064</c:v>
                </c:pt>
                <c:pt idx="22">
                  <c:v>0.69264006250000265</c:v>
                </c:pt>
                <c:pt idx="23">
                  <c:v>0.68151629159999949</c:v>
                </c:pt>
                <c:pt idx="24">
                  <c:v>0.69852820840000107</c:v>
                </c:pt>
                <c:pt idx="25">
                  <c:v>0.70479383040000221</c:v>
                </c:pt>
                <c:pt idx="26">
                  <c:v>0.70817274089999949</c:v>
                </c:pt>
                <c:pt idx="27">
                  <c:v>0.57307928040000122</c:v>
                </c:pt>
                <c:pt idx="61">
                  <c:v>0.48914637210000056</c:v>
                </c:pt>
                <c:pt idx="68">
                  <c:v>0.54985191040000125</c:v>
                </c:pt>
                <c:pt idx="101">
                  <c:v>0.58787489290000094</c:v>
                </c:pt>
                <c:pt idx="115">
                  <c:v>0.49541889960000129</c:v>
                </c:pt>
                <c:pt idx="116">
                  <c:v>0.58126900809999948</c:v>
                </c:pt>
                <c:pt idx="117">
                  <c:v>0.57115806250000123</c:v>
                </c:pt>
                <c:pt idx="118">
                  <c:v>0.41375769760000031</c:v>
                </c:pt>
                <c:pt idx="119">
                  <c:v>0.78000691240000064</c:v>
                </c:pt>
                <c:pt idx="120">
                  <c:v>0.85621710240000004</c:v>
                </c:pt>
                <c:pt idx="121">
                  <c:v>0.82108969960000111</c:v>
                </c:pt>
                <c:pt idx="122">
                  <c:v>0.8142716169000016</c:v>
                </c:pt>
                <c:pt idx="127">
                  <c:v>0.55034142250000184</c:v>
                </c:pt>
                <c:pt idx="155">
                  <c:v>0.40715884810000008</c:v>
                </c:pt>
              </c:numCache>
            </c:numRef>
          </c:val>
          <c:extLst>
            <c:ext xmlns:c16="http://schemas.microsoft.com/office/drawing/2014/chart" uri="{C3380CC4-5D6E-409C-BE32-E72D297353CC}">
              <c16:uniqueId val="{00000070-DD10-409B-87F1-B2F8D6ACD275}"/>
            </c:ext>
          </c:extLst>
        </c:ser>
        <c:ser>
          <c:idx val="113"/>
          <c:order val="113"/>
          <c:tx>
            <c:strRef>
              <c:f>'[Copy of CorrNonLinearLog_TBVIs-Biowet.xlsx]Contour plot Cotton-Maize'!$DK$1</c:f>
              <c:strCache>
                <c:ptCount val="1"/>
                <c:pt idx="0">
                  <c:v>1694</c:v>
                </c:pt>
              </c:strCache>
            </c:strRef>
          </c:tx>
          <c:cat>
            <c:numRef>
              <c:f>'[Copy of CorrNonLinearLog_TBVIs-Biowet.xlsx]Contour plot Cotton-Maize'!$A$2:$A$159</c:f>
              <c:numCache>
                <c:formatCode>General</c:formatCode>
                <c:ptCount val="158"/>
                <c:pt idx="0">
                  <c:v>422</c:v>
                </c:pt>
                <c:pt idx="1">
                  <c:v>432</c:v>
                </c:pt>
                <c:pt idx="2">
                  <c:v>442</c:v>
                </c:pt>
                <c:pt idx="3">
                  <c:v>452</c:v>
                </c:pt>
                <c:pt idx="4">
                  <c:v>463</c:v>
                </c:pt>
                <c:pt idx="5">
                  <c:v>473</c:v>
                </c:pt>
                <c:pt idx="6">
                  <c:v>483</c:v>
                </c:pt>
                <c:pt idx="7">
                  <c:v>493</c:v>
                </c:pt>
                <c:pt idx="8">
                  <c:v>503</c:v>
                </c:pt>
                <c:pt idx="9">
                  <c:v>513</c:v>
                </c:pt>
                <c:pt idx="10">
                  <c:v>524</c:v>
                </c:pt>
                <c:pt idx="11">
                  <c:v>534</c:v>
                </c:pt>
                <c:pt idx="12">
                  <c:v>544</c:v>
                </c:pt>
                <c:pt idx="13">
                  <c:v>554</c:v>
                </c:pt>
                <c:pt idx="14">
                  <c:v>564</c:v>
                </c:pt>
                <c:pt idx="15">
                  <c:v>574</c:v>
                </c:pt>
                <c:pt idx="16">
                  <c:v>585</c:v>
                </c:pt>
                <c:pt idx="17">
                  <c:v>595</c:v>
                </c:pt>
                <c:pt idx="18">
                  <c:v>605</c:v>
                </c:pt>
                <c:pt idx="19">
                  <c:v>615</c:v>
                </c:pt>
                <c:pt idx="20">
                  <c:v>625</c:v>
                </c:pt>
                <c:pt idx="21">
                  <c:v>635</c:v>
                </c:pt>
                <c:pt idx="22">
                  <c:v>646</c:v>
                </c:pt>
                <c:pt idx="23">
                  <c:v>656</c:v>
                </c:pt>
                <c:pt idx="24">
                  <c:v>666</c:v>
                </c:pt>
                <c:pt idx="25">
                  <c:v>676</c:v>
                </c:pt>
                <c:pt idx="26">
                  <c:v>686</c:v>
                </c:pt>
                <c:pt idx="27">
                  <c:v>697</c:v>
                </c:pt>
                <c:pt idx="28">
                  <c:v>707</c:v>
                </c:pt>
                <c:pt idx="29">
                  <c:v>717</c:v>
                </c:pt>
                <c:pt idx="30">
                  <c:v>727</c:v>
                </c:pt>
                <c:pt idx="31">
                  <c:v>737</c:v>
                </c:pt>
                <c:pt idx="32">
                  <c:v>747</c:v>
                </c:pt>
                <c:pt idx="33">
                  <c:v>758</c:v>
                </c:pt>
                <c:pt idx="34">
                  <c:v>768</c:v>
                </c:pt>
                <c:pt idx="35">
                  <c:v>778</c:v>
                </c:pt>
                <c:pt idx="36">
                  <c:v>788</c:v>
                </c:pt>
                <c:pt idx="37">
                  <c:v>798</c:v>
                </c:pt>
                <c:pt idx="38">
                  <c:v>808</c:v>
                </c:pt>
                <c:pt idx="39">
                  <c:v>819</c:v>
                </c:pt>
                <c:pt idx="40">
                  <c:v>829</c:v>
                </c:pt>
                <c:pt idx="41">
                  <c:v>839</c:v>
                </c:pt>
                <c:pt idx="42">
                  <c:v>849</c:v>
                </c:pt>
                <c:pt idx="43">
                  <c:v>859</c:v>
                </c:pt>
                <c:pt idx="44">
                  <c:v>870</c:v>
                </c:pt>
                <c:pt idx="45">
                  <c:v>880</c:v>
                </c:pt>
                <c:pt idx="46">
                  <c:v>890</c:v>
                </c:pt>
                <c:pt idx="47">
                  <c:v>900</c:v>
                </c:pt>
                <c:pt idx="48">
                  <c:v>910</c:v>
                </c:pt>
                <c:pt idx="49">
                  <c:v>920</c:v>
                </c:pt>
                <c:pt idx="50">
                  <c:v>929</c:v>
                </c:pt>
                <c:pt idx="51">
                  <c:v>939</c:v>
                </c:pt>
                <c:pt idx="52">
                  <c:v>949</c:v>
                </c:pt>
                <c:pt idx="53">
                  <c:v>959</c:v>
                </c:pt>
                <c:pt idx="54">
                  <c:v>969</c:v>
                </c:pt>
                <c:pt idx="55">
                  <c:v>979</c:v>
                </c:pt>
                <c:pt idx="56">
                  <c:v>989</c:v>
                </c:pt>
                <c:pt idx="57">
                  <c:v>999</c:v>
                </c:pt>
                <c:pt idx="58">
                  <c:v>1009</c:v>
                </c:pt>
                <c:pt idx="59">
                  <c:v>1019</c:v>
                </c:pt>
                <c:pt idx="60">
                  <c:v>1029</c:v>
                </c:pt>
                <c:pt idx="61">
                  <c:v>1040</c:v>
                </c:pt>
                <c:pt idx="62">
                  <c:v>1051</c:v>
                </c:pt>
                <c:pt idx="63">
                  <c:v>1061</c:v>
                </c:pt>
                <c:pt idx="64">
                  <c:v>1071</c:v>
                </c:pt>
                <c:pt idx="65">
                  <c:v>1081</c:v>
                </c:pt>
                <c:pt idx="66">
                  <c:v>1091</c:v>
                </c:pt>
                <c:pt idx="67">
                  <c:v>1101</c:v>
                </c:pt>
                <c:pt idx="68">
                  <c:v>1111</c:v>
                </c:pt>
                <c:pt idx="69">
                  <c:v>1121</c:v>
                </c:pt>
                <c:pt idx="70">
                  <c:v>1131</c:v>
                </c:pt>
                <c:pt idx="71">
                  <c:v>1141</c:v>
                </c:pt>
                <c:pt idx="72">
                  <c:v>1151</c:v>
                </c:pt>
                <c:pt idx="73">
                  <c:v>1161</c:v>
                </c:pt>
                <c:pt idx="74">
                  <c:v>1171</c:v>
                </c:pt>
                <c:pt idx="75">
                  <c:v>1181</c:v>
                </c:pt>
                <c:pt idx="76">
                  <c:v>1191</c:v>
                </c:pt>
                <c:pt idx="77">
                  <c:v>1201</c:v>
                </c:pt>
                <c:pt idx="78">
                  <c:v>1211</c:v>
                </c:pt>
                <c:pt idx="79">
                  <c:v>1221</c:v>
                </c:pt>
                <c:pt idx="80">
                  <c:v>1231</c:v>
                </c:pt>
                <c:pt idx="81">
                  <c:v>1241</c:v>
                </c:pt>
                <c:pt idx="82">
                  <c:v>1251</c:v>
                </c:pt>
                <c:pt idx="83">
                  <c:v>1261</c:v>
                </c:pt>
                <c:pt idx="84">
                  <c:v>1272</c:v>
                </c:pt>
                <c:pt idx="85">
                  <c:v>1282</c:v>
                </c:pt>
                <c:pt idx="86">
                  <c:v>1292</c:v>
                </c:pt>
                <c:pt idx="87">
                  <c:v>1302</c:v>
                </c:pt>
                <c:pt idx="88">
                  <c:v>1312</c:v>
                </c:pt>
                <c:pt idx="89">
                  <c:v>1322</c:v>
                </c:pt>
                <c:pt idx="90">
                  <c:v>1332</c:v>
                </c:pt>
                <c:pt idx="91">
                  <c:v>1472</c:v>
                </c:pt>
                <c:pt idx="92">
                  <c:v>1483</c:v>
                </c:pt>
                <c:pt idx="93">
                  <c:v>1493</c:v>
                </c:pt>
                <c:pt idx="94">
                  <c:v>1503</c:v>
                </c:pt>
                <c:pt idx="95">
                  <c:v>1513</c:v>
                </c:pt>
                <c:pt idx="96">
                  <c:v>1523</c:v>
                </c:pt>
                <c:pt idx="97">
                  <c:v>1533</c:v>
                </c:pt>
                <c:pt idx="98">
                  <c:v>1543</c:v>
                </c:pt>
                <c:pt idx="99">
                  <c:v>1553</c:v>
                </c:pt>
                <c:pt idx="100">
                  <c:v>1563</c:v>
                </c:pt>
                <c:pt idx="101">
                  <c:v>1573</c:v>
                </c:pt>
                <c:pt idx="102">
                  <c:v>1583</c:v>
                </c:pt>
                <c:pt idx="103">
                  <c:v>1594</c:v>
                </c:pt>
                <c:pt idx="104">
                  <c:v>1604</c:v>
                </c:pt>
                <c:pt idx="105">
                  <c:v>1614</c:v>
                </c:pt>
                <c:pt idx="106">
                  <c:v>1624</c:v>
                </c:pt>
                <c:pt idx="107">
                  <c:v>1634</c:v>
                </c:pt>
                <c:pt idx="108">
                  <c:v>1644</c:v>
                </c:pt>
                <c:pt idx="109">
                  <c:v>1654</c:v>
                </c:pt>
                <c:pt idx="110">
                  <c:v>1664</c:v>
                </c:pt>
                <c:pt idx="111">
                  <c:v>1674</c:v>
                </c:pt>
                <c:pt idx="112">
                  <c:v>1684</c:v>
                </c:pt>
                <c:pt idx="113">
                  <c:v>1694</c:v>
                </c:pt>
                <c:pt idx="114">
                  <c:v>1704</c:v>
                </c:pt>
                <c:pt idx="115">
                  <c:v>1715</c:v>
                </c:pt>
                <c:pt idx="116">
                  <c:v>1725</c:v>
                </c:pt>
                <c:pt idx="117">
                  <c:v>1735</c:v>
                </c:pt>
                <c:pt idx="118">
                  <c:v>1745</c:v>
                </c:pt>
                <c:pt idx="119">
                  <c:v>1755</c:v>
                </c:pt>
                <c:pt idx="120">
                  <c:v>1765</c:v>
                </c:pt>
                <c:pt idx="121">
                  <c:v>1775</c:v>
                </c:pt>
                <c:pt idx="122">
                  <c:v>1785</c:v>
                </c:pt>
                <c:pt idx="123">
                  <c:v>1977</c:v>
                </c:pt>
                <c:pt idx="124">
                  <c:v>1987</c:v>
                </c:pt>
                <c:pt idx="125">
                  <c:v>2027</c:v>
                </c:pt>
                <c:pt idx="126">
                  <c:v>2037</c:v>
                </c:pt>
                <c:pt idx="127">
                  <c:v>2047</c:v>
                </c:pt>
                <c:pt idx="128">
                  <c:v>2058</c:v>
                </c:pt>
                <c:pt idx="129">
                  <c:v>2068</c:v>
                </c:pt>
                <c:pt idx="130">
                  <c:v>2078</c:v>
                </c:pt>
                <c:pt idx="131">
                  <c:v>2088</c:v>
                </c:pt>
                <c:pt idx="132">
                  <c:v>2098</c:v>
                </c:pt>
                <c:pt idx="133">
                  <c:v>2108</c:v>
                </c:pt>
                <c:pt idx="134">
                  <c:v>2118</c:v>
                </c:pt>
                <c:pt idx="135">
                  <c:v>2128</c:v>
                </c:pt>
                <c:pt idx="136">
                  <c:v>2138</c:v>
                </c:pt>
                <c:pt idx="137">
                  <c:v>2148</c:v>
                </c:pt>
                <c:pt idx="138">
                  <c:v>2158</c:v>
                </c:pt>
                <c:pt idx="139">
                  <c:v>2169</c:v>
                </c:pt>
                <c:pt idx="140">
                  <c:v>2179</c:v>
                </c:pt>
                <c:pt idx="141">
                  <c:v>2189</c:v>
                </c:pt>
                <c:pt idx="142">
                  <c:v>2199</c:v>
                </c:pt>
                <c:pt idx="143">
                  <c:v>2209</c:v>
                </c:pt>
                <c:pt idx="144">
                  <c:v>2219</c:v>
                </c:pt>
                <c:pt idx="145">
                  <c:v>2229</c:v>
                </c:pt>
                <c:pt idx="146">
                  <c:v>2239</c:v>
                </c:pt>
                <c:pt idx="147">
                  <c:v>2249</c:v>
                </c:pt>
                <c:pt idx="148">
                  <c:v>2259</c:v>
                </c:pt>
                <c:pt idx="149">
                  <c:v>2269</c:v>
                </c:pt>
                <c:pt idx="150">
                  <c:v>2280</c:v>
                </c:pt>
                <c:pt idx="151">
                  <c:v>2290</c:v>
                </c:pt>
                <c:pt idx="152">
                  <c:v>2300</c:v>
                </c:pt>
                <c:pt idx="153">
                  <c:v>2310</c:v>
                </c:pt>
                <c:pt idx="154">
                  <c:v>2320</c:v>
                </c:pt>
                <c:pt idx="155">
                  <c:v>2330</c:v>
                </c:pt>
                <c:pt idx="156">
                  <c:v>2340</c:v>
                </c:pt>
                <c:pt idx="157">
                  <c:v>2350</c:v>
                </c:pt>
              </c:numCache>
            </c:numRef>
          </c:cat>
          <c:val>
            <c:numRef>
              <c:f>'[Copy of CorrNonLinearLog_TBVIs-Biowet.xlsx]Contour plot Cotton-Maize'!$DK$2:$DK$159</c:f>
              <c:numCache>
                <c:formatCode>General</c:formatCode>
                <c:ptCount val="158"/>
                <c:pt idx="15">
                  <c:v>0.50160389760000124</c:v>
                </c:pt>
                <c:pt idx="16">
                  <c:v>0.48635281210000075</c:v>
                </c:pt>
                <c:pt idx="17">
                  <c:v>0.5341271056000001</c:v>
                </c:pt>
                <c:pt idx="18">
                  <c:v>0.59290000000000043</c:v>
                </c:pt>
                <c:pt idx="19">
                  <c:v>0.56358051840000012</c:v>
                </c:pt>
                <c:pt idx="20">
                  <c:v>0.59288460010000033</c:v>
                </c:pt>
                <c:pt idx="21">
                  <c:v>0.61337091240000186</c:v>
                </c:pt>
                <c:pt idx="22">
                  <c:v>0.66344283040000185</c:v>
                </c:pt>
                <c:pt idx="23">
                  <c:v>0.6642087001000011</c:v>
                </c:pt>
                <c:pt idx="24">
                  <c:v>0.66735828640000172</c:v>
                </c:pt>
                <c:pt idx="25">
                  <c:v>0.67667076000000148</c:v>
                </c:pt>
                <c:pt idx="26">
                  <c:v>0.69936423840000095</c:v>
                </c:pt>
                <c:pt idx="27">
                  <c:v>0.62696307610000124</c:v>
                </c:pt>
                <c:pt idx="60">
                  <c:v>0.52316288999999838</c:v>
                </c:pt>
                <c:pt idx="61">
                  <c:v>0.73511761210000126</c:v>
                </c:pt>
                <c:pt idx="65">
                  <c:v>0.44967753639999997</c:v>
                </c:pt>
                <c:pt idx="68">
                  <c:v>0.61545594010000004</c:v>
                </c:pt>
                <c:pt idx="76">
                  <c:v>0.55316406250000005</c:v>
                </c:pt>
                <c:pt idx="77">
                  <c:v>0.59633917289999949</c:v>
                </c:pt>
                <c:pt idx="78">
                  <c:v>0.47399094090000032</c:v>
                </c:pt>
                <c:pt idx="79">
                  <c:v>0.5713092225000016</c:v>
                </c:pt>
                <c:pt idx="80">
                  <c:v>0.45046916890000038</c:v>
                </c:pt>
                <c:pt idx="82">
                  <c:v>0.43885325160000038</c:v>
                </c:pt>
                <c:pt idx="83">
                  <c:v>0.66538280410000061</c:v>
                </c:pt>
                <c:pt idx="84">
                  <c:v>0.43422828160000093</c:v>
                </c:pt>
                <c:pt idx="119">
                  <c:v>0.6939389809000005</c:v>
                </c:pt>
                <c:pt idx="120">
                  <c:v>0.82313885290000111</c:v>
                </c:pt>
                <c:pt idx="121">
                  <c:v>0.79759188640000123</c:v>
                </c:pt>
                <c:pt idx="122">
                  <c:v>0.78889924000000122</c:v>
                </c:pt>
                <c:pt idx="127">
                  <c:v>0.5256685008999995</c:v>
                </c:pt>
              </c:numCache>
            </c:numRef>
          </c:val>
          <c:extLst>
            <c:ext xmlns:c16="http://schemas.microsoft.com/office/drawing/2014/chart" uri="{C3380CC4-5D6E-409C-BE32-E72D297353CC}">
              <c16:uniqueId val="{00000071-DD10-409B-87F1-B2F8D6ACD275}"/>
            </c:ext>
          </c:extLst>
        </c:ser>
        <c:ser>
          <c:idx val="114"/>
          <c:order val="114"/>
          <c:tx>
            <c:strRef>
              <c:f>'[Copy of CorrNonLinearLog_TBVIs-Biowet.xlsx]Contour plot Cotton-Maize'!$DL$1</c:f>
              <c:strCache>
                <c:ptCount val="1"/>
                <c:pt idx="0">
                  <c:v>1704</c:v>
                </c:pt>
              </c:strCache>
            </c:strRef>
          </c:tx>
          <c:cat>
            <c:numRef>
              <c:f>'[Copy of CorrNonLinearLog_TBVIs-Biowet.xlsx]Contour plot Cotton-Maize'!$A$2:$A$159</c:f>
              <c:numCache>
                <c:formatCode>General</c:formatCode>
                <c:ptCount val="158"/>
                <c:pt idx="0">
                  <c:v>422</c:v>
                </c:pt>
                <c:pt idx="1">
                  <c:v>432</c:v>
                </c:pt>
                <c:pt idx="2">
                  <c:v>442</c:v>
                </c:pt>
                <c:pt idx="3">
                  <c:v>452</c:v>
                </c:pt>
                <c:pt idx="4">
                  <c:v>463</c:v>
                </c:pt>
                <c:pt idx="5">
                  <c:v>473</c:v>
                </c:pt>
                <c:pt idx="6">
                  <c:v>483</c:v>
                </c:pt>
                <c:pt idx="7">
                  <c:v>493</c:v>
                </c:pt>
                <c:pt idx="8">
                  <c:v>503</c:v>
                </c:pt>
                <c:pt idx="9">
                  <c:v>513</c:v>
                </c:pt>
                <c:pt idx="10">
                  <c:v>524</c:v>
                </c:pt>
                <c:pt idx="11">
                  <c:v>534</c:v>
                </c:pt>
                <c:pt idx="12">
                  <c:v>544</c:v>
                </c:pt>
                <c:pt idx="13">
                  <c:v>554</c:v>
                </c:pt>
                <c:pt idx="14">
                  <c:v>564</c:v>
                </c:pt>
                <c:pt idx="15">
                  <c:v>574</c:v>
                </c:pt>
                <c:pt idx="16">
                  <c:v>585</c:v>
                </c:pt>
                <c:pt idx="17">
                  <c:v>595</c:v>
                </c:pt>
                <c:pt idx="18">
                  <c:v>605</c:v>
                </c:pt>
                <c:pt idx="19">
                  <c:v>615</c:v>
                </c:pt>
                <c:pt idx="20">
                  <c:v>625</c:v>
                </c:pt>
                <c:pt idx="21">
                  <c:v>635</c:v>
                </c:pt>
                <c:pt idx="22">
                  <c:v>646</c:v>
                </c:pt>
                <c:pt idx="23">
                  <c:v>656</c:v>
                </c:pt>
                <c:pt idx="24">
                  <c:v>666</c:v>
                </c:pt>
                <c:pt idx="25">
                  <c:v>676</c:v>
                </c:pt>
                <c:pt idx="26">
                  <c:v>686</c:v>
                </c:pt>
                <c:pt idx="27">
                  <c:v>697</c:v>
                </c:pt>
                <c:pt idx="28">
                  <c:v>707</c:v>
                </c:pt>
                <c:pt idx="29">
                  <c:v>717</c:v>
                </c:pt>
                <c:pt idx="30">
                  <c:v>727</c:v>
                </c:pt>
                <c:pt idx="31">
                  <c:v>737</c:v>
                </c:pt>
                <c:pt idx="32">
                  <c:v>747</c:v>
                </c:pt>
                <c:pt idx="33">
                  <c:v>758</c:v>
                </c:pt>
                <c:pt idx="34">
                  <c:v>768</c:v>
                </c:pt>
                <c:pt idx="35">
                  <c:v>778</c:v>
                </c:pt>
                <c:pt idx="36">
                  <c:v>788</c:v>
                </c:pt>
                <c:pt idx="37">
                  <c:v>798</c:v>
                </c:pt>
                <c:pt idx="38">
                  <c:v>808</c:v>
                </c:pt>
                <c:pt idx="39">
                  <c:v>819</c:v>
                </c:pt>
                <c:pt idx="40">
                  <c:v>829</c:v>
                </c:pt>
                <c:pt idx="41">
                  <c:v>839</c:v>
                </c:pt>
                <c:pt idx="42">
                  <c:v>849</c:v>
                </c:pt>
                <c:pt idx="43">
                  <c:v>859</c:v>
                </c:pt>
                <c:pt idx="44">
                  <c:v>870</c:v>
                </c:pt>
                <c:pt idx="45">
                  <c:v>880</c:v>
                </c:pt>
                <c:pt idx="46">
                  <c:v>890</c:v>
                </c:pt>
                <c:pt idx="47">
                  <c:v>900</c:v>
                </c:pt>
                <c:pt idx="48">
                  <c:v>910</c:v>
                </c:pt>
                <c:pt idx="49">
                  <c:v>920</c:v>
                </c:pt>
                <c:pt idx="50">
                  <c:v>929</c:v>
                </c:pt>
                <c:pt idx="51">
                  <c:v>939</c:v>
                </c:pt>
                <c:pt idx="52">
                  <c:v>949</c:v>
                </c:pt>
                <c:pt idx="53">
                  <c:v>959</c:v>
                </c:pt>
                <c:pt idx="54">
                  <c:v>969</c:v>
                </c:pt>
                <c:pt idx="55">
                  <c:v>979</c:v>
                </c:pt>
                <c:pt idx="56">
                  <c:v>989</c:v>
                </c:pt>
                <c:pt idx="57">
                  <c:v>999</c:v>
                </c:pt>
                <c:pt idx="58">
                  <c:v>1009</c:v>
                </c:pt>
                <c:pt idx="59">
                  <c:v>1019</c:v>
                </c:pt>
                <c:pt idx="60">
                  <c:v>1029</c:v>
                </c:pt>
                <c:pt idx="61">
                  <c:v>1040</c:v>
                </c:pt>
                <c:pt idx="62">
                  <c:v>1051</c:v>
                </c:pt>
                <c:pt idx="63">
                  <c:v>1061</c:v>
                </c:pt>
                <c:pt idx="64">
                  <c:v>1071</c:v>
                </c:pt>
                <c:pt idx="65">
                  <c:v>1081</c:v>
                </c:pt>
                <c:pt idx="66">
                  <c:v>1091</c:v>
                </c:pt>
                <c:pt idx="67">
                  <c:v>1101</c:v>
                </c:pt>
                <c:pt idx="68">
                  <c:v>1111</c:v>
                </c:pt>
                <c:pt idx="69">
                  <c:v>1121</c:v>
                </c:pt>
                <c:pt idx="70">
                  <c:v>1131</c:v>
                </c:pt>
                <c:pt idx="71">
                  <c:v>1141</c:v>
                </c:pt>
                <c:pt idx="72">
                  <c:v>1151</c:v>
                </c:pt>
                <c:pt idx="73">
                  <c:v>1161</c:v>
                </c:pt>
                <c:pt idx="74">
                  <c:v>1171</c:v>
                </c:pt>
                <c:pt idx="75">
                  <c:v>1181</c:v>
                </c:pt>
                <c:pt idx="76">
                  <c:v>1191</c:v>
                </c:pt>
                <c:pt idx="77">
                  <c:v>1201</c:v>
                </c:pt>
                <c:pt idx="78">
                  <c:v>1211</c:v>
                </c:pt>
                <c:pt idx="79">
                  <c:v>1221</c:v>
                </c:pt>
                <c:pt idx="80">
                  <c:v>1231</c:v>
                </c:pt>
                <c:pt idx="81">
                  <c:v>1241</c:v>
                </c:pt>
                <c:pt idx="82">
                  <c:v>1251</c:v>
                </c:pt>
                <c:pt idx="83">
                  <c:v>1261</c:v>
                </c:pt>
                <c:pt idx="84">
                  <c:v>1272</c:v>
                </c:pt>
                <c:pt idx="85">
                  <c:v>1282</c:v>
                </c:pt>
                <c:pt idx="86">
                  <c:v>1292</c:v>
                </c:pt>
                <c:pt idx="87">
                  <c:v>1302</c:v>
                </c:pt>
                <c:pt idx="88">
                  <c:v>1312</c:v>
                </c:pt>
                <c:pt idx="89">
                  <c:v>1322</c:v>
                </c:pt>
                <c:pt idx="90">
                  <c:v>1332</c:v>
                </c:pt>
                <c:pt idx="91">
                  <c:v>1472</c:v>
                </c:pt>
                <c:pt idx="92">
                  <c:v>1483</c:v>
                </c:pt>
                <c:pt idx="93">
                  <c:v>1493</c:v>
                </c:pt>
                <c:pt idx="94">
                  <c:v>1503</c:v>
                </c:pt>
                <c:pt idx="95">
                  <c:v>1513</c:v>
                </c:pt>
                <c:pt idx="96">
                  <c:v>1523</c:v>
                </c:pt>
                <c:pt idx="97">
                  <c:v>1533</c:v>
                </c:pt>
                <c:pt idx="98">
                  <c:v>1543</c:v>
                </c:pt>
                <c:pt idx="99">
                  <c:v>1553</c:v>
                </c:pt>
                <c:pt idx="100">
                  <c:v>1563</c:v>
                </c:pt>
                <c:pt idx="101">
                  <c:v>1573</c:v>
                </c:pt>
                <c:pt idx="102">
                  <c:v>1583</c:v>
                </c:pt>
                <c:pt idx="103">
                  <c:v>1594</c:v>
                </c:pt>
                <c:pt idx="104">
                  <c:v>1604</c:v>
                </c:pt>
                <c:pt idx="105">
                  <c:v>1614</c:v>
                </c:pt>
                <c:pt idx="106">
                  <c:v>1624</c:v>
                </c:pt>
                <c:pt idx="107">
                  <c:v>1634</c:v>
                </c:pt>
                <c:pt idx="108">
                  <c:v>1644</c:v>
                </c:pt>
                <c:pt idx="109">
                  <c:v>1654</c:v>
                </c:pt>
                <c:pt idx="110">
                  <c:v>1664</c:v>
                </c:pt>
                <c:pt idx="111">
                  <c:v>1674</c:v>
                </c:pt>
                <c:pt idx="112">
                  <c:v>1684</c:v>
                </c:pt>
                <c:pt idx="113">
                  <c:v>1694</c:v>
                </c:pt>
                <c:pt idx="114">
                  <c:v>1704</c:v>
                </c:pt>
                <c:pt idx="115">
                  <c:v>1715</c:v>
                </c:pt>
                <c:pt idx="116">
                  <c:v>1725</c:v>
                </c:pt>
                <c:pt idx="117">
                  <c:v>1735</c:v>
                </c:pt>
                <c:pt idx="118">
                  <c:v>1745</c:v>
                </c:pt>
                <c:pt idx="119">
                  <c:v>1755</c:v>
                </c:pt>
                <c:pt idx="120">
                  <c:v>1765</c:v>
                </c:pt>
                <c:pt idx="121">
                  <c:v>1775</c:v>
                </c:pt>
                <c:pt idx="122">
                  <c:v>1785</c:v>
                </c:pt>
                <c:pt idx="123">
                  <c:v>1977</c:v>
                </c:pt>
                <c:pt idx="124">
                  <c:v>1987</c:v>
                </c:pt>
                <c:pt idx="125">
                  <c:v>2027</c:v>
                </c:pt>
                <c:pt idx="126">
                  <c:v>2037</c:v>
                </c:pt>
                <c:pt idx="127">
                  <c:v>2047</c:v>
                </c:pt>
                <c:pt idx="128">
                  <c:v>2058</c:v>
                </c:pt>
                <c:pt idx="129">
                  <c:v>2068</c:v>
                </c:pt>
                <c:pt idx="130">
                  <c:v>2078</c:v>
                </c:pt>
                <c:pt idx="131">
                  <c:v>2088</c:v>
                </c:pt>
                <c:pt idx="132">
                  <c:v>2098</c:v>
                </c:pt>
                <c:pt idx="133">
                  <c:v>2108</c:v>
                </c:pt>
                <c:pt idx="134">
                  <c:v>2118</c:v>
                </c:pt>
                <c:pt idx="135">
                  <c:v>2128</c:v>
                </c:pt>
                <c:pt idx="136">
                  <c:v>2138</c:v>
                </c:pt>
                <c:pt idx="137">
                  <c:v>2148</c:v>
                </c:pt>
                <c:pt idx="138">
                  <c:v>2158</c:v>
                </c:pt>
                <c:pt idx="139">
                  <c:v>2169</c:v>
                </c:pt>
                <c:pt idx="140">
                  <c:v>2179</c:v>
                </c:pt>
                <c:pt idx="141">
                  <c:v>2189</c:v>
                </c:pt>
                <c:pt idx="142">
                  <c:v>2199</c:v>
                </c:pt>
                <c:pt idx="143">
                  <c:v>2209</c:v>
                </c:pt>
                <c:pt idx="144">
                  <c:v>2219</c:v>
                </c:pt>
                <c:pt idx="145">
                  <c:v>2229</c:v>
                </c:pt>
                <c:pt idx="146">
                  <c:v>2239</c:v>
                </c:pt>
                <c:pt idx="147">
                  <c:v>2249</c:v>
                </c:pt>
                <c:pt idx="148">
                  <c:v>2259</c:v>
                </c:pt>
                <c:pt idx="149">
                  <c:v>2269</c:v>
                </c:pt>
                <c:pt idx="150">
                  <c:v>2280</c:v>
                </c:pt>
                <c:pt idx="151">
                  <c:v>2290</c:v>
                </c:pt>
                <c:pt idx="152">
                  <c:v>2300</c:v>
                </c:pt>
                <c:pt idx="153">
                  <c:v>2310</c:v>
                </c:pt>
                <c:pt idx="154">
                  <c:v>2320</c:v>
                </c:pt>
                <c:pt idx="155">
                  <c:v>2330</c:v>
                </c:pt>
                <c:pt idx="156">
                  <c:v>2340</c:v>
                </c:pt>
                <c:pt idx="157">
                  <c:v>2350</c:v>
                </c:pt>
              </c:numCache>
            </c:numRef>
          </c:cat>
          <c:val>
            <c:numRef>
              <c:f>'[Copy of CorrNonLinearLog_TBVIs-Biowet.xlsx]Contour plot Cotton-Maize'!$DL$2:$DL$159</c:f>
              <c:numCache>
                <c:formatCode>General</c:formatCode>
                <c:ptCount val="158"/>
                <c:pt idx="13">
                  <c:v>0.47099396410000038</c:v>
                </c:pt>
                <c:pt idx="14">
                  <c:v>0.46448314089999998</c:v>
                </c:pt>
                <c:pt idx="15">
                  <c:v>0.62212656250000065</c:v>
                </c:pt>
                <c:pt idx="16">
                  <c:v>0.73198291360000123</c:v>
                </c:pt>
                <c:pt idx="17">
                  <c:v>0.71708717609999995</c:v>
                </c:pt>
                <c:pt idx="18">
                  <c:v>0.73059756250000063</c:v>
                </c:pt>
                <c:pt idx="19">
                  <c:v>0.69392232040000057</c:v>
                </c:pt>
                <c:pt idx="20">
                  <c:v>0.79060550560000065</c:v>
                </c:pt>
                <c:pt idx="21">
                  <c:v>0.75519576040000136</c:v>
                </c:pt>
                <c:pt idx="22">
                  <c:v>0.79044546490000001</c:v>
                </c:pt>
                <c:pt idx="23">
                  <c:v>0.79204660090000012</c:v>
                </c:pt>
                <c:pt idx="24">
                  <c:v>0.82052798889999956</c:v>
                </c:pt>
                <c:pt idx="25">
                  <c:v>0.82644462810000063</c:v>
                </c:pt>
                <c:pt idx="26">
                  <c:v>0.81929652250000062</c:v>
                </c:pt>
                <c:pt idx="27">
                  <c:v>0.64577295999999995</c:v>
                </c:pt>
                <c:pt idx="60">
                  <c:v>0.43873401690000002</c:v>
                </c:pt>
                <c:pt idx="61">
                  <c:v>0.58844240999999919</c:v>
                </c:pt>
                <c:pt idx="64">
                  <c:v>0.48555811240000002</c:v>
                </c:pt>
                <c:pt idx="68">
                  <c:v>0.47673501159999976</c:v>
                </c:pt>
                <c:pt idx="77">
                  <c:v>0.48825156249999996</c:v>
                </c:pt>
                <c:pt idx="119">
                  <c:v>0.62740656809999951</c:v>
                </c:pt>
                <c:pt idx="120">
                  <c:v>0.84687846760000174</c:v>
                </c:pt>
                <c:pt idx="121">
                  <c:v>0.79108572490000006</c:v>
                </c:pt>
                <c:pt idx="122">
                  <c:v>0.81243182250000123</c:v>
                </c:pt>
                <c:pt idx="127">
                  <c:v>0.51765147040000148</c:v>
                </c:pt>
              </c:numCache>
            </c:numRef>
          </c:val>
          <c:extLst>
            <c:ext xmlns:c16="http://schemas.microsoft.com/office/drawing/2014/chart" uri="{C3380CC4-5D6E-409C-BE32-E72D297353CC}">
              <c16:uniqueId val="{00000072-DD10-409B-87F1-B2F8D6ACD275}"/>
            </c:ext>
          </c:extLst>
        </c:ser>
        <c:ser>
          <c:idx val="115"/>
          <c:order val="115"/>
          <c:tx>
            <c:strRef>
              <c:f>'[Copy of CorrNonLinearLog_TBVIs-Biowet.xlsx]Contour plot Cotton-Maize'!$DM$1</c:f>
              <c:strCache>
                <c:ptCount val="1"/>
                <c:pt idx="0">
                  <c:v>1715</c:v>
                </c:pt>
              </c:strCache>
            </c:strRef>
          </c:tx>
          <c:cat>
            <c:numRef>
              <c:f>'[Copy of CorrNonLinearLog_TBVIs-Biowet.xlsx]Contour plot Cotton-Maize'!$A$2:$A$159</c:f>
              <c:numCache>
                <c:formatCode>General</c:formatCode>
                <c:ptCount val="158"/>
                <c:pt idx="0">
                  <c:v>422</c:v>
                </c:pt>
                <c:pt idx="1">
                  <c:v>432</c:v>
                </c:pt>
                <c:pt idx="2">
                  <c:v>442</c:v>
                </c:pt>
                <c:pt idx="3">
                  <c:v>452</c:v>
                </c:pt>
                <c:pt idx="4">
                  <c:v>463</c:v>
                </c:pt>
                <c:pt idx="5">
                  <c:v>473</c:v>
                </c:pt>
                <c:pt idx="6">
                  <c:v>483</c:v>
                </c:pt>
                <c:pt idx="7">
                  <c:v>493</c:v>
                </c:pt>
                <c:pt idx="8">
                  <c:v>503</c:v>
                </c:pt>
                <c:pt idx="9">
                  <c:v>513</c:v>
                </c:pt>
                <c:pt idx="10">
                  <c:v>524</c:v>
                </c:pt>
                <c:pt idx="11">
                  <c:v>534</c:v>
                </c:pt>
                <c:pt idx="12">
                  <c:v>544</c:v>
                </c:pt>
                <c:pt idx="13">
                  <c:v>554</c:v>
                </c:pt>
                <c:pt idx="14">
                  <c:v>564</c:v>
                </c:pt>
                <c:pt idx="15">
                  <c:v>574</c:v>
                </c:pt>
                <c:pt idx="16">
                  <c:v>585</c:v>
                </c:pt>
                <c:pt idx="17">
                  <c:v>595</c:v>
                </c:pt>
                <c:pt idx="18">
                  <c:v>605</c:v>
                </c:pt>
                <c:pt idx="19">
                  <c:v>615</c:v>
                </c:pt>
                <c:pt idx="20">
                  <c:v>625</c:v>
                </c:pt>
                <c:pt idx="21">
                  <c:v>635</c:v>
                </c:pt>
                <c:pt idx="22">
                  <c:v>646</c:v>
                </c:pt>
                <c:pt idx="23">
                  <c:v>656</c:v>
                </c:pt>
                <c:pt idx="24">
                  <c:v>666</c:v>
                </c:pt>
                <c:pt idx="25">
                  <c:v>676</c:v>
                </c:pt>
                <c:pt idx="26">
                  <c:v>686</c:v>
                </c:pt>
                <c:pt idx="27">
                  <c:v>697</c:v>
                </c:pt>
                <c:pt idx="28">
                  <c:v>707</c:v>
                </c:pt>
                <c:pt idx="29">
                  <c:v>717</c:v>
                </c:pt>
                <c:pt idx="30">
                  <c:v>727</c:v>
                </c:pt>
                <c:pt idx="31">
                  <c:v>737</c:v>
                </c:pt>
                <c:pt idx="32">
                  <c:v>747</c:v>
                </c:pt>
                <c:pt idx="33">
                  <c:v>758</c:v>
                </c:pt>
                <c:pt idx="34">
                  <c:v>768</c:v>
                </c:pt>
                <c:pt idx="35">
                  <c:v>778</c:v>
                </c:pt>
                <c:pt idx="36">
                  <c:v>788</c:v>
                </c:pt>
                <c:pt idx="37">
                  <c:v>798</c:v>
                </c:pt>
                <c:pt idx="38">
                  <c:v>808</c:v>
                </c:pt>
                <c:pt idx="39">
                  <c:v>819</c:v>
                </c:pt>
                <c:pt idx="40">
                  <c:v>829</c:v>
                </c:pt>
                <c:pt idx="41">
                  <c:v>839</c:v>
                </c:pt>
                <c:pt idx="42">
                  <c:v>849</c:v>
                </c:pt>
                <c:pt idx="43">
                  <c:v>859</c:v>
                </c:pt>
                <c:pt idx="44">
                  <c:v>870</c:v>
                </c:pt>
                <c:pt idx="45">
                  <c:v>880</c:v>
                </c:pt>
                <c:pt idx="46">
                  <c:v>890</c:v>
                </c:pt>
                <c:pt idx="47">
                  <c:v>900</c:v>
                </c:pt>
                <c:pt idx="48">
                  <c:v>910</c:v>
                </c:pt>
                <c:pt idx="49">
                  <c:v>920</c:v>
                </c:pt>
                <c:pt idx="50">
                  <c:v>929</c:v>
                </c:pt>
                <c:pt idx="51">
                  <c:v>939</c:v>
                </c:pt>
                <c:pt idx="52">
                  <c:v>949</c:v>
                </c:pt>
                <c:pt idx="53">
                  <c:v>959</c:v>
                </c:pt>
                <c:pt idx="54">
                  <c:v>969</c:v>
                </c:pt>
                <c:pt idx="55">
                  <c:v>979</c:v>
                </c:pt>
                <c:pt idx="56">
                  <c:v>989</c:v>
                </c:pt>
                <c:pt idx="57">
                  <c:v>999</c:v>
                </c:pt>
                <c:pt idx="58">
                  <c:v>1009</c:v>
                </c:pt>
                <c:pt idx="59">
                  <c:v>1019</c:v>
                </c:pt>
                <c:pt idx="60">
                  <c:v>1029</c:v>
                </c:pt>
                <c:pt idx="61">
                  <c:v>1040</c:v>
                </c:pt>
                <c:pt idx="62">
                  <c:v>1051</c:v>
                </c:pt>
                <c:pt idx="63">
                  <c:v>1061</c:v>
                </c:pt>
                <c:pt idx="64">
                  <c:v>1071</c:v>
                </c:pt>
                <c:pt idx="65">
                  <c:v>1081</c:v>
                </c:pt>
                <c:pt idx="66">
                  <c:v>1091</c:v>
                </c:pt>
                <c:pt idx="67">
                  <c:v>1101</c:v>
                </c:pt>
                <c:pt idx="68">
                  <c:v>1111</c:v>
                </c:pt>
                <c:pt idx="69">
                  <c:v>1121</c:v>
                </c:pt>
                <c:pt idx="70">
                  <c:v>1131</c:v>
                </c:pt>
                <c:pt idx="71">
                  <c:v>1141</c:v>
                </c:pt>
                <c:pt idx="72">
                  <c:v>1151</c:v>
                </c:pt>
                <c:pt idx="73">
                  <c:v>1161</c:v>
                </c:pt>
                <c:pt idx="74">
                  <c:v>1171</c:v>
                </c:pt>
                <c:pt idx="75">
                  <c:v>1181</c:v>
                </c:pt>
                <c:pt idx="76">
                  <c:v>1191</c:v>
                </c:pt>
                <c:pt idx="77">
                  <c:v>1201</c:v>
                </c:pt>
                <c:pt idx="78">
                  <c:v>1211</c:v>
                </c:pt>
                <c:pt idx="79">
                  <c:v>1221</c:v>
                </c:pt>
                <c:pt idx="80">
                  <c:v>1231</c:v>
                </c:pt>
                <c:pt idx="81">
                  <c:v>1241</c:v>
                </c:pt>
                <c:pt idx="82">
                  <c:v>1251</c:v>
                </c:pt>
                <c:pt idx="83">
                  <c:v>1261</c:v>
                </c:pt>
                <c:pt idx="84">
                  <c:v>1272</c:v>
                </c:pt>
                <c:pt idx="85">
                  <c:v>1282</c:v>
                </c:pt>
                <c:pt idx="86">
                  <c:v>1292</c:v>
                </c:pt>
                <c:pt idx="87">
                  <c:v>1302</c:v>
                </c:pt>
                <c:pt idx="88">
                  <c:v>1312</c:v>
                </c:pt>
                <c:pt idx="89">
                  <c:v>1322</c:v>
                </c:pt>
                <c:pt idx="90">
                  <c:v>1332</c:v>
                </c:pt>
                <c:pt idx="91">
                  <c:v>1472</c:v>
                </c:pt>
                <c:pt idx="92">
                  <c:v>1483</c:v>
                </c:pt>
                <c:pt idx="93">
                  <c:v>1493</c:v>
                </c:pt>
                <c:pt idx="94">
                  <c:v>1503</c:v>
                </c:pt>
                <c:pt idx="95">
                  <c:v>1513</c:v>
                </c:pt>
                <c:pt idx="96">
                  <c:v>1523</c:v>
                </c:pt>
                <c:pt idx="97">
                  <c:v>1533</c:v>
                </c:pt>
                <c:pt idx="98">
                  <c:v>1543</c:v>
                </c:pt>
                <c:pt idx="99">
                  <c:v>1553</c:v>
                </c:pt>
                <c:pt idx="100">
                  <c:v>1563</c:v>
                </c:pt>
                <c:pt idx="101">
                  <c:v>1573</c:v>
                </c:pt>
                <c:pt idx="102">
                  <c:v>1583</c:v>
                </c:pt>
                <c:pt idx="103">
                  <c:v>1594</c:v>
                </c:pt>
                <c:pt idx="104">
                  <c:v>1604</c:v>
                </c:pt>
                <c:pt idx="105">
                  <c:v>1614</c:v>
                </c:pt>
                <c:pt idx="106">
                  <c:v>1624</c:v>
                </c:pt>
                <c:pt idx="107">
                  <c:v>1634</c:v>
                </c:pt>
                <c:pt idx="108">
                  <c:v>1644</c:v>
                </c:pt>
                <c:pt idx="109">
                  <c:v>1654</c:v>
                </c:pt>
                <c:pt idx="110">
                  <c:v>1664</c:v>
                </c:pt>
                <c:pt idx="111">
                  <c:v>1674</c:v>
                </c:pt>
                <c:pt idx="112">
                  <c:v>1684</c:v>
                </c:pt>
                <c:pt idx="113">
                  <c:v>1694</c:v>
                </c:pt>
                <c:pt idx="114">
                  <c:v>1704</c:v>
                </c:pt>
                <c:pt idx="115">
                  <c:v>1715</c:v>
                </c:pt>
                <c:pt idx="116">
                  <c:v>1725</c:v>
                </c:pt>
                <c:pt idx="117">
                  <c:v>1735</c:v>
                </c:pt>
                <c:pt idx="118">
                  <c:v>1745</c:v>
                </c:pt>
                <c:pt idx="119">
                  <c:v>1755</c:v>
                </c:pt>
                <c:pt idx="120">
                  <c:v>1765</c:v>
                </c:pt>
                <c:pt idx="121">
                  <c:v>1775</c:v>
                </c:pt>
                <c:pt idx="122">
                  <c:v>1785</c:v>
                </c:pt>
                <c:pt idx="123">
                  <c:v>1977</c:v>
                </c:pt>
                <c:pt idx="124">
                  <c:v>1987</c:v>
                </c:pt>
                <c:pt idx="125">
                  <c:v>2027</c:v>
                </c:pt>
                <c:pt idx="126">
                  <c:v>2037</c:v>
                </c:pt>
                <c:pt idx="127">
                  <c:v>2047</c:v>
                </c:pt>
                <c:pt idx="128">
                  <c:v>2058</c:v>
                </c:pt>
                <c:pt idx="129">
                  <c:v>2068</c:v>
                </c:pt>
                <c:pt idx="130">
                  <c:v>2078</c:v>
                </c:pt>
                <c:pt idx="131">
                  <c:v>2088</c:v>
                </c:pt>
                <c:pt idx="132">
                  <c:v>2098</c:v>
                </c:pt>
                <c:pt idx="133">
                  <c:v>2108</c:v>
                </c:pt>
                <c:pt idx="134">
                  <c:v>2118</c:v>
                </c:pt>
                <c:pt idx="135">
                  <c:v>2128</c:v>
                </c:pt>
                <c:pt idx="136">
                  <c:v>2138</c:v>
                </c:pt>
                <c:pt idx="137">
                  <c:v>2148</c:v>
                </c:pt>
                <c:pt idx="138">
                  <c:v>2158</c:v>
                </c:pt>
                <c:pt idx="139">
                  <c:v>2169</c:v>
                </c:pt>
                <c:pt idx="140">
                  <c:v>2179</c:v>
                </c:pt>
                <c:pt idx="141">
                  <c:v>2189</c:v>
                </c:pt>
                <c:pt idx="142">
                  <c:v>2199</c:v>
                </c:pt>
                <c:pt idx="143">
                  <c:v>2209</c:v>
                </c:pt>
                <c:pt idx="144">
                  <c:v>2219</c:v>
                </c:pt>
                <c:pt idx="145">
                  <c:v>2229</c:v>
                </c:pt>
                <c:pt idx="146">
                  <c:v>2239</c:v>
                </c:pt>
                <c:pt idx="147">
                  <c:v>2249</c:v>
                </c:pt>
                <c:pt idx="148">
                  <c:v>2259</c:v>
                </c:pt>
                <c:pt idx="149">
                  <c:v>2269</c:v>
                </c:pt>
                <c:pt idx="150">
                  <c:v>2280</c:v>
                </c:pt>
                <c:pt idx="151">
                  <c:v>2290</c:v>
                </c:pt>
                <c:pt idx="152">
                  <c:v>2300</c:v>
                </c:pt>
                <c:pt idx="153">
                  <c:v>2310</c:v>
                </c:pt>
                <c:pt idx="154">
                  <c:v>2320</c:v>
                </c:pt>
                <c:pt idx="155">
                  <c:v>2330</c:v>
                </c:pt>
                <c:pt idx="156">
                  <c:v>2340</c:v>
                </c:pt>
                <c:pt idx="157">
                  <c:v>2350</c:v>
                </c:pt>
              </c:numCache>
            </c:numRef>
          </c:cat>
          <c:val>
            <c:numRef>
              <c:f>'[Copy of CorrNonLinearLog_TBVIs-Biowet.xlsx]Contour plot Cotton-Maize'!$DM$2:$DM$159</c:f>
              <c:numCache>
                <c:formatCode>General</c:formatCode>
                <c:ptCount val="158"/>
                <c:pt idx="20">
                  <c:v>0.53712775210000063</c:v>
                </c:pt>
                <c:pt idx="21">
                  <c:v>0.48860100000000006</c:v>
                </c:pt>
                <c:pt idx="22">
                  <c:v>0.51196887040000005</c:v>
                </c:pt>
                <c:pt idx="23">
                  <c:v>0.57594438809999993</c:v>
                </c:pt>
                <c:pt idx="24">
                  <c:v>0.56427139240000113</c:v>
                </c:pt>
                <c:pt idx="25">
                  <c:v>0.58044589690000081</c:v>
                </c:pt>
                <c:pt idx="26">
                  <c:v>0.55212330250000063</c:v>
                </c:pt>
                <c:pt idx="60">
                  <c:v>0.57760000000000122</c:v>
                </c:pt>
                <c:pt idx="61">
                  <c:v>0.72275502250000234</c:v>
                </c:pt>
                <c:pt idx="63">
                  <c:v>0.43483473640000031</c:v>
                </c:pt>
                <c:pt idx="64">
                  <c:v>0.46647534009999997</c:v>
                </c:pt>
                <c:pt idx="65">
                  <c:v>0.48665971209999992</c:v>
                </c:pt>
                <c:pt idx="67">
                  <c:v>0.47705267610000074</c:v>
                </c:pt>
                <c:pt idx="68">
                  <c:v>0.70630577640000125</c:v>
                </c:pt>
                <c:pt idx="69">
                  <c:v>0.43272715239999998</c:v>
                </c:pt>
                <c:pt idx="72">
                  <c:v>0.5368053289000001</c:v>
                </c:pt>
                <c:pt idx="76">
                  <c:v>0.53365947040000172</c:v>
                </c:pt>
                <c:pt idx="77">
                  <c:v>0.56470716089999951</c:v>
                </c:pt>
                <c:pt idx="78">
                  <c:v>0.50001869439999991</c:v>
                </c:pt>
                <c:pt idx="79">
                  <c:v>0.50051380089999886</c:v>
                </c:pt>
                <c:pt idx="80">
                  <c:v>0.47462454490000061</c:v>
                </c:pt>
                <c:pt idx="83">
                  <c:v>0.50663076839999999</c:v>
                </c:pt>
                <c:pt idx="86">
                  <c:v>0.46539684000000031</c:v>
                </c:pt>
                <c:pt idx="87">
                  <c:v>0.45016048360000038</c:v>
                </c:pt>
                <c:pt idx="90">
                  <c:v>0.70955352250000003</c:v>
                </c:pt>
                <c:pt idx="119">
                  <c:v>0.73965160090000126</c:v>
                </c:pt>
                <c:pt idx="120">
                  <c:v>0.81589669290000111</c:v>
                </c:pt>
                <c:pt idx="121">
                  <c:v>0.8004880900000001</c:v>
                </c:pt>
                <c:pt idx="122">
                  <c:v>0.78295952250000123</c:v>
                </c:pt>
                <c:pt idx="127">
                  <c:v>0.51713357439999996</c:v>
                </c:pt>
              </c:numCache>
            </c:numRef>
          </c:val>
          <c:extLst>
            <c:ext xmlns:c16="http://schemas.microsoft.com/office/drawing/2014/chart" uri="{C3380CC4-5D6E-409C-BE32-E72D297353CC}">
              <c16:uniqueId val="{00000073-DD10-409B-87F1-B2F8D6ACD275}"/>
            </c:ext>
          </c:extLst>
        </c:ser>
        <c:ser>
          <c:idx val="116"/>
          <c:order val="116"/>
          <c:tx>
            <c:strRef>
              <c:f>'[Copy of CorrNonLinearLog_TBVIs-Biowet.xlsx]Contour plot Cotton-Maize'!$DN$1</c:f>
              <c:strCache>
                <c:ptCount val="1"/>
                <c:pt idx="0">
                  <c:v>1725</c:v>
                </c:pt>
              </c:strCache>
            </c:strRef>
          </c:tx>
          <c:cat>
            <c:numRef>
              <c:f>'[Copy of CorrNonLinearLog_TBVIs-Biowet.xlsx]Contour plot Cotton-Maize'!$A$2:$A$159</c:f>
              <c:numCache>
                <c:formatCode>General</c:formatCode>
                <c:ptCount val="158"/>
                <c:pt idx="0">
                  <c:v>422</c:v>
                </c:pt>
                <c:pt idx="1">
                  <c:v>432</c:v>
                </c:pt>
                <c:pt idx="2">
                  <c:v>442</c:v>
                </c:pt>
                <c:pt idx="3">
                  <c:v>452</c:v>
                </c:pt>
                <c:pt idx="4">
                  <c:v>463</c:v>
                </c:pt>
                <c:pt idx="5">
                  <c:v>473</c:v>
                </c:pt>
                <c:pt idx="6">
                  <c:v>483</c:v>
                </c:pt>
                <c:pt idx="7">
                  <c:v>493</c:v>
                </c:pt>
                <c:pt idx="8">
                  <c:v>503</c:v>
                </c:pt>
                <c:pt idx="9">
                  <c:v>513</c:v>
                </c:pt>
                <c:pt idx="10">
                  <c:v>524</c:v>
                </c:pt>
                <c:pt idx="11">
                  <c:v>534</c:v>
                </c:pt>
                <c:pt idx="12">
                  <c:v>544</c:v>
                </c:pt>
                <c:pt idx="13">
                  <c:v>554</c:v>
                </c:pt>
                <c:pt idx="14">
                  <c:v>564</c:v>
                </c:pt>
                <c:pt idx="15">
                  <c:v>574</c:v>
                </c:pt>
                <c:pt idx="16">
                  <c:v>585</c:v>
                </c:pt>
                <c:pt idx="17">
                  <c:v>595</c:v>
                </c:pt>
                <c:pt idx="18">
                  <c:v>605</c:v>
                </c:pt>
                <c:pt idx="19">
                  <c:v>615</c:v>
                </c:pt>
                <c:pt idx="20">
                  <c:v>625</c:v>
                </c:pt>
                <c:pt idx="21">
                  <c:v>635</c:v>
                </c:pt>
                <c:pt idx="22">
                  <c:v>646</c:v>
                </c:pt>
                <c:pt idx="23">
                  <c:v>656</c:v>
                </c:pt>
                <c:pt idx="24">
                  <c:v>666</c:v>
                </c:pt>
                <c:pt idx="25">
                  <c:v>676</c:v>
                </c:pt>
                <c:pt idx="26">
                  <c:v>686</c:v>
                </c:pt>
                <c:pt idx="27">
                  <c:v>697</c:v>
                </c:pt>
                <c:pt idx="28">
                  <c:v>707</c:v>
                </c:pt>
                <c:pt idx="29">
                  <c:v>717</c:v>
                </c:pt>
                <c:pt idx="30">
                  <c:v>727</c:v>
                </c:pt>
                <c:pt idx="31">
                  <c:v>737</c:v>
                </c:pt>
                <c:pt idx="32">
                  <c:v>747</c:v>
                </c:pt>
                <c:pt idx="33">
                  <c:v>758</c:v>
                </c:pt>
                <c:pt idx="34">
                  <c:v>768</c:v>
                </c:pt>
                <c:pt idx="35">
                  <c:v>778</c:v>
                </c:pt>
                <c:pt idx="36">
                  <c:v>788</c:v>
                </c:pt>
                <c:pt idx="37">
                  <c:v>798</c:v>
                </c:pt>
                <c:pt idx="38">
                  <c:v>808</c:v>
                </c:pt>
                <c:pt idx="39">
                  <c:v>819</c:v>
                </c:pt>
                <c:pt idx="40">
                  <c:v>829</c:v>
                </c:pt>
                <c:pt idx="41">
                  <c:v>839</c:v>
                </c:pt>
                <c:pt idx="42">
                  <c:v>849</c:v>
                </c:pt>
                <c:pt idx="43">
                  <c:v>859</c:v>
                </c:pt>
                <c:pt idx="44">
                  <c:v>870</c:v>
                </c:pt>
                <c:pt idx="45">
                  <c:v>880</c:v>
                </c:pt>
                <c:pt idx="46">
                  <c:v>890</c:v>
                </c:pt>
                <c:pt idx="47">
                  <c:v>900</c:v>
                </c:pt>
                <c:pt idx="48">
                  <c:v>910</c:v>
                </c:pt>
                <c:pt idx="49">
                  <c:v>920</c:v>
                </c:pt>
                <c:pt idx="50">
                  <c:v>929</c:v>
                </c:pt>
                <c:pt idx="51">
                  <c:v>939</c:v>
                </c:pt>
                <c:pt idx="52">
                  <c:v>949</c:v>
                </c:pt>
                <c:pt idx="53">
                  <c:v>959</c:v>
                </c:pt>
                <c:pt idx="54">
                  <c:v>969</c:v>
                </c:pt>
                <c:pt idx="55">
                  <c:v>979</c:v>
                </c:pt>
                <c:pt idx="56">
                  <c:v>989</c:v>
                </c:pt>
                <c:pt idx="57">
                  <c:v>999</c:v>
                </c:pt>
                <c:pt idx="58">
                  <c:v>1009</c:v>
                </c:pt>
                <c:pt idx="59">
                  <c:v>1019</c:v>
                </c:pt>
                <c:pt idx="60">
                  <c:v>1029</c:v>
                </c:pt>
                <c:pt idx="61">
                  <c:v>1040</c:v>
                </c:pt>
                <c:pt idx="62">
                  <c:v>1051</c:v>
                </c:pt>
                <c:pt idx="63">
                  <c:v>1061</c:v>
                </c:pt>
                <c:pt idx="64">
                  <c:v>1071</c:v>
                </c:pt>
                <c:pt idx="65">
                  <c:v>1081</c:v>
                </c:pt>
                <c:pt idx="66">
                  <c:v>1091</c:v>
                </c:pt>
                <c:pt idx="67">
                  <c:v>1101</c:v>
                </c:pt>
                <c:pt idx="68">
                  <c:v>1111</c:v>
                </c:pt>
                <c:pt idx="69">
                  <c:v>1121</c:v>
                </c:pt>
                <c:pt idx="70">
                  <c:v>1131</c:v>
                </c:pt>
                <c:pt idx="71">
                  <c:v>1141</c:v>
                </c:pt>
                <c:pt idx="72">
                  <c:v>1151</c:v>
                </c:pt>
                <c:pt idx="73">
                  <c:v>1161</c:v>
                </c:pt>
                <c:pt idx="74">
                  <c:v>1171</c:v>
                </c:pt>
                <c:pt idx="75">
                  <c:v>1181</c:v>
                </c:pt>
                <c:pt idx="76">
                  <c:v>1191</c:v>
                </c:pt>
                <c:pt idx="77">
                  <c:v>1201</c:v>
                </c:pt>
                <c:pt idx="78">
                  <c:v>1211</c:v>
                </c:pt>
                <c:pt idx="79">
                  <c:v>1221</c:v>
                </c:pt>
                <c:pt idx="80">
                  <c:v>1231</c:v>
                </c:pt>
                <c:pt idx="81">
                  <c:v>1241</c:v>
                </c:pt>
                <c:pt idx="82">
                  <c:v>1251</c:v>
                </c:pt>
                <c:pt idx="83">
                  <c:v>1261</c:v>
                </c:pt>
                <c:pt idx="84">
                  <c:v>1272</c:v>
                </c:pt>
                <c:pt idx="85">
                  <c:v>1282</c:v>
                </c:pt>
                <c:pt idx="86">
                  <c:v>1292</c:v>
                </c:pt>
                <c:pt idx="87">
                  <c:v>1302</c:v>
                </c:pt>
                <c:pt idx="88">
                  <c:v>1312</c:v>
                </c:pt>
                <c:pt idx="89">
                  <c:v>1322</c:v>
                </c:pt>
                <c:pt idx="90">
                  <c:v>1332</c:v>
                </c:pt>
                <c:pt idx="91">
                  <c:v>1472</c:v>
                </c:pt>
                <c:pt idx="92">
                  <c:v>1483</c:v>
                </c:pt>
                <c:pt idx="93">
                  <c:v>1493</c:v>
                </c:pt>
                <c:pt idx="94">
                  <c:v>1503</c:v>
                </c:pt>
                <c:pt idx="95">
                  <c:v>1513</c:v>
                </c:pt>
                <c:pt idx="96">
                  <c:v>1523</c:v>
                </c:pt>
                <c:pt idx="97">
                  <c:v>1533</c:v>
                </c:pt>
                <c:pt idx="98">
                  <c:v>1543</c:v>
                </c:pt>
                <c:pt idx="99">
                  <c:v>1553</c:v>
                </c:pt>
                <c:pt idx="100">
                  <c:v>1563</c:v>
                </c:pt>
                <c:pt idx="101">
                  <c:v>1573</c:v>
                </c:pt>
                <c:pt idx="102">
                  <c:v>1583</c:v>
                </c:pt>
                <c:pt idx="103">
                  <c:v>1594</c:v>
                </c:pt>
                <c:pt idx="104">
                  <c:v>1604</c:v>
                </c:pt>
                <c:pt idx="105">
                  <c:v>1614</c:v>
                </c:pt>
                <c:pt idx="106">
                  <c:v>1624</c:v>
                </c:pt>
                <c:pt idx="107">
                  <c:v>1634</c:v>
                </c:pt>
                <c:pt idx="108">
                  <c:v>1644</c:v>
                </c:pt>
                <c:pt idx="109">
                  <c:v>1654</c:v>
                </c:pt>
                <c:pt idx="110">
                  <c:v>1664</c:v>
                </c:pt>
                <c:pt idx="111">
                  <c:v>1674</c:v>
                </c:pt>
                <c:pt idx="112">
                  <c:v>1684</c:v>
                </c:pt>
                <c:pt idx="113">
                  <c:v>1694</c:v>
                </c:pt>
                <c:pt idx="114">
                  <c:v>1704</c:v>
                </c:pt>
                <c:pt idx="115">
                  <c:v>1715</c:v>
                </c:pt>
                <c:pt idx="116">
                  <c:v>1725</c:v>
                </c:pt>
                <c:pt idx="117">
                  <c:v>1735</c:v>
                </c:pt>
                <c:pt idx="118">
                  <c:v>1745</c:v>
                </c:pt>
                <c:pt idx="119">
                  <c:v>1755</c:v>
                </c:pt>
                <c:pt idx="120">
                  <c:v>1765</c:v>
                </c:pt>
                <c:pt idx="121">
                  <c:v>1775</c:v>
                </c:pt>
                <c:pt idx="122">
                  <c:v>1785</c:v>
                </c:pt>
                <c:pt idx="123">
                  <c:v>1977</c:v>
                </c:pt>
                <c:pt idx="124">
                  <c:v>1987</c:v>
                </c:pt>
                <c:pt idx="125">
                  <c:v>2027</c:v>
                </c:pt>
                <c:pt idx="126">
                  <c:v>2037</c:v>
                </c:pt>
                <c:pt idx="127">
                  <c:v>2047</c:v>
                </c:pt>
                <c:pt idx="128">
                  <c:v>2058</c:v>
                </c:pt>
                <c:pt idx="129">
                  <c:v>2068</c:v>
                </c:pt>
                <c:pt idx="130">
                  <c:v>2078</c:v>
                </c:pt>
                <c:pt idx="131">
                  <c:v>2088</c:v>
                </c:pt>
                <c:pt idx="132">
                  <c:v>2098</c:v>
                </c:pt>
                <c:pt idx="133">
                  <c:v>2108</c:v>
                </c:pt>
                <c:pt idx="134">
                  <c:v>2118</c:v>
                </c:pt>
                <c:pt idx="135">
                  <c:v>2128</c:v>
                </c:pt>
                <c:pt idx="136">
                  <c:v>2138</c:v>
                </c:pt>
                <c:pt idx="137">
                  <c:v>2148</c:v>
                </c:pt>
                <c:pt idx="138">
                  <c:v>2158</c:v>
                </c:pt>
                <c:pt idx="139">
                  <c:v>2169</c:v>
                </c:pt>
                <c:pt idx="140">
                  <c:v>2179</c:v>
                </c:pt>
                <c:pt idx="141">
                  <c:v>2189</c:v>
                </c:pt>
                <c:pt idx="142">
                  <c:v>2199</c:v>
                </c:pt>
                <c:pt idx="143">
                  <c:v>2209</c:v>
                </c:pt>
                <c:pt idx="144">
                  <c:v>2219</c:v>
                </c:pt>
                <c:pt idx="145">
                  <c:v>2229</c:v>
                </c:pt>
                <c:pt idx="146">
                  <c:v>2239</c:v>
                </c:pt>
                <c:pt idx="147">
                  <c:v>2249</c:v>
                </c:pt>
                <c:pt idx="148">
                  <c:v>2259</c:v>
                </c:pt>
                <c:pt idx="149">
                  <c:v>2269</c:v>
                </c:pt>
                <c:pt idx="150">
                  <c:v>2280</c:v>
                </c:pt>
                <c:pt idx="151">
                  <c:v>2290</c:v>
                </c:pt>
                <c:pt idx="152">
                  <c:v>2300</c:v>
                </c:pt>
                <c:pt idx="153">
                  <c:v>2310</c:v>
                </c:pt>
                <c:pt idx="154">
                  <c:v>2320</c:v>
                </c:pt>
                <c:pt idx="155">
                  <c:v>2330</c:v>
                </c:pt>
                <c:pt idx="156">
                  <c:v>2340</c:v>
                </c:pt>
                <c:pt idx="157">
                  <c:v>2350</c:v>
                </c:pt>
              </c:numCache>
            </c:numRef>
          </c:cat>
          <c:val>
            <c:numRef>
              <c:f>'[Copy of CorrNonLinearLog_TBVIs-Biowet.xlsx]Contour plot Cotton-Maize'!$DN$2:$DN$159</c:f>
              <c:numCache>
                <c:formatCode>General</c:formatCode>
                <c:ptCount val="158"/>
                <c:pt idx="14">
                  <c:v>0.45447822250000008</c:v>
                </c:pt>
                <c:pt idx="15">
                  <c:v>0.53202436000000008</c:v>
                </c:pt>
                <c:pt idx="16">
                  <c:v>0.5920840808999992</c:v>
                </c:pt>
                <c:pt idx="17">
                  <c:v>0.6258866769000011</c:v>
                </c:pt>
                <c:pt idx="18">
                  <c:v>0.65233082890000005</c:v>
                </c:pt>
                <c:pt idx="19">
                  <c:v>0.72627892840000063</c:v>
                </c:pt>
                <c:pt idx="20">
                  <c:v>0.73193158089999999</c:v>
                </c:pt>
                <c:pt idx="21">
                  <c:v>0.73273599999999994</c:v>
                </c:pt>
                <c:pt idx="22">
                  <c:v>0.7192736099999999</c:v>
                </c:pt>
                <c:pt idx="23">
                  <c:v>0.77871800250000189</c:v>
                </c:pt>
                <c:pt idx="24">
                  <c:v>0.76466280250000174</c:v>
                </c:pt>
                <c:pt idx="25">
                  <c:v>0.77304539290000096</c:v>
                </c:pt>
                <c:pt idx="26">
                  <c:v>0.76012242250000184</c:v>
                </c:pt>
                <c:pt idx="27">
                  <c:v>0.61121124000000004</c:v>
                </c:pt>
                <c:pt idx="68">
                  <c:v>0.59459521000000071</c:v>
                </c:pt>
                <c:pt idx="119">
                  <c:v>0.43220105639999995</c:v>
                </c:pt>
                <c:pt idx="120">
                  <c:v>0.75777025000000209</c:v>
                </c:pt>
                <c:pt idx="121">
                  <c:v>0.78150904089999951</c:v>
                </c:pt>
                <c:pt idx="122">
                  <c:v>0.77153385690000065</c:v>
                </c:pt>
                <c:pt idx="127">
                  <c:v>0.47723227240000005</c:v>
                </c:pt>
              </c:numCache>
            </c:numRef>
          </c:val>
          <c:extLst>
            <c:ext xmlns:c16="http://schemas.microsoft.com/office/drawing/2014/chart" uri="{C3380CC4-5D6E-409C-BE32-E72D297353CC}">
              <c16:uniqueId val="{00000074-DD10-409B-87F1-B2F8D6ACD275}"/>
            </c:ext>
          </c:extLst>
        </c:ser>
        <c:ser>
          <c:idx val="117"/>
          <c:order val="117"/>
          <c:tx>
            <c:strRef>
              <c:f>'[Copy of CorrNonLinearLog_TBVIs-Biowet.xlsx]Contour plot Cotton-Maize'!$DO$1</c:f>
              <c:strCache>
                <c:ptCount val="1"/>
                <c:pt idx="0">
                  <c:v>1735</c:v>
                </c:pt>
              </c:strCache>
            </c:strRef>
          </c:tx>
          <c:cat>
            <c:numRef>
              <c:f>'[Copy of CorrNonLinearLog_TBVIs-Biowet.xlsx]Contour plot Cotton-Maize'!$A$2:$A$159</c:f>
              <c:numCache>
                <c:formatCode>General</c:formatCode>
                <c:ptCount val="158"/>
                <c:pt idx="0">
                  <c:v>422</c:v>
                </c:pt>
                <c:pt idx="1">
                  <c:v>432</c:v>
                </c:pt>
                <c:pt idx="2">
                  <c:v>442</c:v>
                </c:pt>
                <c:pt idx="3">
                  <c:v>452</c:v>
                </c:pt>
                <c:pt idx="4">
                  <c:v>463</c:v>
                </c:pt>
                <c:pt idx="5">
                  <c:v>473</c:v>
                </c:pt>
                <c:pt idx="6">
                  <c:v>483</c:v>
                </c:pt>
                <c:pt idx="7">
                  <c:v>493</c:v>
                </c:pt>
                <c:pt idx="8">
                  <c:v>503</c:v>
                </c:pt>
                <c:pt idx="9">
                  <c:v>513</c:v>
                </c:pt>
                <c:pt idx="10">
                  <c:v>524</c:v>
                </c:pt>
                <c:pt idx="11">
                  <c:v>534</c:v>
                </c:pt>
                <c:pt idx="12">
                  <c:v>544</c:v>
                </c:pt>
                <c:pt idx="13">
                  <c:v>554</c:v>
                </c:pt>
                <c:pt idx="14">
                  <c:v>564</c:v>
                </c:pt>
                <c:pt idx="15">
                  <c:v>574</c:v>
                </c:pt>
                <c:pt idx="16">
                  <c:v>585</c:v>
                </c:pt>
                <c:pt idx="17">
                  <c:v>595</c:v>
                </c:pt>
                <c:pt idx="18">
                  <c:v>605</c:v>
                </c:pt>
                <c:pt idx="19">
                  <c:v>615</c:v>
                </c:pt>
                <c:pt idx="20">
                  <c:v>625</c:v>
                </c:pt>
                <c:pt idx="21">
                  <c:v>635</c:v>
                </c:pt>
                <c:pt idx="22">
                  <c:v>646</c:v>
                </c:pt>
                <c:pt idx="23">
                  <c:v>656</c:v>
                </c:pt>
                <c:pt idx="24">
                  <c:v>666</c:v>
                </c:pt>
                <c:pt idx="25">
                  <c:v>676</c:v>
                </c:pt>
                <c:pt idx="26">
                  <c:v>686</c:v>
                </c:pt>
                <c:pt idx="27">
                  <c:v>697</c:v>
                </c:pt>
                <c:pt idx="28">
                  <c:v>707</c:v>
                </c:pt>
                <c:pt idx="29">
                  <c:v>717</c:v>
                </c:pt>
                <c:pt idx="30">
                  <c:v>727</c:v>
                </c:pt>
                <c:pt idx="31">
                  <c:v>737</c:v>
                </c:pt>
                <c:pt idx="32">
                  <c:v>747</c:v>
                </c:pt>
                <c:pt idx="33">
                  <c:v>758</c:v>
                </c:pt>
                <c:pt idx="34">
                  <c:v>768</c:v>
                </c:pt>
                <c:pt idx="35">
                  <c:v>778</c:v>
                </c:pt>
                <c:pt idx="36">
                  <c:v>788</c:v>
                </c:pt>
                <c:pt idx="37">
                  <c:v>798</c:v>
                </c:pt>
                <c:pt idx="38">
                  <c:v>808</c:v>
                </c:pt>
                <c:pt idx="39">
                  <c:v>819</c:v>
                </c:pt>
                <c:pt idx="40">
                  <c:v>829</c:v>
                </c:pt>
                <c:pt idx="41">
                  <c:v>839</c:v>
                </c:pt>
                <c:pt idx="42">
                  <c:v>849</c:v>
                </c:pt>
                <c:pt idx="43">
                  <c:v>859</c:v>
                </c:pt>
                <c:pt idx="44">
                  <c:v>870</c:v>
                </c:pt>
                <c:pt idx="45">
                  <c:v>880</c:v>
                </c:pt>
                <c:pt idx="46">
                  <c:v>890</c:v>
                </c:pt>
                <c:pt idx="47">
                  <c:v>900</c:v>
                </c:pt>
                <c:pt idx="48">
                  <c:v>910</c:v>
                </c:pt>
                <c:pt idx="49">
                  <c:v>920</c:v>
                </c:pt>
                <c:pt idx="50">
                  <c:v>929</c:v>
                </c:pt>
                <c:pt idx="51">
                  <c:v>939</c:v>
                </c:pt>
                <c:pt idx="52">
                  <c:v>949</c:v>
                </c:pt>
                <c:pt idx="53">
                  <c:v>959</c:v>
                </c:pt>
                <c:pt idx="54">
                  <c:v>969</c:v>
                </c:pt>
                <c:pt idx="55">
                  <c:v>979</c:v>
                </c:pt>
                <c:pt idx="56">
                  <c:v>989</c:v>
                </c:pt>
                <c:pt idx="57">
                  <c:v>999</c:v>
                </c:pt>
                <c:pt idx="58">
                  <c:v>1009</c:v>
                </c:pt>
                <c:pt idx="59">
                  <c:v>1019</c:v>
                </c:pt>
                <c:pt idx="60">
                  <c:v>1029</c:v>
                </c:pt>
                <c:pt idx="61">
                  <c:v>1040</c:v>
                </c:pt>
                <c:pt idx="62">
                  <c:v>1051</c:v>
                </c:pt>
                <c:pt idx="63">
                  <c:v>1061</c:v>
                </c:pt>
                <c:pt idx="64">
                  <c:v>1071</c:v>
                </c:pt>
                <c:pt idx="65">
                  <c:v>1081</c:v>
                </c:pt>
                <c:pt idx="66">
                  <c:v>1091</c:v>
                </c:pt>
                <c:pt idx="67">
                  <c:v>1101</c:v>
                </c:pt>
                <c:pt idx="68">
                  <c:v>1111</c:v>
                </c:pt>
                <c:pt idx="69">
                  <c:v>1121</c:v>
                </c:pt>
                <c:pt idx="70">
                  <c:v>1131</c:v>
                </c:pt>
                <c:pt idx="71">
                  <c:v>1141</c:v>
                </c:pt>
                <c:pt idx="72">
                  <c:v>1151</c:v>
                </c:pt>
                <c:pt idx="73">
                  <c:v>1161</c:v>
                </c:pt>
                <c:pt idx="74">
                  <c:v>1171</c:v>
                </c:pt>
                <c:pt idx="75">
                  <c:v>1181</c:v>
                </c:pt>
                <c:pt idx="76">
                  <c:v>1191</c:v>
                </c:pt>
                <c:pt idx="77">
                  <c:v>1201</c:v>
                </c:pt>
                <c:pt idx="78">
                  <c:v>1211</c:v>
                </c:pt>
                <c:pt idx="79">
                  <c:v>1221</c:v>
                </c:pt>
                <c:pt idx="80">
                  <c:v>1231</c:v>
                </c:pt>
                <c:pt idx="81">
                  <c:v>1241</c:v>
                </c:pt>
                <c:pt idx="82">
                  <c:v>1251</c:v>
                </c:pt>
                <c:pt idx="83">
                  <c:v>1261</c:v>
                </c:pt>
                <c:pt idx="84">
                  <c:v>1272</c:v>
                </c:pt>
                <c:pt idx="85">
                  <c:v>1282</c:v>
                </c:pt>
                <c:pt idx="86">
                  <c:v>1292</c:v>
                </c:pt>
                <c:pt idx="87">
                  <c:v>1302</c:v>
                </c:pt>
                <c:pt idx="88">
                  <c:v>1312</c:v>
                </c:pt>
                <c:pt idx="89">
                  <c:v>1322</c:v>
                </c:pt>
                <c:pt idx="90">
                  <c:v>1332</c:v>
                </c:pt>
                <c:pt idx="91">
                  <c:v>1472</c:v>
                </c:pt>
                <c:pt idx="92">
                  <c:v>1483</c:v>
                </c:pt>
                <c:pt idx="93">
                  <c:v>1493</c:v>
                </c:pt>
                <c:pt idx="94">
                  <c:v>1503</c:v>
                </c:pt>
                <c:pt idx="95">
                  <c:v>1513</c:v>
                </c:pt>
                <c:pt idx="96">
                  <c:v>1523</c:v>
                </c:pt>
                <c:pt idx="97">
                  <c:v>1533</c:v>
                </c:pt>
                <c:pt idx="98">
                  <c:v>1543</c:v>
                </c:pt>
                <c:pt idx="99">
                  <c:v>1553</c:v>
                </c:pt>
                <c:pt idx="100">
                  <c:v>1563</c:v>
                </c:pt>
                <c:pt idx="101">
                  <c:v>1573</c:v>
                </c:pt>
                <c:pt idx="102">
                  <c:v>1583</c:v>
                </c:pt>
                <c:pt idx="103">
                  <c:v>1594</c:v>
                </c:pt>
                <c:pt idx="104">
                  <c:v>1604</c:v>
                </c:pt>
                <c:pt idx="105">
                  <c:v>1614</c:v>
                </c:pt>
                <c:pt idx="106">
                  <c:v>1624</c:v>
                </c:pt>
                <c:pt idx="107">
                  <c:v>1634</c:v>
                </c:pt>
                <c:pt idx="108">
                  <c:v>1644</c:v>
                </c:pt>
                <c:pt idx="109">
                  <c:v>1654</c:v>
                </c:pt>
                <c:pt idx="110">
                  <c:v>1664</c:v>
                </c:pt>
                <c:pt idx="111">
                  <c:v>1674</c:v>
                </c:pt>
                <c:pt idx="112">
                  <c:v>1684</c:v>
                </c:pt>
                <c:pt idx="113">
                  <c:v>1694</c:v>
                </c:pt>
                <c:pt idx="114">
                  <c:v>1704</c:v>
                </c:pt>
                <c:pt idx="115">
                  <c:v>1715</c:v>
                </c:pt>
                <c:pt idx="116">
                  <c:v>1725</c:v>
                </c:pt>
                <c:pt idx="117">
                  <c:v>1735</c:v>
                </c:pt>
                <c:pt idx="118">
                  <c:v>1745</c:v>
                </c:pt>
                <c:pt idx="119">
                  <c:v>1755</c:v>
                </c:pt>
                <c:pt idx="120">
                  <c:v>1765</c:v>
                </c:pt>
                <c:pt idx="121">
                  <c:v>1775</c:v>
                </c:pt>
                <c:pt idx="122">
                  <c:v>1785</c:v>
                </c:pt>
                <c:pt idx="123">
                  <c:v>1977</c:v>
                </c:pt>
                <c:pt idx="124">
                  <c:v>1987</c:v>
                </c:pt>
                <c:pt idx="125">
                  <c:v>2027</c:v>
                </c:pt>
                <c:pt idx="126">
                  <c:v>2037</c:v>
                </c:pt>
                <c:pt idx="127">
                  <c:v>2047</c:v>
                </c:pt>
                <c:pt idx="128">
                  <c:v>2058</c:v>
                </c:pt>
                <c:pt idx="129">
                  <c:v>2068</c:v>
                </c:pt>
                <c:pt idx="130">
                  <c:v>2078</c:v>
                </c:pt>
                <c:pt idx="131">
                  <c:v>2088</c:v>
                </c:pt>
                <c:pt idx="132">
                  <c:v>2098</c:v>
                </c:pt>
                <c:pt idx="133">
                  <c:v>2108</c:v>
                </c:pt>
                <c:pt idx="134">
                  <c:v>2118</c:v>
                </c:pt>
                <c:pt idx="135">
                  <c:v>2128</c:v>
                </c:pt>
                <c:pt idx="136">
                  <c:v>2138</c:v>
                </c:pt>
                <c:pt idx="137">
                  <c:v>2148</c:v>
                </c:pt>
                <c:pt idx="138">
                  <c:v>2158</c:v>
                </c:pt>
                <c:pt idx="139">
                  <c:v>2169</c:v>
                </c:pt>
                <c:pt idx="140">
                  <c:v>2179</c:v>
                </c:pt>
                <c:pt idx="141">
                  <c:v>2189</c:v>
                </c:pt>
                <c:pt idx="142">
                  <c:v>2199</c:v>
                </c:pt>
                <c:pt idx="143">
                  <c:v>2209</c:v>
                </c:pt>
                <c:pt idx="144">
                  <c:v>2219</c:v>
                </c:pt>
                <c:pt idx="145">
                  <c:v>2229</c:v>
                </c:pt>
                <c:pt idx="146">
                  <c:v>2239</c:v>
                </c:pt>
                <c:pt idx="147">
                  <c:v>2249</c:v>
                </c:pt>
                <c:pt idx="148">
                  <c:v>2259</c:v>
                </c:pt>
                <c:pt idx="149">
                  <c:v>2269</c:v>
                </c:pt>
                <c:pt idx="150">
                  <c:v>2280</c:v>
                </c:pt>
                <c:pt idx="151">
                  <c:v>2290</c:v>
                </c:pt>
                <c:pt idx="152">
                  <c:v>2300</c:v>
                </c:pt>
                <c:pt idx="153">
                  <c:v>2310</c:v>
                </c:pt>
                <c:pt idx="154">
                  <c:v>2320</c:v>
                </c:pt>
                <c:pt idx="155">
                  <c:v>2330</c:v>
                </c:pt>
                <c:pt idx="156">
                  <c:v>2340</c:v>
                </c:pt>
                <c:pt idx="157">
                  <c:v>2350</c:v>
                </c:pt>
              </c:numCache>
            </c:numRef>
          </c:cat>
          <c:val>
            <c:numRef>
              <c:f>'[Copy of CorrNonLinearLog_TBVIs-Biowet.xlsx]Contour plot Cotton-Maize'!$DO$2:$DO$159</c:f>
              <c:numCache>
                <c:formatCode>General</c:formatCode>
                <c:ptCount val="158"/>
                <c:pt idx="17">
                  <c:v>0.47763303209999974</c:v>
                </c:pt>
                <c:pt idx="18">
                  <c:v>0.47802013210000038</c:v>
                </c:pt>
                <c:pt idx="20">
                  <c:v>0.54875500840000124</c:v>
                </c:pt>
                <c:pt idx="21">
                  <c:v>0.50312067610000111</c:v>
                </c:pt>
                <c:pt idx="22">
                  <c:v>0.53193683559999994</c:v>
                </c:pt>
                <c:pt idx="23">
                  <c:v>0.54259429210000065</c:v>
                </c:pt>
                <c:pt idx="24">
                  <c:v>0.55847223610000063</c:v>
                </c:pt>
                <c:pt idx="25">
                  <c:v>0.56694876160000063</c:v>
                </c:pt>
                <c:pt idx="26">
                  <c:v>0.54452592640000064</c:v>
                </c:pt>
                <c:pt idx="60">
                  <c:v>0.46026726489999997</c:v>
                </c:pt>
                <c:pt idx="61">
                  <c:v>0.63111902489999994</c:v>
                </c:pt>
                <c:pt idx="68">
                  <c:v>0.62241054489999958</c:v>
                </c:pt>
                <c:pt idx="120">
                  <c:v>0.84836994490000006</c:v>
                </c:pt>
                <c:pt idx="121">
                  <c:v>0.78485424640000134</c:v>
                </c:pt>
                <c:pt idx="122">
                  <c:v>0.78172122250000198</c:v>
                </c:pt>
                <c:pt idx="127">
                  <c:v>0.48187198890000094</c:v>
                </c:pt>
              </c:numCache>
            </c:numRef>
          </c:val>
          <c:extLst>
            <c:ext xmlns:c16="http://schemas.microsoft.com/office/drawing/2014/chart" uri="{C3380CC4-5D6E-409C-BE32-E72D297353CC}">
              <c16:uniqueId val="{00000075-DD10-409B-87F1-B2F8D6ACD275}"/>
            </c:ext>
          </c:extLst>
        </c:ser>
        <c:ser>
          <c:idx val="118"/>
          <c:order val="118"/>
          <c:tx>
            <c:strRef>
              <c:f>'[Copy of CorrNonLinearLog_TBVIs-Biowet.xlsx]Contour plot Cotton-Maize'!$DP$1</c:f>
              <c:strCache>
                <c:ptCount val="1"/>
                <c:pt idx="0">
                  <c:v>1745</c:v>
                </c:pt>
              </c:strCache>
            </c:strRef>
          </c:tx>
          <c:cat>
            <c:numRef>
              <c:f>'[Copy of CorrNonLinearLog_TBVIs-Biowet.xlsx]Contour plot Cotton-Maize'!$A$2:$A$159</c:f>
              <c:numCache>
                <c:formatCode>General</c:formatCode>
                <c:ptCount val="158"/>
                <c:pt idx="0">
                  <c:v>422</c:v>
                </c:pt>
                <c:pt idx="1">
                  <c:v>432</c:v>
                </c:pt>
                <c:pt idx="2">
                  <c:v>442</c:v>
                </c:pt>
                <c:pt idx="3">
                  <c:v>452</c:v>
                </c:pt>
                <c:pt idx="4">
                  <c:v>463</c:v>
                </c:pt>
                <c:pt idx="5">
                  <c:v>473</c:v>
                </c:pt>
                <c:pt idx="6">
                  <c:v>483</c:v>
                </c:pt>
                <c:pt idx="7">
                  <c:v>493</c:v>
                </c:pt>
                <c:pt idx="8">
                  <c:v>503</c:v>
                </c:pt>
                <c:pt idx="9">
                  <c:v>513</c:v>
                </c:pt>
                <c:pt idx="10">
                  <c:v>524</c:v>
                </c:pt>
                <c:pt idx="11">
                  <c:v>534</c:v>
                </c:pt>
                <c:pt idx="12">
                  <c:v>544</c:v>
                </c:pt>
                <c:pt idx="13">
                  <c:v>554</c:v>
                </c:pt>
                <c:pt idx="14">
                  <c:v>564</c:v>
                </c:pt>
                <c:pt idx="15">
                  <c:v>574</c:v>
                </c:pt>
                <c:pt idx="16">
                  <c:v>585</c:v>
                </c:pt>
                <c:pt idx="17">
                  <c:v>595</c:v>
                </c:pt>
                <c:pt idx="18">
                  <c:v>605</c:v>
                </c:pt>
                <c:pt idx="19">
                  <c:v>615</c:v>
                </c:pt>
                <c:pt idx="20">
                  <c:v>625</c:v>
                </c:pt>
                <c:pt idx="21">
                  <c:v>635</c:v>
                </c:pt>
                <c:pt idx="22">
                  <c:v>646</c:v>
                </c:pt>
                <c:pt idx="23">
                  <c:v>656</c:v>
                </c:pt>
                <c:pt idx="24">
                  <c:v>666</c:v>
                </c:pt>
                <c:pt idx="25">
                  <c:v>676</c:v>
                </c:pt>
                <c:pt idx="26">
                  <c:v>686</c:v>
                </c:pt>
                <c:pt idx="27">
                  <c:v>697</c:v>
                </c:pt>
                <c:pt idx="28">
                  <c:v>707</c:v>
                </c:pt>
                <c:pt idx="29">
                  <c:v>717</c:v>
                </c:pt>
                <c:pt idx="30">
                  <c:v>727</c:v>
                </c:pt>
                <c:pt idx="31">
                  <c:v>737</c:v>
                </c:pt>
                <c:pt idx="32">
                  <c:v>747</c:v>
                </c:pt>
                <c:pt idx="33">
                  <c:v>758</c:v>
                </c:pt>
                <c:pt idx="34">
                  <c:v>768</c:v>
                </c:pt>
                <c:pt idx="35">
                  <c:v>778</c:v>
                </c:pt>
                <c:pt idx="36">
                  <c:v>788</c:v>
                </c:pt>
                <c:pt idx="37">
                  <c:v>798</c:v>
                </c:pt>
                <c:pt idx="38">
                  <c:v>808</c:v>
                </c:pt>
                <c:pt idx="39">
                  <c:v>819</c:v>
                </c:pt>
                <c:pt idx="40">
                  <c:v>829</c:v>
                </c:pt>
                <c:pt idx="41">
                  <c:v>839</c:v>
                </c:pt>
                <c:pt idx="42">
                  <c:v>849</c:v>
                </c:pt>
                <c:pt idx="43">
                  <c:v>859</c:v>
                </c:pt>
                <c:pt idx="44">
                  <c:v>870</c:v>
                </c:pt>
                <c:pt idx="45">
                  <c:v>880</c:v>
                </c:pt>
                <c:pt idx="46">
                  <c:v>890</c:v>
                </c:pt>
                <c:pt idx="47">
                  <c:v>900</c:v>
                </c:pt>
                <c:pt idx="48">
                  <c:v>910</c:v>
                </c:pt>
                <c:pt idx="49">
                  <c:v>920</c:v>
                </c:pt>
                <c:pt idx="50">
                  <c:v>929</c:v>
                </c:pt>
                <c:pt idx="51">
                  <c:v>939</c:v>
                </c:pt>
                <c:pt idx="52">
                  <c:v>949</c:v>
                </c:pt>
                <c:pt idx="53">
                  <c:v>959</c:v>
                </c:pt>
                <c:pt idx="54">
                  <c:v>969</c:v>
                </c:pt>
                <c:pt idx="55">
                  <c:v>979</c:v>
                </c:pt>
                <c:pt idx="56">
                  <c:v>989</c:v>
                </c:pt>
                <c:pt idx="57">
                  <c:v>999</c:v>
                </c:pt>
                <c:pt idx="58">
                  <c:v>1009</c:v>
                </c:pt>
                <c:pt idx="59">
                  <c:v>1019</c:v>
                </c:pt>
                <c:pt idx="60">
                  <c:v>1029</c:v>
                </c:pt>
                <c:pt idx="61">
                  <c:v>1040</c:v>
                </c:pt>
                <c:pt idx="62">
                  <c:v>1051</c:v>
                </c:pt>
                <c:pt idx="63">
                  <c:v>1061</c:v>
                </c:pt>
                <c:pt idx="64">
                  <c:v>1071</c:v>
                </c:pt>
                <c:pt idx="65">
                  <c:v>1081</c:v>
                </c:pt>
                <c:pt idx="66">
                  <c:v>1091</c:v>
                </c:pt>
                <c:pt idx="67">
                  <c:v>1101</c:v>
                </c:pt>
                <c:pt idx="68">
                  <c:v>1111</c:v>
                </c:pt>
                <c:pt idx="69">
                  <c:v>1121</c:v>
                </c:pt>
                <c:pt idx="70">
                  <c:v>1131</c:v>
                </c:pt>
                <c:pt idx="71">
                  <c:v>1141</c:v>
                </c:pt>
                <c:pt idx="72">
                  <c:v>1151</c:v>
                </c:pt>
                <c:pt idx="73">
                  <c:v>1161</c:v>
                </c:pt>
                <c:pt idx="74">
                  <c:v>1171</c:v>
                </c:pt>
                <c:pt idx="75">
                  <c:v>1181</c:v>
                </c:pt>
                <c:pt idx="76">
                  <c:v>1191</c:v>
                </c:pt>
                <c:pt idx="77">
                  <c:v>1201</c:v>
                </c:pt>
                <c:pt idx="78">
                  <c:v>1211</c:v>
                </c:pt>
                <c:pt idx="79">
                  <c:v>1221</c:v>
                </c:pt>
                <c:pt idx="80">
                  <c:v>1231</c:v>
                </c:pt>
                <c:pt idx="81">
                  <c:v>1241</c:v>
                </c:pt>
                <c:pt idx="82">
                  <c:v>1251</c:v>
                </c:pt>
                <c:pt idx="83">
                  <c:v>1261</c:v>
                </c:pt>
                <c:pt idx="84">
                  <c:v>1272</c:v>
                </c:pt>
                <c:pt idx="85">
                  <c:v>1282</c:v>
                </c:pt>
                <c:pt idx="86">
                  <c:v>1292</c:v>
                </c:pt>
                <c:pt idx="87">
                  <c:v>1302</c:v>
                </c:pt>
                <c:pt idx="88">
                  <c:v>1312</c:v>
                </c:pt>
                <c:pt idx="89">
                  <c:v>1322</c:v>
                </c:pt>
                <c:pt idx="90">
                  <c:v>1332</c:v>
                </c:pt>
                <c:pt idx="91">
                  <c:v>1472</c:v>
                </c:pt>
                <c:pt idx="92">
                  <c:v>1483</c:v>
                </c:pt>
                <c:pt idx="93">
                  <c:v>1493</c:v>
                </c:pt>
                <c:pt idx="94">
                  <c:v>1503</c:v>
                </c:pt>
                <c:pt idx="95">
                  <c:v>1513</c:v>
                </c:pt>
                <c:pt idx="96">
                  <c:v>1523</c:v>
                </c:pt>
                <c:pt idx="97">
                  <c:v>1533</c:v>
                </c:pt>
                <c:pt idx="98">
                  <c:v>1543</c:v>
                </c:pt>
                <c:pt idx="99">
                  <c:v>1553</c:v>
                </c:pt>
                <c:pt idx="100">
                  <c:v>1563</c:v>
                </c:pt>
                <c:pt idx="101">
                  <c:v>1573</c:v>
                </c:pt>
                <c:pt idx="102">
                  <c:v>1583</c:v>
                </c:pt>
                <c:pt idx="103">
                  <c:v>1594</c:v>
                </c:pt>
                <c:pt idx="104">
                  <c:v>1604</c:v>
                </c:pt>
                <c:pt idx="105">
                  <c:v>1614</c:v>
                </c:pt>
                <c:pt idx="106">
                  <c:v>1624</c:v>
                </c:pt>
                <c:pt idx="107">
                  <c:v>1634</c:v>
                </c:pt>
                <c:pt idx="108">
                  <c:v>1644</c:v>
                </c:pt>
                <c:pt idx="109">
                  <c:v>1654</c:v>
                </c:pt>
                <c:pt idx="110">
                  <c:v>1664</c:v>
                </c:pt>
                <c:pt idx="111">
                  <c:v>1674</c:v>
                </c:pt>
                <c:pt idx="112">
                  <c:v>1684</c:v>
                </c:pt>
                <c:pt idx="113">
                  <c:v>1694</c:v>
                </c:pt>
                <c:pt idx="114">
                  <c:v>1704</c:v>
                </c:pt>
                <c:pt idx="115">
                  <c:v>1715</c:v>
                </c:pt>
                <c:pt idx="116">
                  <c:v>1725</c:v>
                </c:pt>
                <c:pt idx="117">
                  <c:v>1735</c:v>
                </c:pt>
                <c:pt idx="118">
                  <c:v>1745</c:v>
                </c:pt>
                <c:pt idx="119">
                  <c:v>1755</c:v>
                </c:pt>
                <c:pt idx="120">
                  <c:v>1765</c:v>
                </c:pt>
                <c:pt idx="121">
                  <c:v>1775</c:v>
                </c:pt>
                <c:pt idx="122">
                  <c:v>1785</c:v>
                </c:pt>
                <c:pt idx="123">
                  <c:v>1977</c:v>
                </c:pt>
                <c:pt idx="124">
                  <c:v>1987</c:v>
                </c:pt>
                <c:pt idx="125">
                  <c:v>2027</c:v>
                </c:pt>
                <c:pt idx="126">
                  <c:v>2037</c:v>
                </c:pt>
                <c:pt idx="127">
                  <c:v>2047</c:v>
                </c:pt>
                <c:pt idx="128">
                  <c:v>2058</c:v>
                </c:pt>
                <c:pt idx="129">
                  <c:v>2068</c:v>
                </c:pt>
                <c:pt idx="130">
                  <c:v>2078</c:v>
                </c:pt>
                <c:pt idx="131">
                  <c:v>2088</c:v>
                </c:pt>
                <c:pt idx="132">
                  <c:v>2098</c:v>
                </c:pt>
                <c:pt idx="133">
                  <c:v>2108</c:v>
                </c:pt>
                <c:pt idx="134">
                  <c:v>2118</c:v>
                </c:pt>
                <c:pt idx="135">
                  <c:v>2128</c:v>
                </c:pt>
                <c:pt idx="136">
                  <c:v>2138</c:v>
                </c:pt>
                <c:pt idx="137">
                  <c:v>2148</c:v>
                </c:pt>
                <c:pt idx="138">
                  <c:v>2158</c:v>
                </c:pt>
                <c:pt idx="139">
                  <c:v>2169</c:v>
                </c:pt>
                <c:pt idx="140">
                  <c:v>2179</c:v>
                </c:pt>
                <c:pt idx="141">
                  <c:v>2189</c:v>
                </c:pt>
                <c:pt idx="142">
                  <c:v>2199</c:v>
                </c:pt>
                <c:pt idx="143">
                  <c:v>2209</c:v>
                </c:pt>
                <c:pt idx="144">
                  <c:v>2219</c:v>
                </c:pt>
                <c:pt idx="145">
                  <c:v>2229</c:v>
                </c:pt>
                <c:pt idx="146">
                  <c:v>2239</c:v>
                </c:pt>
                <c:pt idx="147">
                  <c:v>2249</c:v>
                </c:pt>
                <c:pt idx="148">
                  <c:v>2259</c:v>
                </c:pt>
                <c:pt idx="149">
                  <c:v>2269</c:v>
                </c:pt>
                <c:pt idx="150">
                  <c:v>2280</c:v>
                </c:pt>
                <c:pt idx="151">
                  <c:v>2290</c:v>
                </c:pt>
                <c:pt idx="152">
                  <c:v>2300</c:v>
                </c:pt>
                <c:pt idx="153">
                  <c:v>2310</c:v>
                </c:pt>
                <c:pt idx="154">
                  <c:v>2320</c:v>
                </c:pt>
                <c:pt idx="155">
                  <c:v>2330</c:v>
                </c:pt>
                <c:pt idx="156">
                  <c:v>2340</c:v>
                </c:pt>
                <c:pt idx="157">
                  <c:v>2350</c:v>
                </c:pt>
              </c:numCache>
            </c:numRef>
          </c:cat>
          <c:val>
            <c:numRef>
              <c:f>'[Copy of CorrNonLinearLog_TBVIs-Biowet.xlsx]Contour plot Cotton-Maize'!$DP$2:$DP$159</c:f>
              <c:numCache>
                <c:formatCode>General</c:formatCode>
                <c:ptCount val="158"/>
                <c:pt idx="0">
                  <c:v>0.46985541160000038</c:v>
                </c:pt>
                <c:pt idx="2">
                  <c:v>0.53979878409999993</c:v>
                </c:pt>
                <c:pt idx="5">
                  <c:v>0.49792780960000105</c:v>
                </c:pt>
                <c:pt idx="6">
                  <c:v>0.51684596640000136</c:v>
                </c:pt>
                <c:pt idx="7">
                  <c:v>0.49123277440000002</c:v>
                </c:pt>
                <c:pt idx="8">
                  <c:v>0.60523732089999949</c:v>
                </c:pt>
                <c:pt idx="9">
                  <c:v>0.61297938490000003</c:v>
                </c:pt>
                <c:pt idx="10">
                  <c:v>0.59624650889999919</c:v>
                </c:pt>
                <c:pt idx="11">
                  <c:v>0.5901312399999995</c:v>
                </c:pt>
                <c:pt idx="12">
                  <c:v>0.67673656960000061</c:v>
                </c:pt>
                <c:pt idx="13">
                  <c:v>0.71071644160000003</c:v>
                </c:pt>
                <c:pt idx="14">
                  <c:v>0.74173433760000174</c:v>
                </c:pt>
                <c:pt idx="15">
                  <c:v>0.81589669290000111</c:v>
                </c:pt>
                <c:pt idx="16">
                  <c:v>0.84254041000000135</c:v>
                </c:pt>
                <c:pt idx="17">
                  <c:v>0.85433049000000005</c:v>
                </c:pt>
                <c:pt idx="18">
                  <c:v>0.8640817936000017</c:v>
                </c:pt>
                <c:pt idx="19">
                  <c:v>0.87213185440000185</c:v>
                </c:pt>
                <c:pt idx="20">
                  <c:v>0.90175915210000113</c:v>
                </c:pt>
                <c:pt idx="21">
                  <c:v>0.87478609000000063</c:v>
                </c:pt>
                <c:pt idx="22">
                  <c:v>0.92188802250000113</c:v>
                </c:pt>
                <c:pt idx="23">
                  <c:v>0.91669135360000198</c:v>
                </c:pt>
                <c:pt idx="24">
                  <c:v>0.90596131240000111</c:v>
                </c:pt>
                <c:pt idx="25">
                  <c:v>0.9078087841000001</c:v>
                </c:pt>
                <c:pt idx="26">
                  <c:v>0.89951946489999957</c:v>
                </c:pt>
                <c:pt idx="27">
                  <c:v>0.81171090250000111</c:v>
                </c:pt>
                <c:pt idx="28">
                  <c:v>0.65798054560000063</c:v>
                </c:pt>
                <c:pt idx="61">
                  <c:v>0.43235885160000104</c:v>
                </c:pt>
                <c:pt idx="68">
                  <c:v>0.47262875040000002</c:v>
                </c:pt>
                <c:pt idx="98">
                  <c:v>0.51242690559999959</c:v>
                </c:pt>
                <c:pt idx="99">
                  <c:v>0.46230480490000092</c:v>
                </c:pt>
                <c:pt idx="101">
                  <c:v>0.64299549690000235</c:v>
                </c:pt>
                <c:pt idx="102">
                  <c:v>0.44725331289999976</c:v>
                </c:pt>
                <c:pt idx="108">
                  <c:v>0.54708212249999999</c:v>
                </c:pt>
                <c:pt idx="109">
                  <c:v>0.44918144410000016</c:v>
                </c:pt>
                <c:pt idx="115">
                  <c:v>0.70701190560000005</c:v>
                </c:pt>
                <c:pt idx="119">
                  <c:v>0.53250587289999995</c:v>
                </c:pt>
                <c:pt idx="120">
                  <c:v>0.74653056039999999</c:v>
                </c:pt>
                <c:pt idx="121">
                  <c:v>0.76420815610000148</c:v>
                </c:pt>
                <c:pt idx="122">
                  <c:v>0.74685892410000065</c:v>
                </c:pt>
                <c:pt idx="127">
                  <c:v>0.49259342249999999</c:v>
                </c:pt>
              </c:numCache>
            </c:numRef>
          </c:val>
          <c:extLst>
            <c:ext xmlns:c16="http://schemas.microsoft.com/office/drawing/2014/chart" uri="{C3380CC4-5D6E-409C-BE32-E72D297353CC}">
              <c16:uniqueId val="{00000076-DD10-409B-87F1-B2F8D6ACD275}"/>
            </c:ext>
          </c:extLst>
        </c:ser>
        <c:ser>
          <c:idx val="119"/>
          <c:order val="119"/>
          <c:tx>
            <c:strRef>
              <c:f>'[Copy of CorrNonLinearLog_TBVIs-Biowet.xlsx]Contour plot Cotton-Maize'!$DQ$1</c:f>
              <c:strCache>
                <c:ptCount val="1"/>
                <c:pt idx="0">
                  <c:v>1755</c:v>
                </c:pt>
              </c:strCache>
            </c:strRef>
          </c:tx>
          <c:cat>
            <c:numRef>
              <c:f>'[Copy of CorrNonLinearLog_TBVIs-Biowet.xlsx]Contour plot Cotton-Maize'!$A$2:$A$159</c:f>
              <c:numCache>
                <c:formatCode>General</c:formatCode>
                <c:ptCount val="158"/>
                <c:pt idx="0">
                  <c:v>422</c:v>
                </c:pt>
                <c:pt idx="1">
                  <c:v>432</c:v>
                </c:pt>
                <c:pt idx="2">
                  <c:v>442</c:v>
                </c:pt>
                <c:pt idx="3">
                  <c:v>452</c:v>
                </c:pt>
                <c:pt idx="4">
                  <c:v>463</c:v>
                </c:pt>
                <c:pt idx="5">
                  <c:v>473</c:v>
                </c:pt>
                <c:pt idx="6">
                  <c:v>483</c:v>
                </c:pt>
                <c:pt idx="7">
                  <c:v>493</c:v>
                </c:pt>
                <c:pt idx="8">
                  <c:v>503</c:v>
                </c:pt>
                <c:pt idx="9">
                  <c:v>513</c:v>
                </c:pt>
                <c:pt idx="10">
                  <c:v>524</c:v>
                </c:pt>
                <c:pt idx="11">
                  <c:v>534</c:v>
                </c:pt>
                <c:pt idx="12">
                  <c:v>544</c:v>
                </c:pt>
                <c:pt idx="13">
                  <c:v>554</c:v>
                </c:pt>
                <c:pt idx="14">
                  <c:v>564</c:v>
                </c:pt>
                <c:pt idx="15">
                  <c:v>574</c:v>
                </c:pt>
                <c:pt idx="16">
                  <c:v>585</c:v>
                </c:pt>
                <c:pt idx="17">
                  <c:v>595</c:v>
                </c:pt>
                <c:pt idx="18">
                  <c:v>605</c:v>
                </c:pt>
                <c:pt idx="19">
                  <c:v>615</c:v>
                </c:pt>
                <c:pt idx="20">
                  <c:v>625</c:v>
                </c:pt>
                <c:pt idx="21">
                  <c:v>635</c:v>
                </c:pt>
                <c:pt idx="22">
                  <c:v>646</c:v>
                </c:pt>
                <c:pt idx="23">
                  <c:v>656</c:v>
                </c:pt>
                <c:pt idx="24">
                  <c:v>666</c:v>
                </c:pt>
                <c:pt idx="25">
                  <c:v>676</c:v>
                </c:pt>
                <c:pt idx="26">
                  <c:v>686</c:v>
                </c:pt>
                <c:pt idx="27">
                  <c:v>697</c:v>
                </c:pt>
                <c:pt idx="28">
                  <c:v>707</c:v>
                </c:pt>
                <c:pt idx="29">
                  <c:v>717</c:v>
                </c:pt>
                <c:pt idx="30">
                  <c:v>727</c:v>
                </c:pt>
                <c:pt idx="31">
                  <c:v>737</c:v>
                </c:pt>
                <c:pt idx="32">
                  <c:v>747</c:v>
                </c:pt>
                <c:pt idx="33">
                  <c:v>758</c:v>
                </c:pt>
                <c:pt idx="34">
                  <c:v>768</c:v>
                </c:pt>
                <c:pt idx="35">
                  <c:v>778</c:v>
                </c:pt>
                <c:pt idx="36">
                  <c:v>788</c:v>
                </c:pt>
                <c:pt idx="37">
                  <c:v>798</c:v>
                </c:pt>
                <c:pt idx="38">
                  <c:v>808</c:v>
                </c:pt>
                <c:pt idx="39">
                  <c:v>819</c:v>
                </c:pt>
                <c:pt idx="40">
                  <c:v>829</c:v>
                </c:pt>
                <c:pt idx="41">
                  <c:v>839</c:v>
                </c:pt>
                <c:pt idx="42">
                  <c:v>849</c:v>
                </c:pt>
                <c:pt idx="43">
                  <c:v>859</c:v>
                </c:pt>
                <c:pt idx="44">
                  <c:v>870</c:v>
                </c:pt>
                <c:pt idx="45">
                  <c:v>880</c:v>
                </c:pt>
                <c:pt idx="46">
                  <c:v>890</c:v>
                </c:pt>
                <c:pt idx="47">
                  <c:v>900</c:v>
                </c:pt>
                <c:pt idx="48">
                  <c:v>910</c:v>
                </c:pt>
                <c:pt idx="49">
                  <c:v>920</c:v>
                </c:pt>
                <c:pt idx="50">
                  <c:v>929</c:v>
                </c:pt>
                <c:pt idx="51">
                  <c:v>939</c:v>
                </c:pt>
                <c:pt idx="52">
                  <c:v>949</c:v>
                </c:pt>
                <c:pt idx="53">
                  <c:v>959</c:v>
                </c:pt>
                <c:pt idx="54">
                  <c:v>969</c:v>
                </c:pt>
                <c:pt idx="55">
                  <c:v>979</c:v>
                </c:pt>
                <c:pt idx="56">
                  <c:v>989</c:v>
                </c:pt>
                <c:pt idx="57">
                  <c:v>999</c:v>
                </c:pt>
                <c:pt idx="58">
                  <c:v>1009</c:v>
                </c:pt>
                <c:pt idx="59">
                  <c:v>1019</c:v>
                </c:pt>
                <c:pt idx="60">
                  <c:v>1029</c:v>
                </c:pt>
                <c:pt idx="61">
                  <c:v>1040</c:v>
                </c:pt>
                <c:pt idx="62">
                  <c:v>1051</c:v>
                </c:pt>
                <c:pt idx="63">
                  <c:v>1061</c:v>
                </c:pt>
                <c:pt idx="64">
                  <c:v>1071</c:v>
                </c:pt>
                <c:pt idx="65">
                  <c:v>1081</c:v>
                </c:pt>
                <c:pt idx="66">
                  <c:v>1091</c:v>
                </c:pt>
                <c:pt idx="67">
                  <c:v>1101</c:v>
                </c:pt>
                <c:pt idx="68">
                  <c:v>1111</c:v>
                </c:pt>
                <c:pt idx="69">
                  <c:v>1121</c:v>
                </c:pt>
                <c:pt idx="70">
                  <c:v>1131</c:v>
                </c:pt>
                <c:pt idx="71">
                  <c:v>1141</c:v>
                </c:pt>
                <c:pt idx="72">
                  <c:v>1151</c:v>
                </c:pt>
                <c:pt idx="73">
                  <c:v>1161</c:v>
                </c:pt>
                <c:pt idx="74">
                  <c:v>1171</c:v>
                </c:pt>
                <c:pt idx="75">
                  <c:v>1181</c:v>
                </c:pt>
                <c:pt idx="76">
                  <c:v>1191</c:v>
                </c:pt>
                <c:pt idx="77">
                  <c:v>1201</c:v>
                </c:pt>
                <c:pt idx="78">
                  <c:v>1211</c:v>
                </c:pt>
                <c:pt idx="79">
                  <c:v>1221</c:v>
                </c:pt>
                <c:pt idx="80">
                  <c:v>1231</c:v>
                </c:pt>
                <c:pt idx="81">
                  <c:v>1241</c:v>
                </c:pt>
                <c:pt idx="82">
                  <c:v>1251</c:v>
                </c:pt>
                <c:pt idx="83">
                  <c:v>1261</c:v>
                </c:pt>
                <c:pt idx="84">
                  <c:v>1272</c:v>
                </c:pt>
                <c:pt idx="85">
                  <c:v>1282</c:v>
                </c:pt>
                <c:pt idx="86">
                  <c:v>1292</c:v>
                </c:pt>
                <c:pt idx="87">
                  <c:v>1302</c:v>
                </c:pt>
                <c:pt idx="88">
                  <c:v>1312</c:v>
                </c:pt>
                <c:pt idx="89">
                  <c:v>1322</c:v>
                </c:pt>
                <c:pt idx="90">
                  <c:v>1332</c:v>
                </c:pt>
                <c:pt idx="91">
                  <c:v>1472</c:v>
                </c:pt>
                <c:pt idx="92">
                  <c:v>1483</c:v>
                </c:pt>
                <c:pt idx="93">
                  <c:v>1493</c:v>
                </c:pt>
                <c:pt idx="94">
                  <c:v>1503</c:v>
                </c:pt>
                <c:pt idx="95">
                  <c:v>1513</c:v>
                </c:pt>
                <c:pt idx="96">
                  <c:v>1523</c:v>
                </c:pt>
                <c:pt idx="97">
                  <c:v>1533</c:v>
                </c:pt>
                <c:pt idx="98">
                  <c:v>1543</c:v>
                </c:pt>
                <c:pt idx="99">
                  <c:v>1553</c:v>
                </c:pt>
                <c:pt idx="100">
                  <c:v>1563</c:v>
                </c:pt>
                <c:pt idx="101">
                  <c:v>1573</c:v>
                </c:pt>
                <c:pt idx="102">
                  <c:v>1583</c:v>
                </c:pt>
                <c:pt idx="103">
                  <c:v>1594</c:v>
                </c:pt>
                <c:pt idx="104">
                  <c:v>1604</c:v>
                </c:pt>
                <c:pt idx="105">
                  <c:v>1614</c:v>
                </c:pt>
                <c:pt idx="106">
                  <c:v>1624</c:v>
                </c:pt>
                <c:pt idx="107">
                  <c:v>1634</c:v>
                </c:pt>
                <c:pt idx="108">
                  <c:v>1644</c:v>
                </c:pt>
                <c:pt idx="109">
                  <c:v>1654</c:v>
                </c:pt>
                <c:pt idx="110">
                  <c:v>1664</c:v>
                </c:pt>
                <c:pt idx="111">
                  <c:v>1674</c:v>
                </c:pt>
                <c:pt idx="112">
                  <c:v>1684</c:v>
                </c:pt>
                <c:pt idx="113">
                  <c:v>1694</c:v>
                </c:pt>
                <c:pt idx="114">
                  <c:v>1704</c:v>
                </c:pt>
                <c:pt idx="115">
                  <c:v>1715</c:v>
                </c:pt>
                <c:pt idx="116">
                  <c:v>1725</c:v>
                </c:pt>
                <c:pt idx="117">
                  <c:v>1735</c:v>
                </c:pt>
                <c:pt idx="118">
                  <c:v>1745</c:v>
                </c:pt>
                <c:pt idx="119">
                  <c:v>1755</c:v>
                </c:pt>
                <c:pt idx="120">
                  <c:v>1765</c:v>
                </c:pt>
                <c:pt idx="121">
                  <c:v>1775</c:v>
                </c:pt>
                <c:pt idx="122">
                  <c:v>1785</c:v>
                </c:pt>
                <c:pt idx="123">
                  <c:v>1977</c:v>
                </c:pt>
                <c:pt idx="124">
                  <c:v>1987</c:v>
                </c:pt>
                <c:pt idx="125">
                  <c:v>2027</c:v>
                </c:pt>
                <c:pt idx="126">
                  <c:v>2037</c:v>
                </c:pt>
                <c:pt idx="127">
                  <c:v>2047</c:v>
                </c:pt>
                <c:pt idx="128">
                  <c:v>2058</c:v>
                </c:pt>
                <c:pt idx="129">
                  <c:v>2068</c:v>
                </c:pt>
                <c:pt idx="130">
                  <c:v>2078</c:v>
                </c:pt>
                <c:pt idx="131">
                  <c:v>2088</c:v>
                </c:pt>
                <c:pt idx="132">
                  <c:v>2098</c:v>
                </c:pt>
                <c:pt idx="133">
                  <c:v>2108</c:v>
                </c:pt>
                <c:pt idx="134">
                  <c:v>2118</c:v>
                </c:pt>
                <c:pt idx="135">
                  <c:v>2128</c:v>
                </c:pt>
                <c:pt idx="136">
                  <c:v>2138</c:v>
                </c:pt>
                <c:pt idx="137">
                  <c:v>2148</c:v>
                </c:pt>
                <c:pt idx="138">
                  <c:v>2158</c:v>
                </c:pt>
                <c:pt idx="139">
                  <c:v>2169</c:v>
                </c:pt>
                <c:pt idx="140">
                  <c:v>2179</c:v>
                </c:pt>
                <c:pt idx="141">
                  <c:v>2189</c:v>
                </c:pt>
                <c:pt idx="142">
                  <c:v>2199</c:v>
                </c:pt>
                <c:pt idx="143">
                  <c:v>2209</c:v>
                </c:pt>
                <c:pt idx="144">
                  <c:v>2219</c:v>
                </c:pt>
                <c:pt idx="145">
                  <c:v>2229</c:v>
                </c:pt>
                <c:pt idx="146">
                  <c:v>2239</c:v>
                </c:pt>
                <c:pt idx="147">
                  <c:v>2249</c:v>
                </c:pt>
                <c:pt idx="148">
                  <c:v>2259</c:v>
                </c:pt>
                <c:pt idx="149">
                  <c:v>2269</c:v>
                </c:pt>
                <c:pt idx="150">
                  <c:v>2280</c:v>
                </c:pt>
                <c:pt idx="151">
                  <c:v>2290</c:v>
                </c:pt>
                <c:pt idx="152">
                  <c:v>2300</c:v>
                </c:pt>
                <c:pt idx="153">
                  <c:v>2310</c:v>
                </c:pt>
                <c:pt idx="154">
                  <c:v>2320</c:v>
                </c:pt>
                <c:pt idx="155">
                  <c:v>2330</c:v>
                </c:pt>
                <c:pt idx="156">
                  <c:v>2340</c:v>
                </c:pt>
                <c:pt idx="157">
                  <c:v>2350</c:v>
                </c:pt>
              </c:numCache>
            </c:numRef>
          </c:cat>
          <c:val>
            <c:numRef>
              <c:f>'[Copy of CorrNonLinearLog_TBVIs-Biowet.xlsx]Contour plot Cotton-Maize'!$DQ$2:$DQ$159</c:f>
              <c:numCache>
                <c:formatCode>General</c:formatCode>
                <c:ptCount val="158"/>
                <c:pt idx="8">
                  <c:v>0.45404686890000068</c:v>
                </c:pt>
                <c:pt idx="9">
                  <c:v>0.4636384281</c:v>
                </c:pt>
                <c:pt idx="10">
                  <c:v>0.43491387040000062</c:v>
                </c:pt>
                <c:pt idx="12">
                  <c:v>0.52327862440000061</c:v>
                </c:pt>
                <c:pt idx="13">
                  <c:v>0.56134559290000063</c:v>
                </c:pt>
                <c:pt idx="14">
                  <c:v>0.59173017760000057</c:v>
                </c:pt>
                <c:pt idx="15">
                  <c:v>0.69956495999999957</c:v>
                </c:pt>
                <c:pt idx="16">
                  <c:v>0.74097664000000063</c:v>
                </c:pt>
                <c:pt idx="17">
                  <c:v>0.75493507690000183</c:v>
                </c:pt>
                <c:pt idx="18">
                  <c:v>0.77520981160000202</c:v>
                </c:pt>
                <c:pt idx="19">
                  <c:v>0.8120352769000011</c:v>
                </c:pt>
                <c:pt idx="20">
                  <c:v>0.83627367040000111</c:v>
                </c:pt>
                <c:pt idx="21">
                  <c:v>0.81428966439999995</c:v>
                </c:pt>
                <c:pt idx="22">
                  <c:v>0.86263228840000061</c:v>
                </c:pt>
                <c:pt idx="23">
                  <c:v>0.88382561440000218</c:v>
                </c:pt>
                <c:pt idx="24">
                  <c:v>0.86437927840000173</c:v>
                </c:pt>
                <c:pt idx="25">
                  <c:v>0.87039570250000198</c:v>
                </c:pt>
                <c:pt idx="26">
                  <c:v>0.85324016410000003</c:v>
                </c:pt>
                <c:pt idx="27">
                  <c:v>0.73726264959999988</c:v>
                </c:pt>
                <c:pt idx="28">
                  <c:v>0.49799837610000092</c:v>
                </c:pt>
                <c:pt idx="98">
                  <c:v>0.66297049290000198</c:v>
                </c:pt>
                <c:pt idx="99">
                  <c:v>0.55344672360000002</c:v>
                </c:pt>
                <c:pt idx="101">
                  <c:v>0.62425801000000136</c:v>
                </c:pt>
                <c:pt idx="102">
                  <c:v>0.58323768999999892</c:v>
                </c:pt>
                <c:pt idx="108">
                  <c:v>0.4601315889</c:v>
                </c:pt>
                <c:pt idx="115">
                  <c:v>0.70728099999999949</c:v>
                </c:pt>
                <c:pt idx="120">
                  <c:v>0.58822764160000041</c:v>
                </c:pt>
                <c:pt idx="121">
                  <c:v>0.65548454440000004</c:v>
                </c:pt>
                <c:pt idx="122">
                  <c:v>0.70160726440000065</c:v>
                </c:pt>
                <c:pt idx="125">
                  <c:v>0.45464003290000005</c:v>
                </c:pt>
              </c:numCache>
            </c:numRef>
          </c:val>
          <c:extLst>
            <c:ext xmlns:c16="http://schemas.microsoft.com/office/drawing/2014/chart" uri="{C3380CC4-5D6E-409C-BE32-E72D297353CC}">
              <c16:uniqueId val="{00000077-DD10-409B-87F1-B2F8D6ACD275}"/>
            </c:ext>
          </c:extLst>
        </c:ser>
        <c:ser>
          <c:idx val="120"/>
          <c:order val="120"/>
          <c:tx>
            <c:strRef>
              <c:f>'[Copy of CorrNonLinearLog_TBVIs-Biowet.xlsx]Contour plot Cotton-Maize'!$DR$1</c:f>
              <c:strCache>
                <c:ptCount val="1"/>
                <c:pt idx="0">
                  <c:v>1765</c:v>
                </c:pt>
              </c:strCache>
            </c:strRef>
          </c:tx>
          <c:cat>
            <c:numRef>
              <c:f>'[Copy of CorrNonLinearLog_TBVIs-Biowet.xlsx]Contour plot Cotton-Maize'!$A$2:$A$159</c:f>
              <c:numCache>
                <c:formatCode>General</c:formatCode>
                <c:ptCount val="158"/>
                <c:pt idx="0">
                  <c:v>422</c:v>
                </c:pt>
                <c:pt idx="1">
                  <c:v>432</c:v>
                </c:pt>
                <c:pt idx="2">
                  <c:v>442</c:v>
                </c:pt>
                <c:pt idx="3">
                  <c:v>452</c:v>
                </c:pt>
                <c:pt idx="4">
                  <c:v>463</c:v>
                </c:pt>
                <c:pt idx="5">
                  <c:v>473</c:v>
                </c:pt>
                <c:pt idx="6">
                  <c:v>483</c:v>
                </c:pt>
                <c:pt idx="7">
                  <c:v>493</c:v>
                </c:pt>
                <c:pt idx="8">
                  <c:v>503</c:v>
                </c:pt>
                <c:pt idx="9">
                  <c:v>513</c:v>
                </c:pt>
                <c:pt idx="10">
                  <c:v>524</c:v>
                </c:pt>
                <c:pt idx="11">
                  <c:v>534</c:v>
                </c:pt>
                <c:pt idx="12">
                  <c:v>544</c:v>
                </c:pt>
                <c:pt idx="13">
                  <c:v>554</c:v>
                </c:pt>
                <c:pt idx="14">
                  <c:v>564</c:v>
                </c:pt>
                <c:pt idx="15">
                  <c:v>574</c:v>
                </c:pt>
                <c:pt idx="16">
                  <c:v>585</c:v>
                </c:pt>
                <c:pt idx="17">
                  <c:v>595</c:v>
                </c:pt>
                <c:pt idx="18">
                  <c:v>605</c:v>
                </c:pt>
                <c:pt idx="19">
                  <c:v>615</c:v>
                </c:pt>
                <c:pt idx="20">
                  <c:v>625</c:v>
                </c:pt>
                <c:pt idx="21">
                  <c:v>635</c:v>
                </c:pt>
                <c:pt idx="22">
                  <c:v>646</c:v>
                </c:pt>
                <c:pt idx="23">
                  <c:v>656</c:v>
                </c:pt>
                <c:pt idx="24">
                  <c:v>666</c:v>
                </c:pt>
                <c:pt idx="25">
                  <c:v>676</c:v>
                </c:pt>
                <c:pt idx="26">
                  <c:v>686</c:v>
                </c:pt>
                <c:pt idx="27">
                  <c:v>697</c:v>
                </c:pt>
                <c:pt idx="28">
                  <c:v>707</c:v>
                </c:pt>
                <c:pt idx="29">
                  <c:v>717</c:v>
                </c:pt>
                <c:pt idx="30">
                  <c:v>727</c:v>
                </c:pt>
                <c:pt idx="31">
                  <c:v>737</c:v>
                </c:pt>
                <c:pt idx="32">
                  <c:v>747</c:v>
                </c:pt>
                <c:pt idx="33">
                  <c:v>758</c:v>
                </c:pt>
                <c:pt idx="34">
                  <c:v>768</c:v>
                </c:pt>
                <c:pt idx="35">
                  <c:v>778</c:v>
                </c:pt>
                <c:pt idx="36">
                  <c:v>788</c:v>
                </c:pt>
                <c:pt idx="37">
                  <c:v>798</c:v>
                </c:pt>
                <c:pt idx="38">
                  <c:v>808</c:v>
                </c:pt>
                <c:pt idx="39">
                  <c:v>819</c:v>
                </c:pt>
                <c:pt idx="40">
                  <c:v>829</c:v>
                </c:pt>
                <c:pt idx="41">
                  <c:v>839</c:v>
                </c:pt>
                <c:pt idx="42">
                  <c:v>849</c:v>
                </c:pt>
                <c:pt idx="43">
                  <c:v>859</c:v>
                </c:pt>
                <c:pt idx="44">
                  <c:v>870</c:v>
                </c:pt>
                <c:pt idx="45">
                  <c:v>880</c:v>
                </c:pt>
                <c:pt idx="46">
                  <c:v>890</c:v>
                </c:pt>
                <c:pt idx="47">
                  <c:v>900</c:v>
                </c:pt>
                <c:pt idx="48">
                  <c:v>910</c:v>
                </c:pt>
                <c:pt idx="49">
                  <c:v>920</c:v>
                </c:pt>
                <c:pt idx="50">
                  <c:v>929</c:v>
                </c:pt>
                <c:pt idx="51">
                  <c:v>939</c:v>
                </c:pt>
                <c:pt idx="52">
                  <c:v>949</c:v>
                </c:pt>
                <c:pt idx="53">
                  <c:v>959</c:v>
                </c:pt>
                <c:pt idx="54">
                  <c:v>969</c:v>
                </c:pt>
                <c:pt idx="55">
                  <c:v>979</c:v>
                </c:pt>
                <c:pt idx="56">
                  <c:v>989</c:v>
                </c:pt>
                <c:pt idx="57">
                  <c:v>999</c:v>
                </c:pt>
                <c:pt idx="58">
                  <c:v>1009</c:v>
                </c:pt>
                <c:pt idx="59">
                  <c:v>1019</c:v>
                </c:pt>
                <c:pt idx="60">
                  <c:v>1029</c:v>
                </c:pt>
                <c:pt idx="61">
                  <c:v>1040</c:v>
                </c:pt>
                <c:pt idx="62">
                  <c:v>1051</c:v>
                </c:pt>
                <c:pt idx="63">
                  <c:v>1061</c:v>
                </c:pt>
                <c:pt idx="64">
                  <c:v>1071</c:v>
                </c:pt>
                <c:pt idx="65">
                  <c:v>1081</c:v>
                </c:pt>
                <c:pt idx="66">
                  <c:v>1091</c:v>
                </c:pt>
                <c:pt idx="67">
                  <c:v>1101</c:v>
                </c:pt>
                <c:pt idx="68">
                  <c:v>1111</c:v>
                </c:pt>
                <c:pt idx="69">
                  <c:v>1121</c:v>
                </c:pt>
                <c:pt idx="70">
                  <c:v>1131</c:v>
                </c:pt>
                <c:pt idx="71">
                  <c:v>1141</c:v>
                </c:pt>
                <c:pt idx="72">
                  <c:v>1151</c:v>
                </c:pt>
                <c:pt idx="73">
                  <c:v>1161</c:v>
                </c:pt>
                <c:pt idx="74">
                  <c:v>1171</c:v>
                </c:pt>
                <c:pt idx="75">
                  <c:v>1181</c:v>
                </c:pt>
                <c:pt idx="76">
                  <c:v>1191</c:v>
                </c:pt>
                <c:pt idx="77">
                  <c:v>1201</c:v>
                </c:pt>
                <c:pt idx="78">
                  <c:v>1211</c:v>
                </c:pt>
                <c:pt idx="79">
                  <c:v>1221</c:v>
                </c:pt>
                <c:pt idx="80">
                  <c:v>1231</c:v>
                </c:pt>
                <c:pt idx="81">
                  <c:v>1241</c:v>
                </c:pt>
                <c:pt idx="82">
                  <c:v>1251</c:v>
                </c:pt>
                <c:pt idx="83">
                  <c:v>1261</c:v>
                </c:pt>
                <c:pt idx="84">
                  <c:v>1272</c:v>
                </c:pt>
                <c:pt idx="85">
                  <c:v>1282</c:v>
                </c:pt>
                <c:pt idx="86">
                  <c:v>1292</c:v>
                </c:pt>
                <c:pt idx="87">
                  <c:v>1302</c:v>
                </c:pt>
                <c:pt idx="88">
                  <c:v>1312</c:v>
                </c:pt>
                <c:pt idx="89">
                  <c:v>1322</c:v>
                </c:pt>
                <c:pt idx="90">
                  <c:v>1332</c:v>
                </c:pt>
                <c:pt idx="91">
                  <c:v>1472</c:v>
                </c:pt>
                <c:pt idx="92">
                  <c:v>1483</c:v>
                </c:pt>
                <c:pt idx="93">
                  <c:v>1493</c:v>
                </c:pt>
                <c:pt idx="94">
                  <c:v>1503</c:v>
                </c:pt>
                <c:pt idx="95">
                  <c:v>1513</c:v>
                </c:pt>
                <c:pt idx="96">
                  <c:v>1523</c:v>
                </c:pt>
                <c:pt idx="97">
                  <c:v>1533</c:v>
                </c:pt>
                <c:pt idx="98">
                  <c:v>1543</c:v>
                </c:pt>
                <c:pt idx="99">
                  <c:v>1553</c:v>
                </c:pt>
                <c:pt idx="100">
                  <c:v>1563</c:v>
                </c:pt>
                <c:pt idx="101">
                  <c:v>1573</c:v>
                </c:pt>
                <c:pt idx="102">
                  <c:v>1583</c:v>
                </c:pt>
                <c:pt idx="103">
                  <c:v>1594</c:v>
                </c:pt>
                <c:pt idx="104">
                  <c:v>1604</c:v>
                </c:pt>
                <c:pt idx="105">
                  <c:v>1614</c:v>
                </c:pt>
                <c:pt idx="106">
                  <c:v>1624</c:v>
                </c:pt>
                <c:pt idx="107">
                  <c:v>1634</c:v>
                </c:pt>
                <c:pt idx="108">
                  <c:v>1644</c:v>
                </c:pt>
                <c:pt idx="109">
                  <c:v>1654</c:v>
                </c:pt>
                <c:pt idx="110">
                  <c:v>1664</c:v>
                </c:pt>
                <c:pt idx="111">
                  <c:v>1674</c:v>
                </c:pt>
                <c:pt idx="112">
                  <c:v>1684</c:v>
                </c:pt>
                <c:pt idx="113">
                  <c:v>1694</c:v>
                </c:pt>
                <c:pt idx="114">
                  <c:v>1704</c:v>
                </c:pt>
                <c:pt idx="115">
                  <c:v>1715</c:v>
                </c:pt>
                <c:pt idx="116">
                  <c:v>1725</c:v>
                </c:pt>
                <c:pt idx="117">
                  <c:v>1735</c:v>
                </c:pt>
                <c:pt idx="118">
                  <c:v>1745</c:v>
                </c:pt>
                <c:pt idx="119">
                  <c:v>1755</c:v>
                </c:pt>
                <c:pt idx="120">
                  <c:v>1765</c:v>
                </c:pt>
                <c:pt idx="121">
                  <c:v>1775</c:v>
                </c:pt>
                <c:pt idx="122">
                  <c:v>1785</c:v>
                </c:pt>
                <c:pt idx="123">
                  <c:v>1977</c:v>
                </c:pt>
                <c:pt idx="124">
                  <c:v>1987</c:v>
                </c:pt>
                <c:pt idx="125">
                  <c:v>2027</c:v>
                </c:pt>
                <c:pt idx="126">
                  <c:v>2037</c:v>
                </c:pt>
                <c:pt idx="127">
                  <c:v>2047</c:v>
                </c:pt>
                <c:pt idx="128">
                  <c:v>2058</c:v>
                </c:pt>
                <c:pt idx="129">
                  <c:v>2068</c:v>
                </c:pt>
                <c:pt idx="130">
                  <c:v>2078</c:v>
                </c:pt>
                <c:pt idx="131">
                  <c:v>2088</c:v>
                </c:pt>
                <c:pt idx="132">
                  <c:v>2098</c:v>
                </c:pt>
                <c:pt idx="133">
                  <c:v>2108</c:v>
                </c:pt>
                <c:pt idx="134">
                  <c:v>2118</c:v>
                </c:pt>
                <c:pt idx="135">
                  <c:v>2128</c:v>
                </c:pt>
                <c:pt idx="136">
                  <c:v>2138</c:v>
                </c:pt>
                <c:pt idx="137">
                  <c:v>2148</c:v>
                </c:pt>
                <c:pt idx="138">
                  <c:v>2158</c:v>
                </c:pt>
                <c:pt idx="139">
                  <c:v>2169</c:v>
                </c:pt>
                <c:pt idx="140">
                  <c:v>2179</c:v>
                </c:pt>
                <c:pt idx="141">
                  <c:v>2189</c:v>
                </c:pt>
                <c:pt idx="142">
                  <c:v>2199</c:v>
                </c:pt>
                <c:pt idx="143">
                  <c:v>2209</c:v>
                </c:pt>
                <c:pt idx="144">
                  <c:v>2219</c:v>
                </c:pt>
                <c:pt idx="145">
                  <c:v>2229</c:v>
                </c:pt>
                <c:pt idx="146">
                  <c:v>2239</c:v>
                </c:pt>
                <c:pt idx="147">
                  <c:v>2249</c:v>
                </c:pt>
                <c:pt idx="148">
                  <c:v>2259</c:v>
                </c:pt>
                <c:pt idx="149">
                  <c:v>2269</c:v>
                </c:pt>
                <c:pt idx="150">
                  <c:v>2280</c:v>
                </c:pt>
                <c:pt idx="151">
                  <c:v>2290</c:v>
                </c:pt>
                <c:pt idx="152">
                  <c:v>2300</c:v>
                </c:pt>
                <c:pt idx="153">
                  <c:v>2310</c:v>
                </c:pt>
                <c:pt idx="154">
                  <c:v>2320</c:v>
                </c:pt>
                <c:pt idx="155">
                  <c:v>2330</c:v>
                </c:pt>
                <c:pt idx="156">
                  <c:v>2340</c:v>
                </c:pt>
                <c:pt idx="157">
                  <c:v>2350</c:v>
                </c:pt>
              </c:numCache>
            </c:numRef>
          </c:cat>
          <c:val>
            <c:numRef>
              <c:f>'[Copy of CorrNonLinearLog_TBVIs-Biowet.xlsx]Contour plot Cotton-Maize'!$DR$2:$DR$159</c:f>
              <c:numCache>
                <c:formatCode>General</c:formatCode>
                <c:ptCount val="158"/>
                <c:pt idx="16">
                  <c:v>0.44080304490000027</c:v>
                </c:pt>
                <c:pt idx="18">
                  <c:v>0.46412881290000085</c:v>
                </c:pt>
                <c:pt idx="19">
                  <c:v>0.46659828640000001</c:v>
                </c:pt>
                <c:pt idx="20">
                  <c:v>0.55886090489999996</c:v>
                </c:pt>
                <c:pt idx="21">
                  <c:v>0.5081266088999995</c:v>
                </c:pt>
                <c:pt idx="22">
                  <c:v>0.5226277848999995</c:v>
                </c:pt>
                <c:pt idx="23">
                  <c:v>0.54358179840000009</c:v>
                </c:pt>
                <c:pt idx="24">
                  <c:v>0.57303386010000013</c:v>
                </c:pt>
                <c:pt idx="25">
                  <c:v>0.58116227559999956</c:v>
                </c:pt>
                <c:pt idx="26">
                  <c:v>0.57205019560000003</c:v>
                </c:pt>
                <c:pt idx="60">
                  <c:v>0.48695275240000002</c:v>
                </c:pt>
                <c:pt idx="61">
                  <c:v>0.55118745640000111</c:v>
                </c:pt>
                <c:pt idx="64">
                  <c:v>0.54919956640000112</c:v>
                </c:pt>
                <c:pt idx="65">
                  <c:v>0.45877592889999996</c:v>
                </c:pt>
                <c:pt idx="68">
                  <c:v>0.62792945640000319</c:v>
                </c:pt>
                <c:pt idx="72">
                  <c:v>0.46070156249999994</c:v>
                </c:pt>
                <c:pt idx="75">
                  <c:v>0.45122119290000007</c:v>
                </c:pt>
                <c:pt idx="77">
                  <c:v>0.51299973760000173</c:v>
                </c:pt>
                <c:pt idx="88">
                  <c:v>0.48587870250000093</c:v>
                </c:pt>
                <c:pt idx="89">
                  <c:v>0.50020256250000006</c:v>
                </c:pt>
                <c:pt idx="122">
                  <c:v>0.58612804810000041</c:v>
                </c:pt>
                <c:pt idx="125">
                  <c:v>0.56278503610000208</c:v>
                </c:pt>
                <c:pt idx="129">
                  <c:v>0.40613854410000005</c:v>
                </c:pt>
                <c:pt idx="130">
                  <c:v>0.53066854089999949</c:v>
                </c:pt>
                <c:pt idx="132">
                  <c:v>0.4182079561</c:v>
                </c:pt>
                <c:pt idx="135">
                  <c:v>0.42613478410000055</c:v>
                </c:pt>
              </c:numCache>
            </c:numRef>
          </c:val>
          <c:extLst>
            <c:ext xmlns:c16="http://schemas.microsoft.com/office/drawing/2014/chart" uri="{C3380CC4-5D6E-409C-BE32-E72D297353CC}">
              <c16:uniqueId val="{00000078-DD10-409B-87F1-B2F8D6ACD275}"/>
            </c:ext>
          </c:extLst>
        </c:ser>
        <c:ser>
          <c:idx val="121"/>
          <c:order val="121"/>
          <c:tx>
            <c:strRef>
              <c:f>'[Copy of CorrNonLinearLog_TBVIs-Biowet.xlsx]Contour plot Cotton-Maize'!$DS$1</c:f>
              <c:strCache>
                <c:ptCount val="1"/>
                <c:pt idx="0">
                  <c:v>1775</c:v>
                </c:pt>
              </c:strCache>
            </c:strRef>
          </c:tx>
          <c:cat>
            <c:numRef>
              <c:f>'[Copy of CorrNonLinearLog_TBVIs-Biowet.xlsx]Contour plot Cotton-Maize'!$A$2:$A$159</c:f>
              <c:numCache>
                <c:formatCode>General</c:formatCode>
                <c:ptCount val="158"/>
                <c:pt idx="0">
                  <c:v>422</c:v>
                </c:pt>
                <c:pt idx="1">
                  <c:v>432</c:v>
                </c:pt>
                <c:pt idx="2">
                  <c:v>442</c:v>
                </c:pt>
                <c:pt idx="3">
                  <c:v>452</c:v>
                </c:pt>
                <c:pt idx="4">
                  <c:v>463</c:v>
                </c:pt>
                <c:pt idx="5">
                  <c:v>473</c:v>
                </c:pt>
                <c:pt idx="6">
                  <c:v>483</c:v>
                </c:pt>
                <c:pt idx="7">
                  <c:v>493</c:v>
                </c:pt>
                <c:pt idx="8">
                  <c:v>503</c:v>
                </c:pt>
                <c:pt idx="9">
                  <c:v>513</c:v>
                </c:pt>
                <c:pt idx="10">
                  <c:v>524</c:v>
                </c:pt>
                <c:pt idx="11">
                  <c:v>534</c:v>
                </c:pt>
                <c:pt idx="12">
                  <c:v>544</c:v>
                </c:pt>
                <c:pt idx="13">
                  <c:v>554</c:v>
                </c:pt>
                <c:pt idx="14">
                  <c:v>564</c:v>
                </c:pt>
                <c:pt idx="15">
                  <c:v>574</c:v>
                </c:pt>
                <c:pt idx="16">
                  <c:v>585</c:v>
                </c:pt>
                <c:pt idx="17">
                  <c:v>595</c:v>
                </c:pt>
                <c:pt idx="18">
                  <c:v>605</c:v>
                </c:pt>
                <c:pt idx="19">
                  <c:v>615</c:v>
                </c:pt>
                <c:pt idx="20">
                  <c:v>625</c:v>
                </c:pt>
                <c:pt idx="21">
                  <c:v>635</c:v>
                </c:pt>
                <c:pt idx="22">
                  <c:v>646</c:v>
                </c:pt>
                <c:pt idx="23">
                  <c:v>656</c:v>
                </c:pt>
                <c:pt idx="24">
                  <c:v>666</c:v>
                </c:pt>
                <c:pt idx="25">
                  <c:v>676</c:v>
                </c:pt>
                <c:pt idx="26">
                  <c:v>686</c:v>
                </c:pt>
                <c:pt idx="27">
                  <c:v>697</c:v>
                </c:pt>
                <c:pt idx="28">
                  <c:v>707</c:v>
                </c:pt>
                <c:pt idx="29">
                  <c:v>717</c:v>
                </c:pt>
                <c:pt idx="30">
                  <c:v>727</c:v>
                </c:pt>
                <c:pt idx="31">
                  <c:v>737</c:v>
                </c:pt>
                <c:pt idx="32">
                  <c:v>747</c:v>
                </c:pt>
                <c:pt idx="33">
                  <c:v>758</c:v>
                </c:pt>
                <c:pt idx="34">
                  <c:v>768</c:v>
                </c:pt>
                <c:pt idx="35">
                  <c:v>778</c:v>
                </c:pt>
                <c:pt idx="36">
                  <c:v>788</c:v>
                </c:pt>
                <c:pt idx="37">
                  <c:v>798</c:v>
                </c:pt>
                <c:pt idx="38">
                  <c:v>808</c:v>
                </c:pt>
                <c:pt idx="39">
                  <c:v>819</c:v>
                </c:pt>
                <c:pt idx="40">
                  <c:v>829</c:v>
                </c:pt>
                <c:pt idx="41">
                  <c:v>839</c:v>
                </c:pt>
                <c:pt idx="42">
                  <c:v>849</c:v>
                </c:pt>
                <c:pt idx="43">
                  <c:v>859</c:v>
                </c:pt>
                <c:pt idx="44">
                  <c:v>870</c:v>
                </c:pt>
                <c:pt idx="45">
                  <c:v>880</c:v>
                </c:pt>
                <c:pt idx="46">
                  <c:v>890</c:v>
                </c:pt>
                <c:pt idx="47">
                  <c:v>900</c:v>
                </c:pt>
                <c:pt idx="48">
                  <c:v>910</c:v>
                </c:pt>
                <c:pt idx="49">
                  <c:v>920</c:v>
                </c:pt>
                <c:pt idx="50">
                  <c:v>929</c:v>
                </c:pt>
                <c:pt idx="51">
                  <c:v>939</c:v>
                </c:pt>
                <c:pt idx="52">
                  <c:v>949</c:v>
                </c:pt>
                <c:pt idx="53">
                  <c:v>959</c:v>
                </c:pt>
                <c:pt idx="54">
                  <c:v>969</c:v>
                </c:pt>
                <c:pt idx="55">
                  <c:v>979</c:v>
                </c:pt>
                <c:pt idx="56">
                  <c:v>989</c:v>
                </c:pt>
                <c:pt idx="57">
                  <c:v>999</c:v>
                </c:pt>
                <c:pt idx="58">
                  <c:v>1009</c:v>
                </c:pt>
                <c:pt idx="59">
                  <c:v>1019</c:v>
                </c:pt>
                <c:pt idx="60">
                  <c:v>1029</c:v>
                </c:pt>
                <c:pt idx="61">
                  <c:v>1040</c:v>
                </c:pt>
                <c:pt idx="62">
                  <c:v>1051</c:v>
                </c:pt>
                <c:pt idx="63">
                  <c:v>1061</c:v>
                </c:pt>
                <c:pt idx="64">
                  <c:v>1071</c:v>
                </c:pt>
                <c:pt idx="65">
                  <c:v>1081</c:v>
                </c:pt>
                <c:pt idx="66">
                  <c:v>1091</c:v>
                </c:pt>
                <c:pt idx="67">
                  <c:v>1101</c:v>
                </c:pt>
                <c:pt idx="68">
                  <c:v>1111</c:v>
                </c:pt>
                <c:pt idx="69">
                  <c:v>1121</c:v>
                </c:pt>
                <c:pt idx="70">
                  <c:v>1131</c:v>
                </c:pt>
                <c:pt idx="71">
                  <c:v>1141</c:v>
                </c:pt>
                <c:pt idx="72">
                  <c:v>1151</c:v>
                </c:pt>
                <c:pt idx="73">
                  <c:v>1161</c:v>
                </c:pt>
                <c:pt idx="74">
                  <c:v>1171</c:v>
                </c:pt>
                <c:pt idx="75">
                  <c:v>1181</c:v>
                </c:pt>
                <c:pt idx="76">
                  <c:v>1191</c:v>
                </c:pt>
                <c:pt idx="77">
                  <c:v>1201</c:v>
                </c:pt>
                <c:pt idx="78">
                  <c:v>1211</c:v>
                </c:pt>
                <c:pt idx="79">
                  <c:v>1221</c:v>
                </c:pt>
                <c:pt idx="80">
                  <c:v>1231</c:v>
                </c:pt>
                <c:pt idx="81">
                  <c:v>1241</c:v>
                </c:pt>
                <c:pt idx="82">
                  <c:v>1251</c:v>
                </c:pt>
                <c:pt idx="83">
                  <c:v>1261</c:v>
                </c:pt>
                <c:pt idx="84">
                  <c:v>1272</c:v>
                </c:pt>
                <c:pt idx="85">
                  <c:v>1282</c:v>
                </c:pt>
                <c:pt idx="86">
                  <c:v>1292</c:v>
                </c:pt>
                <c:pt idx="87">
                  <c:v>1302</c:v>
                </c:pt>
                <c:pt idx="88">
                  <c:v>1312</c:v>
                </c:pt>
                <c:pt idx="89">
                  <c:v>1322</c:v>
                </c:pt>
                <c:pt idx="90">
                  <c:v>1332</c:v>
                </c:pt>
                <c:pt idx="91">
                  <c:v>1472</c:v>
                </c:pt>
                <c:pt idx="92">
                  <c:v>1483</c:v>
                </c:pt>
                <c:pt idx="93">
                  <c:v>1493</c:v>
                </c:pt>
                <c:pt idx="94">
                  <c:v>1503</c:v>
                </c:pt>
                <c:pt idx="95">
                  <c:v>1513</c:v>
                </c:pt>
                <c:pt idx="96">
                  <c:v>1523</c:v>
                </c:pt>
                <c:pt idx="97">
                  <c:v>1533</c:v>
                </c:pt>
                <c:pt idx="98">
                  <c:v>1543</c:v>
                </c:pt>
                <c:pt idx="99">
                  <c:v>1553</c:v>
                </c:pt>
                <c:pt idx="100">
                  <c:v>1563</c:v>
                </c:pt>
                <c:pt idx="101">
                  <c:v>1573</c:v>
                </c:pt>
                <c:pt idx="102">
                  <c:v>1583</c:v>
                </c:pt>
                <c:pt idx="103">
                  <c:v>1594</c:v>
                </c:pt>
                <c:pt idx="104">
                  <c:v>1604</c:v>
                </c:pt>
                <c:pt idx="105">
                  <c:v>1614</c:v>
                </c:pt>
                <c:pt idx="106">
                  <c:v>1624</c:v>
                </c:pt>
                <c:pt idx="107">
                  <c:v>1634</c:v>
                </c:pt>
                <c:pt idx="108">
                  <c:v>1644</c:v>
                </c:pt>
                <c:pt idx="109">
                  <c:v>1654</c:v>
                </c:pt>
                <c:pt idx="110">
                  <c:v>1664</c:v>
                </c:pt>
                <c:pt idx="111">
                  <c:v>1674</c:v>
                </c:pt>
                <c:pt idx="112">
                  <c:v>1684</c:v>
                </c:pt>
                <c:pt idx="113">
                  <c:v>1694</c:v>
                </c:pt>
                <c:pt idx="114">
                  <c:v>1704</c:v>
                </c:pt>
                <c:pt idx="115">
                  <c:v>1715</c:v>
                </c:pt>
                <c:pt idx="116">
                  <c:v>1725</c:v>
                </c:pt>
                <c:pt idx="117">
                  <c:v>1735</c:v>
                </c:pt>
                <c:pt idx="118">
                  <c:v>1745</c:v>
                </c:pt>
                <c:pt idx="119">
                  <c:v>1755</c:v>
                </c:pt>
                <c:pt idx="120">
                  <c:v>1765</c:v>
                </c:pt>
                <c:pt idx="121">
                  <c:v>1775</c:v>
                </c:pt>
                <c:pt idx="122">
                  <c:v>1785</c:v>
                </c:pt>
                <c:pt idx="123">
                  <c:v>1977</c:v>
                </c:pt>
                <c:pt idx="124">
                  <c:v>1987</c:v>
                </c:pt>
                <c:pt idx="125">
                  <c:v>2027</c:v>
                </c:pt>
                <c:pt idx="126">
                  <c:v>2037</c:v>
                </c:pt>
                <c:pt idx="127">
                  <c:v>2047</c:v>
                </c:pt>
                <c:pt idx="128">
                  <c:v>2058</c:v>
                </c:pt>
                <c:pt idx="129">
                  <c:v>2068</c:v>
                </c:pt>
                <c:pt idx="130">
                  <c:v>2078</c:v>
                </c:pt>
                <c:pt idx="131">
                  <c:v>2088</c:v>
                </c:pt>
                <c:pt idx="132">
                  <c:v>2098</c:v>
                </c:pt>
                <c:pt idx="133">
                  <c:v>2108</c:v>
                </c:pt>
                <c:pt idx="134">
                  <c:v>2118</c:v>
                </c:pt>
                <c:pt idx="135">
                  <c:v>2128</c:v>
                </c:pt>
                <c:pt idx="136">
                  <c:v>2138</c:v>
                </c:pt>
                <c:pt idx="137">
                  <c:v>2148</c:v>
                </c:pt>
                <c:pt idx="138">
                  <c:v>2158</c:v>
                </c:pt>
                <c:pt idx="139">
                  <c:v>2169</c:v>
                </c:pt>
                <c:pt idx="140">
                  <c:v>2179</c:v>
                </c:pt>
                <c:pt idx="141">
                  <c:v>2189</c:v>
                </c:pt>
                <c:pt idx="142">
                  <c:v>2199</c:v>
                </c:pt>
                <c:pt idx="143">
                  <c:v>2209</c:v>
                </c:pt>
                <c:pt idx="144">
                  <c:v>2219</c:v>
                </c:pt>
                <c:pt idx="145">
                  <c:v>2229</c:v>
                </c:pt>
                <c:pt idx="146">
                  <c:v>2239</c:v>
                </c:pt>
                <c:pt idx="147">
                  <c:v>2249</c:v>
                </c:pt>
                <c:pt idx="148">
                  <c:v>2259</c:v>
                </c:pt>
                <c:pt idx="149">
                  <c:v>2269</c:v>
                </c:pt>
                <c:pt idx="150">
                  <c:v>2280</c:v>
                </c:pt>
                <c:pt idx="151">
                  <c:v>2290</c:v>
                </c:pt>
                <c:pt idx="152">
                  <c:v>2300</c:v>
                </c:pt>
                <c:pt idx="153">
                  <c:v>2310</c:v>
                </c:pt>
                <c:pt idx="154">
                  <c:v>2320</c:v>
                </c:pt>
                <c:pt idx="155">
                  <c:v>2330</c:v>
                </c:pt>
                <c:pt idx="156">
                  <c:v>2340</c:v>
                </c:pt>
                <c:pt idx="157">
                  <c:v>2350</c:v>
                </c:pt>
              </c:numCache>
            </c:numRef>
          </c:cat>
          <c:val>
            <c:numRef>
              <c:f>'[Copy of CorrNonLinearLog_TBVIs-Biowet.xlsx]Contour plot Cotton-Maize'!$DS$2:$DS$159</c:f>
              <c:numCache>
                <c:formatCode>General</c:formatCode>
                <c:ptCount val="158"/>
                <c:pt idx="58">
                  <c:v>0.43120235560000031</c:v>
                </c:pt>
                <c:pt idx="60">
                  <c:v>0.45785522249999999</c:v>
                </c:pt>
                <c:pt idx="61">
                  <c:v>0.51542348489999956</c:v>
                </c:pt>
                <c:pt idx="64">
                  <c:v>0.4977020304</c:v>
                </c:pt>
                <c:pt idx="65">
                  <c:v>0.43538882560000119</c:v>
                </c:pt>
                <c:pt idx="68">
                  <c:v>0.5610609216000001</c:v>
                </c:pt>
                <c:pt idx="72">
                  <c:v>0.47089788840000008</c:v>
                </c:pt>
                <c:pt idx="77">
                  <c:v>0.48840529960000068</c:v>
                </c:pt>
                <c:pt idx="79">
                  <c:v>0.44896700250000027</c:v>
                </c:pt>
                <c:pt idx="88">
                  <c:v>0.45540902560000002</c:v>
                </c:pt>
                <c:pt idx="89">
                  <c:v>0.52348119040000007</c:v>
                </c:pt>
                <c:pt idx="118">
                  <c:v>0.43590365290000038</c:v>
                </c:pt>
                <c:pt idx="123">
                  <c:v>0.45823422490000004</c:v>
                </c:pt>
                <c:pt idx="125">
                  <c:v>0.59176094760000053</c:v>
                </c:pt>
                <c:pt idx="129">
                  <c:v>0.51621351039999996</c:v>
                </c:pt>
                <c:pt idx="130">
                  <c:v>0.57630872250000065</c:v>
                </c:pt>
                <c:pt idx="131">
                  <c:v>0.46975945210000009</c:v>
                </c:pt>
                <c:pt idx="132">
                  <c:v>0.52938720809999951</c:v>
                </c:pt>
                <c:pt idx="133">
                  <c:v>0.49213031040000005</c:v>
                </c:pt>
                <c:pt idx="134">
                  <c:v>0.48005497960000104</c:v>
                </c:pt>
                <c:pt idx="135">
                  <c:v>0.55602374890000006</c:v>
                </c:pt>
                <c:pt idx="136">
                  <c:v>0.48955210240000002</c:v>
                </c:pt>
                <c:pt idx="140">
                  <c:v>0.45969756010000001</c:v>
                </c:pt>
                <c:pt idx="141">
                  <c:v>0.41256213610000031</c:v>
                </c:pt>
                <c:pt idx="143">
                  <c:v>0.47858724000000002</c:v>
                </c:pt>
                <c:pt idx="144">
                  <c:v>0.44348940250000041</c:v>
                </c:pt>
                <c:pt idx="145">
                  <c:v>0.44614384359999976</c:v>
                </c:pt>
              </c:numCache>
            </c:numRef>
          </c:val>
          <c:extLst>
            <c:ext xmlns:c16="http://schemas.microsoft.com/office/drawing/2014/chart" uri="{C3380CC4-5D6E-409C-BE32-E72D297353CC}">
              <c16:uniqueId val="{00000079-DD10-409B-87F1-B2F8D6ACD275}"/>
            </c:ext>
          </c:extLst>
        </c:ser>
        <c:ser>
          <c:idx val="122"/>
          <c:order val="122"/>
          <c:tx>
            <c:strRef>
              <c:f>'[Copy of CorrNonLinearLog_TBVIs-Biowet.xlsx]Contour plot Cotton-Maize'!$DT$1</c:f>
              <c:strCache>
                <c:ptCount val="1"/>
                <c:pt idx="0">
                  <c:v>1785</c:v>
                </c:pt>
              </c:strCache>
            </c:strRef>
          </c:tx>
          <c:cat>
            <c:numRef>
              <c:f>'[Copy of CorrNonLinearLog_TBVIs-Biowet.xlsx]Contour plot Cotton-Maize'!$A$2:$A$159</c:f>
              <c:numCache>
                <c:formatCode>General</c:formatCode>
                <c:ptCount val="158"/>
                <c:pt idx="0">
                  <c:v>422</c:v>
                </c:pt>
                <c:pt idx="1">
                  <c:v>432</c:v>
                </c:pt>
                <c:pt idx="2">
                  <c:v>442</c:v>
                </c:pt>
                <c:pt idx="3">
                  <c:v>452</c:v>
                </c:pt>
                <c:pt idx="4">
                  <c:v>463</c:v>
                </c:pt>
                <c:pt idx="5">
                  <c:v>473</c:v>
                </c:pt>
                <c:pt idx="6">
                  <c:v>483</c:v>
                </c:pt>
                <c:pt idx="7">
                  <c:v>493</c:v>
                </c:pt>
                <c:pt idx="8">
                  <c:v>503</c:v>
                </c:pt>
                <c:pt idx="9">
                  <c:v>513</c:v>
                </c:pt>
                <c:pt idx="10">
                  <c:v>524</c:v>
                </c:pt>
                <c:pt idx="11">
                  <c:v>534</c:v>
                </c:pt>
                <c:pt idx="12">
                  <c:v>544</c:v>
                </c:pt>
                <c:pt idx="13">
                  <c:v>554</c:v>
                </c:pt>
                <c:pt idx="14">
                  <c:v>564</c:v>
                </c:pt>
                <c:pt idx="15">
                  <c:v>574</c:v>
                </c:pt>
                <c:pt idx="16">
                  <c:v>585</c:v>
                </c:pt>
                <c:pt idx="17">
                  <c:v>595</c:v>
                </c:pt>
                <c:pt idx="18">
                  <c:v>605</c:v>
                </c:pt>
                <c:pt idx="19">
                  <c:v>615</c:v>
                </c:pt>
                <c:pt idx="20">
                  <c:v>625</c:v>
                </c:pt>
                <c:pt idx="21">
                  <c:v>635</c:v>
                </c:pt>
                <c:pt idx="22">
                  <c:v>646</c:v>
                </c:pt>
                <c:pt idx="23">
                  <c:v>656</c:v>
                </c:pt>
                <c:pt idx="24">
                  <c:v>666</c:v>
                </c:pt>
                <c:pt idx="25">
                  <c:v>676</c:v>
                </c:pt>
                <c:pt idx="26">
                  <c:v>686</c:v>
                </c:pt>
                <c:pt idx="27">
                  <c:v>697</c:v>
                </c:pt>
                <c:pt idx="28">
                  <c:v>707</c:v>
                </c:pt>
                <c:pt idx="29">
                  <c:v>717</c:v>
                </c:pt>
                <c:pt idx="30">
                  <c:v>727</c:v>
                </c:pt>
                <c:pt idx="31">
                  <c:v>737</c:v>
                </c:pt>
                <c:pt idx="32">
                  <c:v>747</c:v>
                </c:pt>
                <c:pt idx="33">
                  <c:v>758</c:v>
                </c:pt>
                <c:pt idx="34">
                  <c:v>768</c:v>
                </c:pt>
                <c:pt idx="35">
                  <c:v>778</c:v>
                </c:pt>
                <c:pt idx="36">
                  <c:v>788</c:v>
                </c:pt>
                <c:pt idx="37">
                  <c:v>798</c:v>
                </c:pt>
                <c:pt idx="38">
                  <c:v>808</c:v>
                </c:pt>
                <c:pt idx="39">
                  <c:v>819</c:v>
                </c:pt>
                <c:pt idx="40">
                  <c:v>829</c:v>
                </c:pt>
                <c:pt idx="41">
                  <c:v>839</c:v>
                </c:pt>
                <c:pt idx="42">
                  <c:v>849</c:v>
                </c:pt>
                <c:pt idx="43">
                  <c:v>859</c:v>
                </c:pt>
                <c:pt idx="44">
                  <c:v>870</c:v>
                </c:pt>
                <c:pt idx="45">
                  <c:v>880</c:v>
                </c:pt>
                <c:pt idx="46">
                  <c:v>890</c:v>
                </c:pt>
                <c:pt idx="47">
                  <c:v>900</c:v>
                </c:pt>
                <c:pt idx="48">
                  <c:v>910</c:v>
                </c:pt>
                <c:pt idx="49">
                  <c:v>920</c:v>
                </c:pt>
                <c:pt idx="50">
                  <c:v>929</c:v>
                </c:pt>
                <c:pt idx="51">
                  <c:v>939</c:v>
                </c:pt>
                <c:pt idx="52">
                  <c:v>949</c:v>
                </c:pt>
                <c:pt idx="53">
                  <c:v>959</c:v>
                </c:pt>
                <c:pt idx="54">
                  <c:v>969</c:v>
                </c:pt>
                <c:pt idx="55">
                  <c:v>979</c:v>
                </c:pt>
                <c:pt idx="56">
                  <c:v>989</c:v>
                </c:pt>
                <c:pt idx="57">
                  <c:v>999</c:v>
                </c:pt>
                <c:pt idx="58">
                  <c:v>1009</c:v>
                </c:pt>
                <c:pt idx="59">
                  <c:v>1019</c:v>
                </c:pt>
                <c:pt idx="60">
                  <c:v>1029</c:v>
                </c:pt>
                <c:pt idx="61">
                  <c:v>1040</c:v>
                </c:pt>
                <c:pt idx="62">
                  <c:v>1051</c:v>
                </c:pt>
                <c:pt idx="63">
                  <c:v>1061</c:v>
                </c:pt>
                <c:pt idx="64">
                  <c:v>1071</c:v>
                </c:pt>
                <c:pt idx="65">
                  <c:v>1081</c:v>
                </c:pt>
                <c:pt idx="66">
                  <c:v>1091</c:v>
                </c:pt>
                <c:pt idx="67">
                  <c:v>1101</c:v>
                </c:pt>
                <c:pt idx="68">
                  <c:v>1111</c:v>
                </c:pt>
                <c:pt idx="69">
                  <c:v>1121</c:v>
                </c:pt>
                <c:pt idx="70">
                  <c:v>1131</c:v>
                </c:pt>
                <c:pt idx="71">
                  <c:v>1141</c:v>
                </c:pt>
                <c:pt idx="72">
                  <c:v>1151</c:v>
                </c:pt>
                <c:pt idx="73">
                  <c:v>1161</c:v>
                </c:pt>
                <c:pt idx="74">
                  <c:v>1171</c:v>
                </c:pt>
                <c:pt idx="75">
                  <c:v>1181</c:v>
                </c:pt>
                <c:pt idx="76">
                  <c:v>1191</c:v>
                </c:pt>
                <c:pt idx="77">
                  <c:v>1201</c:v>
                </c:pt>
                <c:pt idx="78">
                  <c:v>1211</c:v>
                </c:pt>
                <c:pt idx="79">
                  <c:v>1221</c:v>
                </c:pt>
                <c:pt idx="80">
                  <c:v>1231</c:v>
                </c:pt>
                <c:pt idx="81">
                  <c:v>1241</c:v>
                </c:pt>
                <c:pt idx="82">
                  <c:v>1251</c:v>
                </c:pt>
                <c:pt idx="83">
                  <c:v>1261</c:v>
                </c:pt>
                <c:pt idx="84">
                  <c:v>1272</c:v>
                </c:pt>
                <c:pt idx="85">
                  <c:v>1282</c:v>
                </c:pt>
                <c:pt idx="86">
                  <c:v>1292</c:v>
                </c:pt>
                <c:pt idx="87">
                  <c:v>1302</c:v>
                </c:pt>
                <c:pt idx="88">
                  <c:v>1312</c:v>
                </c:pt>
                <c:pt idx="89">
                  <c:v>1322</c:v>
                </c:pt>
                <c:pt idx="90">
                  <c:v>1332</c:v>
                </c:pt>
                <c:pt idx="91">
                  <c:v>1472</c:v>
                </c:pt>
                <c:pt idx="92">
                  <c:v>1483</c:v>
                </c:pt>
                <c:pt idx="93">
                  <c:v>1493</c:v>
                </c:pt>
                <c:pt idx="94">
                  <c:v>1503</c:v>
                </c:pt>
                <c:pt idx="95">
                  <c:v>1513</c:v>
                </c:pt>
                <c:pt idx="96">
                  <c:v>1523</c:v>
                </c:pt>
                <c:pt idx="97">
                  <c:v>1533</c:v>
                </c:pt>
                <c:pt idx="98">
                  <c:v>1543</c:v>
                </c:pt>
                <c:pt idx="99">
                  <c:v>1553</c:v>
                </c:pt>
                <c:pt idx="100">
                  <c:v>1563</c:v>
                </c:pt>
                <c:pt idx="101">
                  <c:v>1573</c:v>
                </c:pt>
                <c:pt idx="102">
                  <c:v>1583</c:v>
                </c:pt>
                <c:pt idx="103">
                  <c:v>1594</c:v>
                </c:pt>
                <c:pt idx="104">
                  <c:v>1604</c:v>
                </c:pt>
                <c:pt idx="105">
                  <c:v>1614</c:v>
                </c:pt>
                <c:pt idx="106">
                  <c:v>1624</c:v>
                </c:pt>
                <c:pt idx="107">
                  <c:v>1634</c:v>
                </c:pt>
                <c:pt idx="108">
                  <c:v>1644</c:v>
                </c:pt>
                <c:pt idx="109">
                  <c:v>1654</c:v>
                </c:pt>
                <c:pt idx="110">
                  <c:v>1664</c:v>
                </c:pt>
                <c:pt idx="111">
                  <c:v>1674</c:v>
                </c:pt>
                <c:pt idx="112">
                  <c:v>1684</c:v>
                </c:pt>
                <c:pt idx="113">
                  <c:v>1694</c:v>
                </c:pt>
                <c:pt idx="114">
                  <c:v>1704</c:v>
                </c:pt>
                <c:pt idx="115">
                  <c:v>1715</c:v>
                </c:pt>
                <c:pt idx="116">
                  <c:v>1725</c:v>
                </c:pt>
                <c:pt idx="117">
                  <c:v>1735</c:v>
                </c:pt>
                <c:pt idx="118">
                  <c:v>1745</c:v>
                </c:pt>
                <c:pt idx="119">
                  <c:v>1755</c:v>
                </c:pt>
                <c:pt idx="120">
                  <c:v>1765</c:v>
                </c:pt>
                <c:pt idx="121">
                  <c:v>1775</c:v>
                </c:pt>
                <c:pt idx="122">
                  <c:v>1785</c:v>
                </c:pt>
                <c:pt idx="123">
                  <c:v>1977</c:v>
                </c:pt>
                <c:pt idx="124">
                  <c:v>1987</c:v>
                </c:pt>
                <c:pt idx="125">
                  <c:v>2027</c:v>
                </c:pt>
                <c:pt idx="126">
                  <c:v>2037</c:v>
                </c:pt>
                <c:pt idx="127">
                  <c:v>2047</c:v>
                </c:pt>
                <c:pt idx="128">
                  <c:v>2058</c:v>
                </c:pt>
                <c:pt idx="129">
                  <c:v>2068</c:v>
                </c:pt>
                <c:pt idx="130">
                  <c:v>2078</c:v>
                </c:pt>
                <c:pt idx="131">
                  <c:v>2088</c:v>
                </c:pt>
                <c:pt idx="132">
                  <c:v>2098</c:v>
                </c:pt>
                <c:pt idx="133">
                  <c:v>2108</c:v>
                </c:pt>
                <c:pt idx="134">
                  <c:v>2118</c:v>
                </c:pt>
                <c:pt idx="135">
                  <c:v>2128</c:v>
                </c:pt>
                <c:pt idx="136">
                  <c:v>2138</c:v>
                </c:pt>
                <c:pt idx="137">
                  <c:v>2148</c:v>
                </c:pt>
                <c:pt idx="138">
                  <c:v>2158</c:v>
                </c:pt>
                <c:pt idx="139">
                  <c:v>2169</c:v>
                </c:pt>
                <c:pt idx="140">
                  <c:v>2179</c:v>
                </c:pt>
                <c:pt idx="141">
                  <c:v>2189</c:v>
                </c:pt>
                <c:pt idx="142">
                  <c:v>2199</c:v>
                </c:pt>
                <c:pt idx="143">
                  <c:v>2209</c:v>
                </c:pt>
                <c:pt idx="144">
                  <c:v>2219</c:v>
                </c:pt>
                <c:pt idx="145">
                  <c:v>2229</c:v>
                </c:pt>
                <c:pt idx="146">
                  <c:v>2239</c:v>
                </c:pt>
                <c:pt idx="147">
                  <c:v>2249</c:v>
                </c:pt>
                <c:pt idx="148">
                  <c:v>2259</c:v>
                </c:pt>
                <c:pt idx="149">
                  <c:v>2269</c:v>
                </c:pt>
                <c:pt idx="150">
                  <c:v>2280</c:v>
                </c:pt>
                <c:pt idx="151">
                  <c:v>2290</c:v>
                </c:pt>
                <c:pt idx="152">
                  <c:v>2300</c:v>
                </c:pt>
                <c:pt idx="153">
                  <c:v>2310</c:v>
                </c:pt>
                <c:pt idx="154">
                  <c:v>2320</c:v>
                </c:pt>
                <c:pt idx="155">
                  <c:v>2330</c:v>
                </c:pt>
                <c:pt idx="156">
                  <c:v>2340</c:v>
                </c:pt>
                <c:pt idx="157">
                  <c:v>2350</c:v>
                </c:pt>
              </c:numCache>
            </c:numRef>
          </c:cat>
          <c:val>
            <c:numRef>
              <c:f>'[Copy of CorrNonLinearLog_TBVIs-Biowet.xlsx]Contour plot Cotton-Maize'!$DT$2:$DT$159</c:f>
              <c:numCache>
                <c:formatCode>General</c:formatCode>
                <c:ptCount val="158"/>
                <c:pt idx="0">
                  <c:v>0.49293036810000074</c:v>
                </c:pt>
                <c:pt idx="1">
                  <c:v>0.73582084000000136</c:v>
                </c:pt>
                <c:pt idx="2">
                  <c:v>0.55337233210000003</c:v>
                </c:pt>
                <c:pt idx="3">
                  <c:v>0.67022056890000004</c:v>
                </c:pt>
                <c:pt idx="4">
                  <c:v>0.613496227600001</c:v>
                </c:pt>
                <c:pt idx="5">
                  <c:v>0.62593414559999994</c:v>
                </c:pt>
                <c:pt idx="6">
                  <c:v>0.66866599840000174</c:v>
                </c:pt>
                <c:pt idx="7">
                  <c:v>0.53655625000000007</c:v>
                </c:pt>
                <c:pt idx="8">
                  <c:v>0.56487249640000148</c:v>
                </c:pt>
                <c:pt idx="9">
                  <c:v>0.62077065210000237</c:v>
                </c:pt>
                <c:pt idx="10">
                  <c:v>0.5676567648999995</c:v>
                </c:pt>
                <c:pt idx="11">
                  <c:v>0.58608211360000051</c:v>
                </c:pt>
                <c:pt idx="12">
                  <c:v>0.50863997610000122</c:v>
                </c:pt>
                <c:pt idx="13">
                  <c:v>0.52394434560000003</c:v>
                </c:pt>
                <c:pt idx="14">
                  <c:v>0.56184019360000148</c:v>
                </c:pt>
                <c:pt idx="15">
                  <c:v>0.55989302760000148</c:v>
                </c:pt>
                <c:pt idx="16">
                  <c:v>0.5837418409000007</c:v>
                </c:pt>
                <c:pt idx="17">
                  <c:v>0.60854040810000065</c:v>
                </c:pt>
                <c:pt idx="18">
                  <c:v>0.60522176160000063</c:v>
                </c:pt>
                <c:pt idx="19">
                  <c:v>0.53061026490000007</c:v>
                </c:pt>
                <c:pt idx="20">
                  <c:v>0.61460896089999995</c:v>
                </c:pt>
                <c:pt idx="21">
                  <c:v>0.57530708009999998</c:v>
                </c:pt>
                <c:pt idx="22">
                  <c:v>0.59708074409999956</c:v>
                </c:pt>
                <c:pt idx="23">
                  <c:v>0.56967775290000133</c:v>
                </c:pt>
                <c:pt idx="24">
                  <c:v>0.60640483840000126</c:v>
                </c:pt>
                <c:pt idx="25">
                  <c:v>0.60682542010000173</c:v>
                </c:pt>
                <c:pt idx="26">
                  <c:v>0.60017558410000005</c:v>
                </c:pt>
                <c:pt idx="27">
                  <c:v>0.52137064360000063</c:v>
                </c:pt>
                <c:pt idx="28">
                  <c:v>0.50320579689999989</c:v>
                </c:pt>
                <c:pt idx="123">
                  <c:v>0.60110559610000158</c:v>
                </c:pt>
                <c:pt idx="125">
                  <c:v>0.71840880810000063</c:v>
                </c:pt>
                <c:pt idx="128">
                  <c:v>0.53256425290000009</c:v>
                </c:pt>
                <c:pt idx="129">
                  <c:v>0.6597663076000011</c:v>
                </c:pt>
                <c:pt idx="130">
                  <c:v>0.7086777488999999</c:v>
                </c:pt>
                <c:pt idx="131">
                  <c:v>0.66717857610000209</c:v>
                </c:pt>
                <c:pt idx="132">
                  <c:v>0.64137673960000063</c:v>
                </c:pt>
                <c:pt idx="133">
                  <c:v>0.61724592250000199</c:v>
                </c:pt>
                <c:pt idx="134">
                  <c:v>0.61504806250000221</c:v>
                </c:pt>
                <c:pt idx="135">
                  <c:v>0.66747266009999995</c:v>
                </c:pt>
                <c:pt idx="136">
                  <c:v>0.63229532890000062</c:v>
                </c:pt>
                <c:pt idx="137">
                  <c:v>0.58749159040000054</c:v>
                </c:pt>
                <c:pt idx="138">
                  <c:v>0.54961464960000062</c:v>
                </c:pt>
                <c:pt idx="139">
                  <c:v>0.62935662240000123</c:v>
                </c:pt>
                <c:pt idx="140">
                  <c:v>0.64855640889999999</c:v>
                </c:pt>
                <c:pt idx="141">
                  <c:v>0.61092982440000199</c:v>
                </c:pt>
                <c:pt idx="142">
                  <c:v>0.5916532561000013</c:v>
                </c:pt>
                <c:pt idx="143">
                  <c:v>0.68909921440000266</c:v>
                </c:pt>
                <c:pt idx="144">
                  <c:v>0.65321956840000062</c:v>
                </c:pt>
                <c:pt idx="145">
                  <c:v>0.66442061440000211</c:v>
                </c:pt>
                <c:pt idx="146">
                  <c:v>0.41641209000000062</c:v>
                </c:pt>
                <c:pt idx="147">
                  <c:v>0.44277046810000037</c:v>
                </c:pt>
                <c:pt idx="148">
                  <c:v>0.49293036810000074</c:v>
                </c:pt>
                <c:pt idx="149">
                  <c:v>0.52979473690000123</c:v>
                </c:pt>
                <c:pt idx="150">
                  <c:v>0.51221217609999958</c:v>
                </c:pt>
                <c:pt idx="152">
                  <c:v>0.47113123209999974</c:v>
                </c:pt>
                <c:pt idx="153">
                  <c:v>0.43262190760000063</c:v>
                </c:pt>
              </c:numCache>
            </c:numRef>
          </c:val>
          <c:extLst>
            <c:ext xmlns:c16="http://schemas.microsoft.com/office/drawing/2014/chart" uri="{C3380CC4-5D6E-409C-BE32-E72D297353CC}">
              <c16:uniqueId val="{0000007A-DD10-409B-87F1-B2F8D6ACD275}"/>
            </c:ext>
          </c:extLst>
        </c:ser>
        <c:ser>
          <c:idx val="123"/>
          <c:order val="123"/>
          <c:tx>
            <c:strRef>
              <c:f>'[Copy of CorrNonLinearLog_TBVIs-Biowet.xlsx]Contour plot Cotton-Maize'!$DU$1</c:f>
              <c:strCache>
                <c:ptCount val="1"/>
                <c:pt idx="0">
                  <c:v>1977</c:v>
                </c:pt>
              </c:strCache>
            </c:strRef>
          </c:tx>
          <c:cat>
            <c:numRef>
              <c:f>'[Copy of CorrNonLinearLog_TBVIs-Biowet.xlsx]Contour plot Cotton-Maize'!$A$2:$A$159</c:f>
              <c:numCache>
                <c:formatCode>General</c:formatCode>
                <c:ptCount val="158"/>
                <c:pt idx="0">
                  <c:v>422</c:v>
                </c:pt>
                <c:pt idx="1">
                  <c:v>432</c:v>
                </c:pt>
                <c:pt idx="2">
                  <c:v>442</c:v>
                </c:pt>
                <c:pt idx="3">
                  <c:v>452</c:v>
                </c:pt>
                <c:pt idx="4">
                  <c:v>463</c:v>
                </c:pt>
                <c:pt idx="5">
                  <c:v>473</c:v>
                </c:pt>
                <c:pt idx="6">
                  <c:v>483</c:v>
                </c:pt>
                <c:pt idx="7">
                  <c:v>493</c:v>
                </c:pt>
                <c:pt idx="8">
                  <c:v>503</c:v>
                </c:pt>
                <c:pt idx="9">
                  <c:v>513</c:v>
                </c:pt>
                <c:pt idx="10">
                  <c:v>524</c:v>
                </c:pt>
                <c:pt idx="11">
                  <c:v>534</c:v>
                </c:pt>
                <c:pt idx="12">
                  <c:v>544</c:v>
                </c:pt>
                <c:pt idx="13">
                  <c:v>554</c:v>
                </c:pt>
                <c:pt idx="14">
                  <c:v>564</c:v>
                </c:pt>
                <c:pt idx="15">
                  <c:v>574</c:v>
                </c:pt>
                <c:pt idx="16">
                  <c:v>585</c:v>
                </c:pt>
                <c:pt idx="17">
                  <c:v>595</c:v>
                </c:pt>
                <c:pt idx="18">
                  <c:v>605</c:v>
                </c:pt>
                <c:pt idx="19">
                  <c:v>615</c:v>
                </c:pt>
                <c:pt idx="20">
                  <c:v>625</c:v>
                </c:pt>
                <c:pt idx="21">
                  <c:v>635</c:v>
                </c:pt>
                <c:pt idx="22">
                  <c:v>646</c:v>
                </c:pt>
                <c:pt idx="23">
                  <c:v>656</c:v>
                </c:pt>
                <c:pt idx="24">
                  <c:v>666</c:v>
                </c:pt>
                <c:pt idx="25">
                  <c:v>676</c:v>
                </c:pt>
                <c:pt idx="26">
                  <c:v>686</c:v>
                </c:pt>
                <c:pt idx="27">
                  <c:v>697</c:v>
                </c:pt>
                <c:pt idx="28">
                  <c:v>707</c:v>
                </c:pt>
                <c:pt idx="29">
                  <c:v>717</c:v>
                </c:pt>
                <c:pt idx="30">
                  <c:v>727</c:v>
                </c:pt>
                <c:pt idx="31">
                  <c:v>737</c:v>
                </c:pt>
                <c:pt idx="32">
                  <c:v>747</c:v>
                </c:pt>
                <c:pt idx="33">
                  <c:v>758</c:v>
                </c:pt>
                <c:pt idx="34">
                  <c:v>768</c:v>
                </c:pt>
                <c:pt idx="35">
                  <c:v>778</c:v>
                </c:pt>
                <c:pt idx="36">
                  <c:v>788</c:v>
                </c:pt>
                <c:pt idx="37">
                  <c:v>798</c:v>
                </c:pt>
                <c:pt idx="38">
                  <c:v>808</c:v>
                </c:pt>
                <c:pt idx="39">
                  <c:v>819</c:v>
                </c:pt>
                <c:pt idx="40">
                  <c:v>829</c:v>
                </c:pt>
                <c:pt idx="41">
                  <c:v>839</c:v>
                </c:pt>
                <c:pt idx="42">
                  <c:v>849</c:v>
                </c:pt>
                <c:pt idx="43">
                  <c:v>859</c:v>
                </c:pt>
                <c:pt idx="44">
                  <c:v>870</c:v>
                </c:pt>
                <c:pt idx="45">
                  <c:v>880</c:v>
                </c:pt>
                <c:pt idx="46">
                  <c:v>890</c:v>
                </c:pt>
                <c:pt idx="47">
                  <c:v>900</c:v>
                </c:pt>
                <c:pt idx="48">
                  <c:v>910</c:v>
                </c:pt>
                <c:pt idx="49">
                  <c:v>920</c:v>
                </c:pt>
                <c:pt idx="50">
                  <c:v>929</c:v>
                </c:pt>
                <c:pt idx="51">
                  <c:v>939</c:v>
                </c:pt>
                <c:pt idx="52">
                  <c:v>949</c:v>
                </c:pt>
                <c:pt idx="53">
                  <c:v>959</c:v>
                </c:pt>
                <c:pt idx="54">
                  <c:v>969</c:v>
                </c:pt>
                <c:pt idx="55">
                  <c:v>979</c:v>
                </c:pt>
                <c:pt idx="56">
                  <c:v>989</c:v>
                </c:pt>
                <c:pt idx="57">
                  <c:v>999</c:v>
                </c:pt>
                <c:pt idx="58">
                  <c:v>1009</c:v>
                </c:pt>
                <c:pt idx="59">
                  <c:v>1019</c:v>
                </c:pt>
                <c:pt idx="60">
                  <c:v>1029</c:v>
                </c:pt>
                <c:pt idx="61">
                  <c:v>1040</c:v>
                </c:pt>
                <c:pt idx="62">
                  <c:v>1051</c:v>
                </c:pt>
                <c:pt idx="63">
                  <c:v>1061</c:v>
                </c:pt>
                <c:pt idx="64">
                  <c:v>1071</c:v>
                </c:pt>
                <c:pt idx="65">
                  <c:v>1081</c:v>
                </c:pt>
                <c:pt idx="66">
                  <c:v>1091</c:v>
                </c:pt>
                <c:pt idx="67">
                  <c:v>1101</c:v>
                </c:pt>
                <c:pt idx="68">
                  <c:v>1111</c:v>
                </c:pt>
                <c:pt idx="69">
                  <c:v>1121</c:v>
                </c:pt>
                <c:pt idx="70">
                  <c:v>1131</c:v>
                </c:pt>
                <c:pt idx="71">
                  <c:v>1141</c:v>
                </c:pt>
                <c:pt idx="72">
                  <c:v>1151</c:v>
                </c:pt>
                <c:pt idx="73">
                  <c:v>1161</c:v>
                </c:pt>
                <c:pt idx="74">
                  <c:v>1171</c:v>
                </c:pt>
                <c:pt idx="75">
                  <c:v>1181</c:v>
                </c:pt>
                <c:pt idx="76">
                  <c:v>1191</c:v>
                </c:pt>
                <c:pt idx="77">
                  <c:v>1201</c:v>
                </c:pt>
                <c:pt idx="78">
                  <c:v>1211</c:v>
                </c:pt>
                <c:pt idx="79">
                  <c:v>1221</c:v>
                </c:pt>
                <c:pt idx="80">
                  <c:v>1231</c:v>
                </c:pt>
                <c:pt idx="81">
                  <c:v>1241</c:v>
                </c:pt>
                <c:pt idx="82">
                  <c:v>1251</c:v>
                </c:pt>
                <c:pt idx="83">
                  <c:v>1261</c:v>
                </c:pt>
                <c:pt idx="84">
                  <c:v>1272</c:v>
                </c:pt>
                <c:pt idx="85">
                  <c:v>1282</c:v>
                </c:pt>
                <c:pt idx="86">
                  <c:v>1292</c:v>
                </c:pt>
                <c:pt idx="87">
                  <c:v>1302</c:v>
                </c:pt>
                <c:pt idx="88">
                  <c:v>1312</c:v>
                </c:pt>
                <c:pt idx="89">
                  <c:v>1322</c:v>
                </c:pt>
                <c:pt idx="90">
                  <c:v>1332</c:v>
                </c:pt>
                <c:pt idx="91">
                  <c:v>1472</c:v>
                </c:pt>
                <c:pt idx="92">
                  <c:v>1483</c:v>
                </c:pt>
                <c:pt idx="93">
                  <c:v>1493</c:v>
                </c:pt>
                <c:pt idx="94">
                  <c:v>1503</c:v>
                </c:pt>
                <c:pt idx="95">
                  <c:v>1513</c:v>
                </c:pt>
                <c:pt idx="96">
                  <c:v>1523</c:v>
                </c:pt>
                <c:pt idx="97">
                  <c:v>1533</c:v>
                </c:pt>
                <c:pt idx="98">
                  <c:v>1543</c:v>
                </c:pt>
                <c:pt idx="99">
                  <c:v>1553</c:v>
                </c:pt>
                <c:pt idx="100">
                  <c:v>1563</c:v>
                </c:pt>
                <c:pt idx="101">
                  <c:v>1573</c:v>
                </c:pt>
                <c:pt idx="102">
                  <c:v>1583</c:v>
                </c:pt>
                <c:pt idx="103">
                  <c:v>1594</c:v>
                </c:pt>
                <c:pt idx="104">
                  <c:v>1604</c:v>
                </c:pt>
                <c:pt idx="105">
                  <c:v>1614</c:v>
                </c:pt>
                <c:pt idx="106">
                  <c:v>1624</c:v>
                </c:pt>
                <c:pt idx="107">
                  <c:v>1634</c:v>
                </c:pt>
                <c:pt idx="108">
                  <c:v>1644</c:v>
                </c:pt>
                <c:pt idx="109">
                  <c:v>1654</c:v>
                </c:pt>
                <c:pt idx="110">
                  <c:v>1664</c:v>
                </c:pt>
                <c:pt idx="111">
                  <c:v>1674</c:v>
                </c:pt>
                <c:pt idx="112">
                  <c:v>1684</c:v>
                </c:pt>
                <c:pt idx="113">
                  <c:v>1694</c:v>
                </c:pt>
                <c:pt idx="114">
                  <c:v>1704</c:v>
                </c:pt>
                <c:pt idx="115">
                  <c:v>1715</c:v>
                </c:pt>
                <c:pt idx="116">
                  <c:v>1725</c:v>
                </c:pt>
                <c:pt idx="117">
                  <c:v>1735</c:v>
                </c:pt>
                <c:pt idx="118">
                  <c:v>1745</c:v>
                </c:pt>
                <c:pt idx="119">
                  <c:v>1755</c:v>
                </c:pt>
                <c:pt idx="120">
                  <c:v>1765</c:v>
                </c:pt>
                <c:pt idx="121">
                  <c:v>1775</c:v>
                </c:pt>
                <c:pt idx="122">
                  <c:v>1785</c:v>
                </c:pt>
                <c:pt idx="123">
                  <c:v>1977</c:v>
                </c:pt>
                <c:pt idx="124">
                  <c:v>1987</c:v>
                </c:pt>
                <c:pt idx="125">
                  <c:v>2027</c:v>
                </c:pt>
                <c:pt idx="126">
                  <c:v>2037</c:v>
                </c:pt>
                <c:pt idx="127">
                  <c:v>2047</c:v>
                </c:pt>
                <c:pt idx="128">
                  <c:v>2058</c:v>
                </c:pt>
                <c:pt idx="129">
                  <c:v>2068</c:v>
                </c:pt>
                <c:pt idx="130">
                  <c:v>2078</c:v>
                </c:pt>
                <c:pt idx="131">
                  <c:v>2088</c:v>
                </c:pt>
                <c:pt idx="132">
                  <c:v>2098</c:v>
                </c:pt>
                <c:pt idx="133">
                  <c:v>2108</c:v>
                </c:pt>
                <c:pt idx="134">
                  <c:v>2118</c:v>
                </c:pt>
                <c:pt idx="135">
                  <c:v>2128</c:v>
                </c:pt>
                <c:pt idx="136">
                  <c:v>2138</c:v>
                </c:pt>
                <c:pt idx="137">
                  <c:v>2148</c:v>
                </c:pt>
                <c:pt idx="138">
                  <c:v>2158</c:v>
                </c:pt>
                <c:pt idx="139">
                  <c:v>2169</c:v>
                </c:pt>
                <c:pt idx="140">
                  <c:v>2179</c:v>
                </c:pt>
                <c:pt idx="141">
                  <c:v>2189</c:v>
                </c:pt>
                <c:pt idx="142">
                  <c:v>2199</c:v>
                </c:pt>
                <c:pt idx="143">
                  <c:v>2209</c:v>
                </c:pt>
                <c:pt idx="144">
                  <c:v>2219</c:v>
                </c:pt>
                <c:pt idx="145">
                  <c:v>2229</c:v>
                </c:pt>
                <c:pt idx="146">
                  <c:v>2239</c:v>
                </c:pt>
                <c:pt idx="147">
                  <c:v>2249</c:v>
                </c:pt>
                <c:pt idx="148">
                  <c:v>2259</c:v>
                </c:pt>
                <c:pt idx="149">
                  <c:v>2269</c:v>
                </c:pt>
                <c:pt idx="150">
                  <c:v>2280</c:v>
                </c:pt>
                <c:pt idx="151">
                  <c:v>2290</c:v>
                </c:pt>
                <c:pt idx="152">
                  <c:v>2300</c:v>
                </c:pt>
                <c:pt idx="153">
                  <c:v>2310</c:v>
                </c:pt>
                <c:pt idx="154">
                  <c:v>2320</c:v>
                </c:pt>
                <c:pt idx="155">
                  <c:v>2330</c:v>
                </c:pt>
                <c:pt idx="156">
                  <c:v>2340</c:v>
                </c:pt>
                <c:pt idx="157">
                  <c:v>2350</c:v>
                </c:pt>
              </c:numCache>
            </c:numRef>
          </c:cat>
          <c:val>
            <c:numRef>
              <c:f>'[Copy of CorrNonLinearLog_TBVIs-Biowet.xlsx]Contour plot Cotton-Maize'!$DU$2:$DU$159</c:f>
              <c:numCache>
                <c:formatCode>General</c:formatCode>
                <c:ptCount val="158"/>
                <c:pt idx="124">
                  <c:v>0.41548337640000038</c:v>
                </c:pt>
                <c:pt idx="127">
                  <c:v>0.66025375360000138</c:v>
                </c:pt>
                <c:pt idx="138">
                  <c:v>0.45865401759999996</c:v>
                </c:pt>
                <c:pt idx="146">
                  <c:v>0.40494132249999976</c:v>
                </c:pt>
                <c:pt idx="150">
                  <c:v>0.44380911610000018</c:v>
                </c:pt>
                <c:pt idx="151">
                  <c:v>0.68475625000000095</c:v>
                </c:pt>
                <c:pt idx="152">
                  <c:v>0.40961280010000056</c:v>
                </c:pt>
                <c:pt idx="153">
                  <c:v>0.55358064089999959</c:v>
                </c:pt>
                <c:pt idx="154">
                  <c:v>0.42322831360000074</c:v>
                </c:pt>
                <c:pt idx="155">
                  <c:v>0.48171928360000038</c:v>
                </c:pt>
              </c:numCache>
            </c:numRef>
          </c:val>
          <c:extLst>
            <c:ext xmlns:c16="http://schemas.microsoft.com/office/drawing/2014/chart" uri="{C3380CC4-5D6E-409C-BE32-E72D297353CC}">
              <c16:uniqueId val="{0000007B-DD10-409B-87F1-B2F8D6ACD275}"/>
            </c:ext>
          </c:extLst>
        </c:ser>
        <c:ser>
          <c:idx val="124"/>
          <c:order val="124"/>
          <c:tx>
            <c:strRef>
              <c:f>'[Copy of CorrNonLinearLog_TBVIs-Biowet.xlsx]Contour plot Cotton-Maize'!$DV$1</c:f>
              <c:strCache>
                <c:ptCount val="1"/>
                <c:pt idx="0">
                  <c:v>1987</c:v>
                </c:pt>
              </c:strCache>
            </c:strRef>
          </c:tx>
          <c:cat>
            <c:numRef>
              <c:f>'[Copy of CorrNonLinearLog_TBVIs-Biowet.xlsx]Contour plot Cotton-Maize'!$A$2:$A$159</c:f>
              <c:numCache>
                <c:formatCode>General</c:formatCode>
                <c:ptCount val="158"/>
                <c:pt idx="0">
                  <c:v>422</c:v>
                </c:pt>
                <c:pt idx="1">
                  <c:v>432</c:v>
                </c:pt>
                <c:pt idx="2">
                  <c:v>442</c:v>
                </c:pt>
                <c:pt idx="3">
                  <c:v>452</c:v>
                </c:pt>
                <c:pt idx="4">
                  <c:v>463</c:v>
                </c:pt>
                <c:pt idx="5">
                  <c:v>473</c:v>
                </c:pt>
                <c:pt idx="6">
                  <c:v>483</c:v>
                </c:pt>
                <c:pt idx="7">
                  <c:v>493</c:v>
                </c:pt>
                <c:pt idx="8">
                  <c:v>503</c:v>
                </c:pt>
                <c:pt idx="9">
                  <c:v>513</c:v>
                </c:pt>
                <c:pt idx="10">
                  <c:v>524</c:v>
                </c:pt>
                <c:pt idx="11">
                  <c:v>534</c:v>
                </c:pt>
                <c:pt idx="12">
                  <c:v>544</c:v>
                </c:pt>
                <c:pt idx="13">
                  <c:v>554</c:v>
                </c:pt>
                <c:pt idx="14">
                  <c:v>564</c:v>
                </c:pt>
                <c:pt idx="15">
                  <c:v>574</c:v>
                </c:pt>
                <c:pt idx="16">
                  <c:v>585</c:v>
                </c:pt>
                <c:pt idx="17">
                  <c:v>595</c:v>
                </c:pt>
                <c:pt idx="18">
                  <c:v>605</c:v>
                </c:pt>
                <c:pt idx="19">
                  <c:v>615</c:v>
                </c:pt>
                <c:pt idx="20">
                  <c:v>625</c:v>
                </c:pt>
                <c:pt idx="21">
                  <c:v>635</c:v>
                </c:pt>
                <c:pt idx="22">
                  <c:v>646</c:v>
                </c:pt>
                <c:pt idx="23">
                  <c:v>656</c:v>
                </c:pt>
                <c:pt idx="24">
                  <c:v>666</c:v>
                </c:pt>
                <c:pt idx="25">
                  <c:v>676</c:v>
                </c:pt>
                <c:pt idx="26">
                  <c:v>686</c:v>
                </c:pt>
                <c:pt idx="27">
                  <c:v>697</c:v>
                </c:pt>
                <c:pt idx="28">
                  <c:v>707</c:v>
                </c:pt>
                <c:pt idx="29">
                  <c:v>717</c:v>
                </c:pt>
                <c:pt idx="30">
                  <c:v>727</c:v>
                </c:pt>
                <c:pt idx="31">
                  <c:v>737</c:v>
                </c:pt>
                <c:pt idx="32">
                  <c:v>747</c:v>
                </c:pt>
                <c:pt idx="33">
                  <c:v>758</c:v>
                </c:pt>
                <c:pt idx="34">
                  <c:v>768</c:v>
                </c:pt>
                <c:pt idx="35">
                  <c:v>778</c:v>
                </c:pt>
                <c:pt idx="36">
                  <c:v>788</c:v>
                </c:pt>
                <c:pt idx="37">
                  <c:v>798</c:v>
                </c:pt>
                <c:pt idx="38">
                  <c:v>808</c:v>
                </c:pt>
                <c:pt idx="39">
                  <c:v>819</c:v>
                </c:pt>
                <c:pt idx="40">
                  <c:v>829</c:v>
                </c:pt>
                <c:pt idx="41">
                  <c:v>839</c:v>
                </c:pt>
                <c:pt idx="42">
                  <c:v>849</c:v>
                </c:pt>
                <c:pt idx="43">
                  <c:v>859</c:v>
                </c:pt>
                <c:pt idx="44">
                  <c:v>870</c:v>
                </c:pt>
                <c:pt idx="45">
                  <c:v>880</c:v>
                </c:pt>
                <c:pt idx="46">
                  <c:v>890</c:v>
                </c:pt>
                <c:pt idx="47">
                  <c:v>900</c:v>
                </c:pt>
                <c:pt idx="48">
                  <c:v>910</c:v>
                </c:pt>
                <c:pt idx="49">
                  <c:v>920</c:v>
                </c:pt>
                <c:pt idx="50">
                  <c:v>929</c:v>
                </c:pt>
                <c:pt idx="51">
                  <c:v>939</c:v>
                </c:pt>
                <c:pt idx="52">
                  <c:v>949</c:v>
                </c:pt>
                <c:pt idx="53">
                  <c:v>959</c:v>
                </c:pt>
                <c:pt idx="54">
                  <c:v>969</c:v>
                </c:pt>
                <c:pt idx="55">
                  <c:v>979</c:v>
                </c:pt>
                <c:pt idx="56">
                  <c:v>989</c:v>
                </c:pt>
                <c:pt idx="57">
                  <c:v>999</c:v>
                </c:pt>
                <c:pt idx="58">
                  <c:v>1009</c:v>
                </c:pt>
                <c:pt idx="59">
                  <c:v>1019</c:v>
                </c:pt>
                <c:pt idx="60">
                  <c:v>1029</c:v>
                </c:pt>
                <c:pt idx="61">
                  <c:v>1040</c:v>
                </c:pt>
                <c:pt idx="62">
                  <c:v>1051</c:v>
                </c:pt>
                <c:pt idx="63">
                  <c:v>1061</c:v>
                </c:pt>
                <c:pt idx="64">
                  <c:v>1071</c:v>
                </c:pt>
                <c:pt idx="65">
                  <c:v>1081</c:v>
                </c:pt>
                <c:pt idx="66">
                  <c:v>1091</c:v>
                </c:pt>
                <c:pt idx="67">
                  <c:v>1101</c:v>
                </c:pt>
                <c:pt idx="68">
                  <c:v>1111</c:v>
                </c:pt>
                <c:pt idx="69">
                  <c:v>1121</c:v>
                </c:pt>
                <c:pt idx="70">
                  <c:v>1131</c:v>
                </c:pt>
                <c:pt idx="71">
                  <c:v>1141</c:v>
                </c:pt>
                <c:pt idx="72">
                  <c:v>1151</c:v>
                </c:pt>
                <c:pt idx="73">
                  <c:v>1161</c:v>
                </c:pt>
                <c:pt idx="74">
                  <c:v>1171</c:v>
                </c:pt>
                <c:pt idx="75">
                  <c:v>1181</c:v>
                </c:pt>
                <c:pt idx="76">
                  <c:v>1191</c:v>
                </c:pt>
                <c:pt idx="77">
                  <c:v>1201</c:v>
                </c:pt>
                <c:pt idx="78">
                  <c:v>1211</c:v>
                </c:pt>
                <c:pt idx="79">
                  <c:v>1221</c:v>
                </c:pt>
                <c:pt idx="80">
                  <c:v>1231</c:v>
                </c:pt>
                <c:pt idx="81">
                  <c:v>1241</c:v>
                </c:pt>
                <c:pt idx="82">
                  <c:v>1251</c:v>
                </c:pt>
                <c:pt idx="83">
                  <c:v>1261</c:v>
                </c:pt>
                <c:pt idx="84">
                  <c:v>1272</c:v>
                </c:pt>
                <c:pt idx="85">
                  <c:v>1282</c:v>
                </c:pt>
                <c:pt idx="86">
                  <c:v>1292</c:v>
                </c:pt>
                <c:pt idx="87">
                  <c:v>1302</c:v>
                </c:pt>
                <c:pt idx="88">
                  <c:v>1312</c:v>
                </c:pt>
                <c:pt idx="89">
                  <c:v>1322</c:v>
                </c:pt>
                <c:pt idx="90">
                  <c:v>1332</c:v>
                </c:pt>
                <c:pt idx="91">
                  <c:v>1472</c:v>
                </c:pt>
                <c:pt idx="92">
                  <c:v>1483</c:v>
                </c:pt>
                <c:pt idx="93">
                  <c:v>1493</c:v>
                </c:pt>
                <c:pt idx="94">
                  <c:v>1503</c:v>
                </c:pt>
                <c:pt idx="95">
                  <c:v>1513</c:v>
                </c:pt>
                <c:pt idx="96">
                  <c:v>1523</c:v>
                </c:pt>
                <c:pt idx="97">
                  <c:v>1533</c:v>
                </c:pt>
                <c:pt idx="98">
                  <c:v>1543</c:v>
                </c:pt>
                <c:pt idx="99">
                  <c:v>1553</c:v>
                </c:pt>
                <c:pt idx="100">
                  <c:v>1563</c:v>
                </c:pt>
                <c:pt idx="101">
                  <c:v>1573</c:v>
                </c:pt>
                <c:pt idx="102">
                  <c:v>1583</c:v>
                </c:pt>
                <c:pt idx="103">
                  <c:v>1594</c:v>
                </c:pt>
                <c:pt idx="104">
                  <c:v>1604</c:v>
                </c:pt>
                <c:pt idx="105">
                  <c:v>1614</c:v>
                </c:pt>
                <c:pt idx="106">
                  <c:v>1624</c:v>
                </c:pt>
                <c:pt idx="107">
                  <c:v>1634</c:v>
                </c:pt>
                <c:pt idx="108">
                  <c:v>1644</c:v>
                </c:pt>
                <c:pt idx="109">
                  <c:v>1654</c:v>
                </c:pt>
                <c:pt idx="110">
                  <c:v>1664</c:v>
                </c:pt>
                <c:pt idx="111">
                  <c:v>1674</c:v>
                </c:pt>
                <c:pt idx="112">
                  <c:v>1684</c:v>
                </c:pt>
                <c:pt idx="113">
                  <c:v>1694</c:v>
                </c:pt>
                <c:pt idx="114">
                  <c:v>1704</c:v>
                </c:pt>
                <c:pt idx="115">
                  <c:v>1715</c:v>
                </c:pt>
                <c:pt idx="116">
                  <c:v>1725</c:v>
                </c:pt>
                <c:pt idx="117">
                  <c:v>1735</c:v>
                </c:pt>
                <c:pt idx="118">
                  <c:v>1745</c:v>
                </c:pt>
                <c:pt idx="119">
                  <c:v>1755</c:v>
                </c:pt>
                <c:pt idx="120">
                  <c:v>1765</c:v>
                </c:pt>
                <c:pt idx="121">
                  <c:v>1775</c:v>
                </c:pt>
                <c:pt idx="122">
                  <c:v>1785</c:v>
                </c:pt>
                <c:pt idx="123">
                  <c:v>1977</c:v>
                </c:pt>
                <c:pt idx="124">
                  <c:v>1987</c:v>
                </c:pt>
                <c:pt idx="125">
                  <c:v>2027</c:v>
                </c:pt>
                <c:pt idx="126">
                  <c:v>2037</c:v>
                </c:pt>
                <c:pt idx="127">
                  <c:v>2047</c:v>
                </c:pt>
                <c:pt idx="128">
                  <c:v>2058</c:v>
                </c:pt>
                <c:pt idx="129">
                  <c:v>2068</c:v>
                </c:pt>
                <c:pt idx="130">
                  <c:v>2078</c:v>
                </c:pt>
                <c:pt idx="131">
                  <c:v>2088</c:v>
                </c:pt>
                <c:pt idx="132">
                  <c:v>2098</c:v>
                </c:pt>
                <c:pt idx="133">
                  <c:v>2108</c:v>
                </c:pt>
                <c:pt idx="134">
                  <c:v>2118</c:v>
                </c:pt>
                <c:pt idx="135">
                  <c:v>2128</c:v>
                </c:pt>
                <c:pt idx="136">
                  <c:v>2138</c:v>
                </c:pt>
                <c:pt idx="137">
                  <c:v>2148</c:v>
                </c:pt>
                <c:pt idx="138">
                  <c:v>2158</c:v>
                </c:pt>
                <c:pt idx="139">
                  <c:v>2169</c:v>
                </c:pt>
                <c:pt idx="140">
                  <c:v>2179</c:v>
                </c:pt>
                <c:pt idx="141">
                  <c:v>2189</c:v>
                </c:pt>
                <c:pt idx="142">
                  <c:v>2199</c:v>
                </c:pt>
                <c:pt idx="143">
                  <c:v>2209</c:v>
                </c:pt>
                <c:pt idx="144">
                  <c:v>2219</c:v>
                </c:pt>
                <c:pt idx="145">
                  <c:v>2229</c:v>
                </c:pt>
                <c:pt idx="146">
                  <c:v>2239</c:v>
                </c:pt>
                <c:pt idx="147">
                  <c:v>2249</c:v>
                </c:pt>
                <c:pt idx="148">
                  <c:v>2259</c:v>
                </c:pt>
                <c:pt idx="149">
                  <c:v>2269</c:v>
                </c:pt>
                <c:pt idx="150">
                  <c:v>2280</c:v>
                </c:pt>
                <c:pt idx="151">
                  <c:v>2290</c:v>
                </c:pt>
                <c:pt idx="152">
                  <c:v>2300</c:v>
                </c:pt>
                <c:pt idx="153">
                  <c:v>2310</c:v>
                </c:pt>
                <c:pt idx="154">
                  <c:v>2320</c:v>
                </c:pt>
                <c:pt idx="155">
                  <c:v>2330</c:v>
                </c:pt>
                <c:pt idx="156">
                  <c:v>2340</c:v>
                </c:pt>
                <c:pt idx="157">
                  <c:v>2350</c:v>
                </c:pt>
              </c:numCache>
            </c:numRef>
          </c:cat>
          <c:val>
            <c:numRef>
              <c:f>'[Copy of CorrNonLinearLog_TBVIs-Biowet.xlsx]Contour plot Cotton-Maize'!$DV$2:$DV$159</c:f>
              <c:numCache>
                <c:formatCode>General</c:formatCode>
                <c:ptCount val="158"/>
                <c:pt idx="125">
                  <c:v>0.61512648999999997</c:v>
                </c:pt>
                <c:pt idx="129">
                  <c:v>0.41472312009999995</c:v>
                </c:pt>
                <c:pt idx="130">
                  <c:v>0.48058169760000063</c:v>
                </c:pt>
                <c:pt idx="132">
                  <c:v>0.44504909439999996</c:v>
                </c:pt>
                <c:pt idx="133">
                  <c:v>0.40193064039999998</c:v>
                </c:pt>
                <c:pt idx="135">
                  <c:v>0.44213190490000026</c:v>
                </c:pt>
              </c:numCache>
            </c:numRef>
          </c:val>
          <c:extLst>
            <c:ext xmlns:c16="http://schemas.microsoft.com/office/drawing/2014/chart" uri="{C3380CC4-5D6E-409C-BE32-E72D297353CC}">
              <c16:uniqueId val="{0000007C-DD10-409B-87F1-B2F8D6ACD275}"/>
            </c:ext>
          </c:extLst>
        </c:ser>
        <c:ser>
          <c:idx val="125"/>
          <c:order val="125"/>
          <c:tx>
            <c:strRef>
              <c:f>'[Copy of CorrNonLinearLog_TBVIs-Biowet.xlsx]Contour plot Cotton-Maize'!$DW$1</c:f>
              <c:strCache>
                <c:ptCount val="1"/>
                <c:pt idx="0">
                  <c:v>2027</c:v>
                </c:pt>
              </c:strCache>
            </c:strRef>
          </c:tx>
          <c:cat>
            <c:numRef>
              <c:f>'[Copy of CorrNonLinearLog_TBVIs-Biowet.xlsx]Contour plot Cotton-Maize'!$A$2:$A$159</c:f>
              <c:numCache>
                <c:formatCode>General</c:formatCode>
                <c:ptCount val="158"/>
                <c:pt idx="0">
                  <c:v>422</c:v>
                </c:pt>
                <c:pt idx="1">
                  <c:v>432</c:v>
                </c:pt>
                <c:pt idx="2">
                  <c:v>442</c:v>
                </c:pt>
                <c:pt idx="3">
                  <c:v>452</c:v>
                </c:pt>
                <c:pt idx="4">
                  <c:v>463</c:v>
                </c:pt>
                <c:pt idx="5">
                  <c:v>473</c:v>
                </c:pt>
                <c:pt idx="6">
                  <c:v>483</c:v>
                </c:pt>
                <c:pt idx="7">
                  <c:v>493</c:v>
                </c:pt>
                <c:pt idx="8">
                  <c:v>503</c:v>
                </c:pt>
                <c:pt idx="9">
                  <c:v>513</c:v>
                </c:pt>
                <c:pt idx="10">
                  <c:v>524</c:v>
                </c:pt>
                <c:pt idx="11">
                  <c:v>534</c:v>
                </c:pt>
                <c:pt idx="12">
                  <c:v>544</c:v>
                </c:pt>
                <c:pt idx="13">
                  <c:v>554</c:v>
                </c:pt>
                <c:pt idx="14">
                  <c:v>564</c:v>
                </c:pt>
                <c:pt idx="15">
                  <c:v>574</c:v>
                </c:pt>
                <c:pt idx="16">
                  <c:v>585</c:v>
                </c:pt>
                <c:pt idx="17">
                  <c:v>595</c:v>
                </c:pt>
                <c:pt idx="18">
                  <c:v>605</c:v>
                </c:pt>
                <c:pt idx="19">
                  <c:v>615</c:v>
                </c:pt>
                <c:pt idx="20">
                  <c:v>625</c:v>
                </c:pt>
                <c:pt idx="21">
                  <c:v>635</c:v>
                </c:pt>
                <c:pt idx="22">
                  <c:v>646</c:v>
                </c:pt>
                <c:pt idx="23">
                  <c:v>656</c:v>
                </c:pt>
                <c:pt idx="24">
                  <c:v>666</c:v>
                </c:pt>
                <c:pt idx="25">
                  <c:v>676</c:v>
                </c:pt>
                <c:pt idx="26">
                  <c:v>686</c:v>
                </c:pt>
                <c:pt idx="27">
                  <c:v>697</c:v>
                </c:pt>
                <c:pt idx="28">
                  <c:v>707</c:v>
                </c:pt>
                <c:pt idx="29">
                  <c:v>717</c:v>
                </c:pt>
                <c:pt idx="30">
                  <c:v>727</c:v>
                </c:pt>
                <c:pt idx="31">
                  <c:v>737</c:v>
                </c:pt>
                <c:pt idx="32">
                  <c:v>747</c:v>
                </c:pt>
                <c:pt idx="33">
                  <c:v>758</c:v>
                </c:pt>
                <c:pt idx="34">
                  <c:v>768</c:v>
                </c:pt>
                <c:pt idx="35">
                  <c:v>778</c:v>
                </c:pt>
                <c:pt idx="36">
                  <c:v>788</c:v>
                </c:pt>
                <c:pt idx="37">
                  <c:v>798</c:v>
                </c:pt>
                <c:pt idx="38">
                  <c:v>808</c:v>
                </c:pt>
                <c:pt idx="39">
                  <c:v>819</c:v>
                </c:pt>
                <c:pt idx="40">
                  <c:v>829</c:v>
                </c:pt>
                <c:pt idx="41">
                  <c:v>839</c:v>
                </c:pt>
                <c:pt idx="42">
                  <c:v>849</c:v>
                </c:pt>
                <c:pt idx="43">
                  <c:v>859</c:v>
                </c:pt>
                <c:pt idx="44">
                  <c:v>870</c:v>
                </c:pt>
                <c:pt idx="45">
                  <c:v>880</c:v>
                </c:pt>
                <c:pt idx="46">
                  <c:v>890</c:v>
                </c:pt>
                <c:pt idx="47">
                  <c:v>900</c:v>
                </c:pt>
                <c:pt idx="48">
                  <c:v>910</c:v>
                </c:pt>
                <c:pt idx="49">
                  <c:v>920</c:v>
                </c:pt>
                <c:pt idx="50">
                  <c:v>929</c:v>
                </c:pt>
                <c:pt idx="51">
                  <c:v>939</c:v>
                </c:pt>
                <c:pt idx="52">
                  <c:v>949</c:v>
                </c:pt>
                <c:pt idx="53">
                  <c:v>959</c:v>
                </c:pt>
                <c:pt idx="54">
                  <c:v>969</c:v>
                </c:pt>
                <c:pt idx="55">
                  <c:v>979</c:v>
                </c:pt>
                <c:pt idx="56">
                  <c:v>989</c:v>
                </c:pt>
                <c:pt idx="57">
                  <c:v>999</c:v>
                </c:pt>
                <c:pt idx="58">
                  <c:v>1009</c:v>
                </c:pt>
                <c:pt idx="59">
                  <c:v>1019</c:v>
                </c:pt>
                <c:pt idx="60">
                  <c:v>1029</c:v>
                </c:pt>
                <c:pt idx="61">
                  <c:v>1040</c:v>
                </c:pt>
                <c:pt idx="62">
                  <c:v>1051</c:v>
                </c:pt>
                <c:pt idx="63">
                  <c:v>1061</c:v>
                </c:pt>
                <c:pt idx="64">
                  <c:v>1071</c:v>
                </c:pt>
                <c:pt idx="65">
                  <c:v>1081</c:v>
                </c:pt>
                <c:pt idx="66">
                  <c:v>1091</c:v>
                </c:pt>
                <c:pt idx="67">
                  <c:v>1101</c:v>
                </c:pt>
                <c:pt idx="68">
                  <c:v>1111</c:v>
                </c:pt>
                <c:pt idx="69">
                  <c:v>1121</c:v>
                </c:pt>
                <c:pt idx="70">
                  <c:v>1131</c:v>
                </c:pt>
                <c:pt idx="71">
                  <c:v>1141</c:v>
                </c:pt>
                <c:pt idx="72">
                  <c:v>1151</c:v>
                </c:pt>
                <c:pt idx="73">
                  <c:v>1161</c:v>
                </c:pt>
                <c:pt idx="74">
                  <c:v>1171</c:v>
                </c:pt>
                <c:pt idx="75">
                  <c:v>1181</c:v>
                </c:pt>
                <c:pt idx="76">
                  <c:v>1191</c:v>
                </c:pt>
                <c:pt idx="77">
                  <c:v>1201</c:v>
                </c:pt>
                <c:pt idx="78">
                  <c:v>1211</c:v>
                </c:pt>
                <c:pt idx="79">
                  <c:v>1221</c:v>
                </c:pt>
                <c:pt idx="80">
                  <c:v>1231</c:v>
                </c:pt>
                <c:pt idx="81">
                  <c:v>1241</c:v>
                </c:pt>
                <c:pt idx="82">
                  <c:v>1251</c:v>
                </c:pt>
                <c:pt idx="83">
                  <c:v>1261</c:v>
                </c:pt>
                <c:pt idx="84">
                  <c:v>1272</c:v>
                </c:pt>
                <c:pt idx="85">
                  <c:v>1282</c:v>
                </c:pt>
                <c:pt idx="86">
                  <c:v>1292</c:v>
                </c:pt>
                <c:pt idx="87">
                  <c:v>1302</c:v>
                </c:pt>
                <c:pt idx="88">
                  <c:v>1312</c:v>
                </c:pt>
                <c:pt idx="89">
                  <c:v>1322</c:v>
                </c:pt>
                <c:pt idx="90">
                  <c:v>1332</c:v>
                </c:pt>
                <c:pt idx="91">
                  <c:v>1472</c:v>
                </c:pt>
                <c:pt idx="92">
                  <c:v>1483</c:v>
                </c:pt>
                <c:pt idx="93">
                  <c:v>1493</c:v>
                </c:pt>
                <c:pt idx="94">
                  <c:v>1503</c:v>
                </c:pt>
                <c:pt idx="95">
                  <c:v>1513</c:v>
                </c:pt>
                <c:pt idx="96">
                  <c:v>1523</c:v>
                </c:pt>
                <c:pt idx="97">
                  <c:v>1533</c:v>
                </c:pt>
                <c:pt idx="98">
                  <c:v>1543</c:v>
                </c:pt>
                <c:pt idx="99">
                  <c:v>1553</c:v>
                </c:pt>
                <c:pt idx="100">
                  <c:v>1563</c:v>
                </c:pt>
                <c:pt idx="101">
                  <c:v>1573</c:v>
                </c:pt>
                <c:pt idx="102">
                  <c:v>1583</c:v>
                </c:pt>
                <c:pt idx="103">
                  <c:v>1594</c:v>
                </c:pt>
                <c:pt idx="104">
                  <c:v>1604</c:v>
                </c:pt>
                <c:pt idx="105">
                  <c:v>1614</c:v>
                </c:pt>
                <c:pt idx="106">
                  <c:v>1624</c:v>
                </c:pt>
                <c:pt idx="107">
                  <c:v>1634</c:v>
                </c:pt>
                <c:pt idx="108">
                  <c:v>1644</c:v>
                </c:pt>
                <c:pt idx="109">
                  <c:v>1654</c:v>
                </c:pt>
                <c:pt idx="110">
                  <c:v>1664</c:v>
                </c:pt>
                <c:pt idx="111">
                  <c:v>1674</c:v>
                </c:pt>
                <c:pt idx="112">
                  <c:v>1684</c:v>
                </c:pt>
                <c:pt idx="113">
                  <c:v>1694</c:v>
                </c:pt>
                <c:pt idx="114">
                  <c:v>1704</c:v>
                </c:pt>
                <c:pt idx="115">
                  <c:v>1715</c:v>
                </c:pt>
                <c:pt idx="116">
                  <c:v>1725</c:v>
                </c:pt>
                <c:pt idx="117">
                  <c:v>1735</c:v>
                </c:pt>
                <c:pt idx="118">
                  <c:v>1745</c:v>
                </c:pt>
                <c:pt idx="119">
                  <c:v>1755</c:v>
                </c:pt>
                <c:pt idx="120">
                  <c:v>1765</c:v>
                </c:pt>
                <c:pt idx="121">
                  <c:v>1775</c:v>
                </c:pt>
                <c:pt idx="122">
                  <c:v>1785</c:v>
                </c:pt>
                <c:pt idx="123">
                  <c:v>1977</c:v>
                </c:pt>
                <c:pt idx="124">
                  <c:v>1987</c:v>
                </c:pt>
                <c:pt idx="125">
                  <c:v>2027</c:v>
                </c:pt>
                <c:pt idx="126">
                  <c:v>2037</c:v>
                </c:pt>
                <c:pt idx="127">
                  <c:v>2047</c:v>
                </c:pt>
                <c:pt idx="128">
                  <c:v>2058</c:v>
                </c:pt>
                <c:pt idx="129">
                  <c:v>2068</c:v>
                </c:pt>
                <c:pt idx="130">
                  <c:v>2078</c:v>
                </c:pt>
                <c:pt idx="131">
                  <c:v>2088</c:v>
                </c:pt>
                <c:pt idx="132">
                  <c:v>2098</c:v>
                </c:pt>
                <c:pt idx="133">
                  <c:v>2108</c:v>
                </c:pt>
                <c:pt idx="134">
                  <c:v>2118</c:v>
                </c:pt>
                <c:pt idx="135">
                  <c:v>2128</c:v>
                </c:pt>
                <c:pt idx="136">
                  <c:v>2138</c:v>
                </c:pt>
                <c:pt idx="137">
                  <c:v>2148</c:v>
                </c:pt>
                <c:pt idx="138">
                  <c:v>2158</c:v>
                </c:pt>
                <c:pt idx="139">
                  <c:v>2169</c:v>
                </c:pt>
                <c:pt idx="140">
                  <c:v>2179</c:v>
                </c:pt>
                <c:pt idx="141">
                  <c:v>2189</c:v>
                </c:pt>
                <c:pt idx="142">
                  <c:v>2199</c:v>
                </c:pt>
                <c:pt idx="143">
                  <c:v>2209</c:v>
                </c:pt>
                <c:pt idx="144">
                  <c:v>2219</c:v>
                </c:pt>
                <c:pt idx="145">
                  <c:v>2229</c:v>
                </c:pt>
                <c:pt idx="146">
                  <c:v>2239</c:v>
                </c:pt>
                <c:pt idx="147">
                  <c:v>2249</c:v>
                </c:pt>
                <c:pt idx="148">
                  <c:v>2259</c:v>
                </c:pt>
                <c:pt idx="149">
                  <c:v>2269</c:v>
                </c:pt>
                <c:pt idx="150">
                  <c:v>2280</c:v>
                </c:pt>
                <c:pt idx="151">
                  <c:v>2290</c:v>
                </c:pt>
                <c:pt idx="152">
                  <c:v>2300</c:v>
                </c:pt>
                <c:pt idx="153">
                  <c:v>2310</c:v>
                </c:pt>
                <c:pt idx="154">
                  <c:v>2320</c:v>
                </c:pt>
                <c:pt idx="155">
                  <c:v>2330</c:v>
                </c:pt>
                <c:pt idx="156">
                  <c:v>2340</c:v>
                </c:pt>
                <c:pt idx="157">
                  <c:v>2350</c:v>
                </c:pt>
              </c:numCache>
            </c:numRef>
          </c:cat>
          <c:val>
            <c:numRef>
              <c:f>'[Copy of CorrNonLinearLog_TBVIs-Biowet.xlsx]Contour plot Cotton-Maize'!$DW$2:$DW$159</c:f>
              <c:numCache>
                <c:formatCode>General</c:formatCode>
                <c:ptCount val="158"/>
                <c:pt idx="58">
                  <c:v>0.43222735360000031</c:v>
                </c:pt>
                <c:pt idx="60">
                  <c:v>0.45986029690000074</c:v>
                </c:pt>
                <c:pt idx="61">
                  <c:v>0.5177090304000016</c:v>
                </c:pt>
                <c:pt idx="64">
                  <c:v>0.50010355240000004</c:v>
                </c:pt>
                <c:pt idx="65">
                  <c:v>0.43688134090000075</c:v>
                </c:pt>
                <c:pt idx="68">
                  <c:v>0.56914953640000221</c:v>
                </c:pt>
                <c:pt idx="72">
                  <c:v>0.47163929760000006</c:v>
                </c:pt>
                <c:pt idx="77">
                  <c:v>0.48972004000000002</c:v>
                </c:pt>
                <c:pt idx="79">
                  <c:v>0.44928868410000083</c:v>
                </c:pt>
                <c:pt idx="88">
                  <c:v>0.45696248010000057</c:v>
                </c:pt>
                <c:pt idx="89">
                  <c:v>0.52533503999999998</c:v>
                </c:pt>
                <c:pt idx="118">
                  <c:v>0.43593006250000038</c:v>
                </c:pt>
                <c:pt idx="126">
                  <c:v>0.90276601960000002</c:v>
                </c:pt>
                <c:pt idx="127">
                  <c:v>0.79332867610000124</c:v>
                </c:pt>
                <c:pt idx="128">
                  <c:v>0.64775132890000064</c:v>
                </c:pt>
                <c:pt idx="131">
                  <c:v>0.5054499025000011</c:v>
                </c:pt>
                <c:pt idx="132">
                  <c:v>0.48124743839999995</c:v>
                </c:pt>
                <c:pt idx="133">
                  <c:v>0.53850646889999876</c:v>
                </c:pt>
                <c:pt idx="134">
                  <c:v>0.5211829248999984</c:v>
                </c:pt>
                <c:pt idx="135">
                  <c:v>0.48202471840000038</c:v>
                </c:pt>
                <c:pt idx="136">
                  <c:v>0.56458693209999999</c:v>
                </c:pt>
                <c:pt idx="137">
                  <c:v>0.59504253210000058</c:v>
                </c:pt>
                <c:pt idx="138">
                  <c:v>0.62318393640000136</c:v>
                </c:pt>
                <c:pt idx="139">
                  <c:v>0.60084201960000161</c:v>
                </c:pt>
                <c:pt idx="140">
                  <c:v>0.50208561640000138</c:v>
                </c:pt>
                <c:pt idx="141">
                  <c:v>0.51940849</c:v>
                </c:pt>
                <c:pt idx="142">
                  <c:v>0.57068959360000149</c:v>
                </c:pt>
                <c:pt idx="143">
                  <c:v>0.53275401000000122</c:v>
                </c:pt>
                <c:pt idx="144">
                  <c:v>0.52585702560000003</c:v>
                </c:pt>
                <c:pt idx="145">
                  <c:v>0.52400225439999992</c:v>
                </c:pt>
                <c:pt idx="146">
                  <c:v>0.72697791690000124</c:v>
                </c:pt>
                <c:pt idx="147">
                  <c:v>0.71297758440000003</c:v>
                </c:pt>
                <c:pt idx="148">
                  <c:v>0.68528595240000179</c:v>
                </c:pt>
                <c:pt idx="149">
                  <c:v>0.65283168040000183</c:v>
                </c:pt>
                <c:pt idx="150">
                  <c:v>0.71993528010000063</c:v>
                </c:pt>
                <c:pt idx="151">
                  <c:v>0.72000316089999949</c:v>
                </c:pt>
                <c:pt idx="152">
                  <c:v>0.61057033210000122</c:v>
                </c:pt>
                <c:pt idx="153">
                  <c:v>0.7002175040999995</c:v>
                </c:pt>
                <c:pt idx="154">
                  <c:v>0.61778028010000063</c:v>
                </c:pt>
                <c:pt idx="155">
                  <c:v>0.59491911610000081</c:v>
                </c:pt>
                <c:pt idx="156">
                  <c:v>0.49475749209999992</c:v>
                </c:pt>
                <c:pt idx="157">
                  <c:v>0.44234470810000037</c:v>
                </c:pt>
              </c:numCache>
            </c:numRef>
          </c:val>
          <c:extLst>
            <c:ext xmlns:c16="http://schemas.microsoft.com/office/drawing/2014/chart" uri="{C3380CC4-5D6E-409C-BE32-E72D297353CC}">
              <c16:uniqueId val="{0000007D-DD10-409B-87F1-B2F8D6ACD275}"/>
            </c:ext>
          </c:extLst>
        </c:ser>
        <c:ser>
          <c:idx val="126"/>
          <c:order val="126"/>
          <c:tx>
            <c:strRef>
              <c:f>'[Copy of CorrNonLinearLog_TBVIs-Biowet.xlsx]Contour plot Cotton-Maize'!$DX$1</c:f>
              <c:strCache>
                <c:ptCount val="1"/>
                <c:pt idx="0">
                  <c:v>2037</c:v>
                </c:pt>
              </c:strCache>
            </c:strRef>
          </c:tx>
          <c:cat>
            <c:numRef>
              <c:f>'[Copy of CorrNonLinearLog_TBVIs-Biowet.xlsx]Contour plot Cotton-Maize'!$A$2:$A$159</c:f>
              <c:numCache>
                <c:formatCode>General</c:formatCode>
                <c:ptCount val="158"/>
                <c:pt idx="0">
                  <c:v>422</c:v>
                </c:pt>
                <c:pt idx="1">
                  <c:v>432</c:v>
                </c:pt>
                <c:pt idx="2">
                  <c:v>442</c:v>
                </c:pt>
                <c:pt idx="3">
                  <c:v>452</c:v>
                </c:pt>
                <c:pt idx="4">
                  <c:v>463</c:v>
                </c:pt>
                <c:pt idx="5">
                  <c:v>473</c:v>
                </c:pt>
                <c:pt idx="6">
                  <c:v>483</c:v>
                </c:pt>
                <c:pt idx="7">
                  <c:v>493</c:v>
                </c:pt>
                <c:pt idx="8">
                  <c:v>503</c:v>
                </c:pt>
                <c:pt idx="9">
                  <c:v>513</c:v>
                </c:pt>
                <c:pt idx="10">
                  <c:v>524</c:v>
                </c:pt>
                <c:pt idx="11">
                  <c:v>534</c:v>
                </c:pt>
                <c:pt idx="12">
                  <c:v>544</c:v>
                </c:pt>
                <c:pt idx="13">
                  <c:v>554</c:v>
                </c:pt>
                <c:pt idx="14">
                  <c:v>564</c:v>
                </c:pt>
                <c:pt idx="15">
                  <c:v>574</c:v>
                </c:pt>
                <c:pt idx="16">
                  <c:v>585</c:v>
                </c:pt>
                <c:pt idx="17">
                  <c:v>595</c:v>
                </c:pt>
                <c:pt idx="18">
                  <c:v>605</c:v>
                </c:pt>
                <c:pt idx="19">
                  <c:v>615</c:v>
                </c:pt>
                <c:pt idx="20">
                  <c:v>625</c:v>
                </c:pt>
                <c:pt idx="21">
                  <c:v>635</c:v>
                </c:pt>
                <c:pt idx="22">
                  <c:v>646</c:v>
                </c:pt>
                <c:pt idx="23">
                  <c:v>656</c:v>
                </c:pt>
                <c:pt idx="24">
                  <c:v>666</c:v>
                </c:pt>
                <c:pt idx="25">
                  <c:v>676</c:v>
                </c:pt>
                <c:pt idx="26">
                  <c:v>686</c:v>
                </c:pt>
                <c:pt idx="27">
                  <c:v>697</c:v>
                </c:pt>
                <c:pt idx="28">
                  <c:v>707</c:v>
                </c:pt>
                <c:pt idx="29">
                  <c:v>717</c:v>
                </c:pt>
                <c:pt idx="30">
                  <c:v>727</c:v>
                </c:pt>
                <c:pt idx="31">
                  <c:v>737</c:v>
                </c:pt>
                <c:pt idx="32">
                  <c:v>747</c:v>
                </c:pt>
                <c:pt idx="33">
                  <c:v>758</c:v>
                </c:pt>
                <c:pt idx="34">
                  <c:v>768</c:v>
                </c:pt>
                <c:pt idx="35">
                  <c:v>778</c:v>
                </c:pt>
                <c:pt idx="36">
                  <c:v>788</c:v>
                </c:pt>
                <c:pt idx="37">
                  <c:v>798</c:v>
                </c:pt>
                <c:pt idx="38">
                  <c:v>808</c:v>
                </c:pt>
                <c:pt idx="39">
                  <c:v>819</c:v>
                </c:pt>
                <c:pt idx="40">
                  <c:v>829</c:v>
                </c:pt>
                <c:pt idx="41">
                  <c:v>839</c:v>
                </c:pt>
                <c:pt idx="42">
                  <c:v>849</c:v>
                </c:pt>
                <c:pt idx="43">
                  <c:v>859</c:v>
                </c:pt>
                <c:pt idx="44">
                  <c:v>870</c:v>
                </c:pt>
                <c:pt idx="45">
                  <c:v>880</c:v>
                </c:pt>
                <c:pt idx="46">
                  <c:v>890</c:v>
                </c:pt>
                <c:pt idx="47">
                  <c:v>900</c:v>
                </c:pt>
                <c:pt idx="48">
                  <c:v>910</c:v>
                </c:pt>
                <c:pt idx="49">
                  <c:v>920</c:v>
                </c:pt>
                <c:pt idx="50">
                  <c:v>929</c:v>
                </c:pt>
                <c:pt idx="51">
                  <c:v>939</c:v>
                </c:pt>
                <c:pt idx="52">
                  <c:v>949</c:v>
                </c:pt>
                <c:pt idx="53">
                  <c:v>959</c:v>
                </c:pt>
                <c:pt idx="54">
                  <c:v>969</c:v>
                </c:pt>
                <c:pt idx="55">
                  <c:v>979</c:v>
                </c:pt>
                <c:pt idx="56">
                  <c:v>989</c:v>
                </c:pt>
                <c:pt idx="57">
                  <c:v>999</c:v>
                </c:pt>
                <c:pt idx="58">
                  <c:v>1009</c:v>
                </c:pt>
                <c:pt idx="59">
                  <c:v>1019</c:v>
                </c:pt>
                <c:pt idx="60">
                  <c:v>1029</c:v>
                </c:pt>
                <c:pt idx="61">
                  <c:v>1040</c:v>
                </c:pt>
                <c:pt idx="62">
                  <c:v>1051</c:v>
                </c:pt>
                <c:pt idx="63">
                  <c:v>1061</c:v>
                </c:pt>
                <c:pt idx="64">
                  <c:v>1071</c:v>
                </c:pt>
                <c:pt idx="65">
                  <c:v>1081</c:v>
                </c:pt>
                <c:pt idx="66">
                  <c:v>1091</c:v>
                </c:pt>
                <c:pt idx="67">
                  <c:v>1101</c:v>
                </c:pt>
                <c:pt idx="68">
                  <c:v>1111</c:v>
                </c:pt>
                <c:pt idx="69">
                  <c:v>1121</c:v>
                </c:pt>
                <c:pt idx="70">
                  <c:v>1131</c:v>
                </c:pt>
                <c:pt idx="71">
                  <c:v>1141</c:v>
                </c:pt>
                <c:pt idx="72">
                  <c:v>1151</c:v>
                </c:pt>
                <c:pt idx="73">
                  <c:v>1161</c:v>
                </c:pt>
                <c:pt idx="74">
                  <c:v>1171</c:v>
                </c:pt>
                <c:pt idx="75">
                  <c:v>1181</c:v>
                </c:pt>
                <c:pt idx="76">
                  <c:v>1191</c:v>
                </c:pt>
                <c:pt idx="77">
                  <c:v>1201</c:v>
                </c:pt>
                <c:pt idx="78">
                  <c:v>1211</c:v>
                </c:pt>
                <c:pt idx="79">
                  <c:v>1221</c:v>
                </c:pt>
                <c:pt idx="80">
                  <c:v>1231</c:v>
                </c:pt>
                <c:pt idx="81">
                  <c:v>1241</c:v>
                </c:pt>
                <c:pt idx="82">
                  <c:v>1251</c:v>
                </c:pt>
                <c:pt idx="83">
                  <c:v>1261</c:v>
                </c:pt>
                <c:pt idx="84">
                  <c:v>1272</c:v>
                </c:pt>
                <c:pt idx="85">
                  <c:v>1282</c:v>
                </c:pt>
                <c:pt idx="86">
                  <c:v>1292</c:v>
                </c:pt>
                <c:pt idx="87">
                  <c:v>1302</c:v>
                </c:pt>
                <c:pt idx="88">
                  <c:v>1312</c:v>
                </c:pt>
                <c:pt idx="89">
                  <c:v>1322</c:v>
                </c:pt>
                <c:pt idx="90">
                  <c:v>1332</c:v>
                </c:pt>
                <c:pt idx="91">
                  <c:v>1472</c:v>
                </c:pt>
                <c:pt idx="92">
                  <c:v>1483</c:v>
                </c:pt>
                <c:pt idx="93">
                  <c:v>1493</c:v>
                </c:pt>
                <c:pt idx="94">
                  <c:v>1503</c:v>
                </c:pt>
                <c:pt idx="95">
                  <c:v>1513</c:v>
                </c:pt>
                <c:pt idx="96">
                  <c:v>1523</c:v>
                </c:pt>
                <c:pt idx="97">
                  <c:v>1533</c:v>
                </c:pt>
                <c:pt idx="98">
                  <c:v>1543</c:v>
                </c:pt>
                <c:pt idx="99">
                  <c:v>1553</c:v>
                </c:pt>
                <c:pt idx="100">
                  <c:v>1563</c:v>
                </c:pt>
                <c:pt idx="101">
                  <c:v>1573</c:v>
                </c:pt>
                <c:pt idx="102">
                  <c:v>1583</c:v>
                </c:pt>
                <c:pt idx="103">
                  <c:v>1594</c:v>
                </c:pt>
                <c:pt idx="104">
                  <c:v>1604</c:v>
                </c:pt>
                <c:pt idx="105">
                  <c:v>1614</c:v>
                </c:pt>
                <c:pt idx="106">
                  <c:v>1624</c:v>
                </c:pt>
                <c:pt idx="107">
                  <c:v>1634</c:v>
                </c:pt>
                <c:pt idx="108">
                  <c:v>1644</c:v>
                </c:pt>
                <c:pt idx="109">
                  <c:v>1654</c:v>
                </c:pt>
                <c:pt idx="110">
                  <c:v>1664</c:v>
                </c:pt>
                <c:pt idx="111">
                  <c:v>1674</c:v>
                </c:pt>
                <c:pt idx="112">
                  <c:v>1684</c:v>
                </c:pt>
                <c:pt idx="113">
                  <c:v>1694</c:v>
                </c:pt>
                <c:pt idx="114">
                  <c:v>1704</c:v>
                </c:pt>
                <c:pt idx="115">
                  <c:v>1715</c:v>
                </c:pt>
                <c:pt idx="116">
                  <c:v>1725</c:v>
                </c:pt>
                <c:pt idx="117">
                  <c:v>1735</c:v>
                </c:pt>
                <c:pt idx="118">
                  <c:v>1745</c:v>
                </c:pt>
                <c:pt idx="119">
                  <c:v>1755</c:v>
                </c:pt>
                <c:pt idx="120">
                  <c:v>1765</c:v>
                </c:pt>
                <c:pt idx="121">
                  <c:v>1775</c:v>
                </c:pt>
                <c:pt idx="122">
                  <c:v>1785</c:v>
                </c:pt>
                <c:pt idx="123">
                  <c:v>1977</c:v>
                </c:pt>
                <c:pt idx="124">
                  <c:v>1987</c:v>
                </c:pt>
                <c:pt idx="125">
                  <c:v>2027</c:v>
                </c:pt>
                <c:pt idx="126">
                  <c:v>2037</c:v>
                </c:pt>
                <c:pt idx="127">
                  <c:v>2047</c:v>
                </c:pt>
                <c:pt idx="128">
                  <c:v>2058</c:v>
                </c:pt>
                <c:pt idx="129">
                  <c:v>2068</c:v>
                </c:pt>
                <c:pt idx="130">
                  <c:v>2078</c:v>
                </c:pt>
                <c:pt idx="131">
                  <c:v>2088</c:v>
                </c:pt>
                <c:pt idx="132">
                  <c:v>2098</c:v>
                </c:pt>
                <c:pt idx="133">
                  <c:v>2108</c:v>
                </c:pt>
                <c:pt idx="134">
                  <c:v>2118</c:v>
                </c:pt>
                <c:pt idx="135">
                  <c:v>2128</c:v>
                </c:pt>
                <c:pt idx="136">
                  <c:v>2138</c:v>
                </c:pt>
                <c:pt idx="137">
                  <c:v>2148</c:v>
                </c:pt>
                <c:pt idx="138">
                  <c:v>2158</c:v>
                </c:pt>
                <c:pt idx="139">
                  <c:v>2169</c:v>
                </c:pt>
                <c:pt idx="140">
                  <c:v>2179</c:v>
                </c:pt>
                <c:pt idx="141">
                  <c:v>2189</c:v>
                </c:pt>
                <c:pt idx="142">
                  <c:v>2199</c:v>
                </c:pt>
                <c:pt idx="143">
                  <c:v>2209</c:v>
                </c:pt>
                <c:pt idx="144">
                  <c:v>2219</c:v>
                </c:pt>
                <c:pt idx="145">
                  <c:v>2229</c:v>
                </c:pt>
                <c:pt idx="146">
                  <c:v>2239</c:v>
                </c:pt>
                <c:pt idx="147">
                  <c:v>2249</c:v>
                </c:pt>
                <c:pt idx="148">
                  <c:v>2259</c:v>
                </c:pt>
                <c:pt idx="149">
                  <c:v>2269</c:v>
                </c:pt>
                <c:pt idx="150">
                  <c:v>2280</c:v>
                </c:pt>
                <c:pt idx="151">
                  <c:v>2290</c:v>
                </c:pt>
                <c:pt idx="152">
                  <c:v>2300</c:v>
                </c:pt>
                <c:pt idx="153">
                  <c:v>2310</c:v>
                </c:pt>
                <c:pt idx="154">
                  <c:v>2320</c:v>
                </c:pt>
                <c:pt idx="155">
                  <c:v>2330</c:v>
                </c:pt>
                <c:pt idx="156">
                  <c:v>2340</c:v>
                </c:pt>
                <c:pt idx="157">
                  <c:v>2350</c:v>
                </c:pt>
              </c:numCache>
            </c:numRef>
          </c:cat>
          <c:val>
            <c:numRef>
              <c:f>'[Copy of CorrNonLinearLog_TBVIs-Biowet.xlsx]Contour plot Cotton-Maize'!$DX$2:$DX$159</c:f>
              <c:numCache>
                <c:formatCode>General</c:formatCode>
                <c:ptCount val="158"/>
                <c:pt idx="58">
                  <c:v>0.43225365160000007</c:v>
                </c:pt>
                <c:pt idx="60">
                  <c:v>0.45992811240000031</c:v>
                </c:pt>
                <c:pt idx="61">
                  <c:v>0.51778098489999957</c:v>
                </c:pt>
                <c:pt idx="64">
                  <c:v>0.50017427290000005</c:v>
                </c:pt>
                <c:pt idx="65">
                  <c:v>0.43693422010000038</c:v>
                </c:pt>
                <c:pt idx="68">
                  <c:v>0.56939097640000136</c:v>
                </c:pt>
                <c:pt idx="72">
                  <c:v>0.47165303289999999</c:v>
                </c:pt>
                <c:pt idx="77">
                  <c:v>0.48976202889999992</c:v>
                </c:pt>
                <c:pt idx="79">
                  <c:v>0.44930209000000065</c:v>
                </c:pt>
                <c:pt idx="88">
                  <c:v>0.45701656090000092</c:v>
                </c:pt>
                <c:pt idx="89">
                  <c:v>0.52539302560000001</c:v>
                </c:pt>
                <c:pt idx="118">
                  <c:v>0.43593006250000038</c:v>
                </c:pt>
                <c:pt idx="127">
                  <c:v>0.46545141759999992</c:v>
                </c:pt>
              </c:numCache>
            </c:numRef>
          </c:val>
          <c:extLst>
            <c:ext xmlns:c16="http://schemas.microsoft.com/office/drawing/2014/chart" uri="{C3380CC4-5D6E-409C-BE32-E72D297353CC}">
              <c16:uniqueId val="{0000007E-DD10-409B-87F1-B2F8D6ACD275}"/>
            </c:ext>
          </c:extLst>
        </c:ser>
        <c:ser>
          <c:idx val="127"/>
          <c:order val="127"/>
          <c:tx>
            <c:strRef>
              <c:f>'[Copy of CorrNonLinearLog_TBVIs-Biowet.xlsx]Contour plot Cotton-Maize'!$DY$1</c:f>
              <c:strCache>
                <c:ptCount val="1"/>
                <c:pt idx="0">
                  <c:v>2047</c:v>
                </c:pt>
              </c:strCache>
            </c:strRef>
          </c:tx>
          <c:cat>
            <c:numRef>
              <c:f>'[Copy of CorrNonLinearLog_TBVIs-Biowet.xlsx]Contour plot Cotton-Maize'!$A$2:$A$159</c:f>
              <c:numCache>
                <c:formatCode>General</c:formatCode>
                <c:ptCount val="158"/>
                <c:pt idx="0">
                  <c:v>422</c:v>
                </c:pt>
                <c:pt idx="1">
                  <c:v>432</c:v>
                </c:pt>
                <c:pt idx="2">
                  <c:v>442</c:v>
                </c:pt>
                <c:pt idx="3">
                  <c:v>452</c:v>
                </c:pt>
                <c:pt idx="4">
                  <c:v>463</c:v>
                </c:pt>
                <c:pt idx="5">
                  <c:v>473</c:v>
                </c:pt>
                <c:pt idx="6">
                  <c:v>483</c:v>
                </c:pt>
                <c:pt idx="7">
                  <c:v>493</c:v>
                </c:pt>
                <c:pt idx="8">
                  <c:v>503</c:v>
                </c:pt>
                <c:pt idx="9">
                  <c:v>513</c:v>
                </c:pt>
                <c:pt idx="10">
                  <c:v>524</c:v>
                </c:pt>
                <c:pt idx="11">
                  <c:v>534</c:v>
                </c:pt>
                <c:pt idx="12">
                  <c:v>544</c:v>
                </c:pt>
                <c:pt idx="13">
                  <c:v>554</c:v>
                </c:pt>
                <c:pt idx="14">
                  <c:v>564</c:v>
                </c:pt>
                <c:pt idx="15">
                  <c:v>574</c:v>
                </c:pt>
                <c:pt idx="16">
                  <c:v>585</c:v>
                </c:pt>
                <c:pt idx="17">
                  <c:v>595</c:v>
                </c:pt>
                <c:pt idx="18">
                  <c:v>605</c:v>
                </c:pt>
                <c:pt idx="19">
                  <c:v>615</c:v>
                </c:pt>
                <c:pt idx="20">
                  <c:v>625</c:v>
                </c:pt>
                <c:pt idx="21">
                  <c:v>635</c:v>
                </c:pt>
                <c:pt idx="22">
                  <c:v>646</c:v>
                </c:pt>
                <c:pt idx="23">
                  <c:v>656</c:v>
                </c:pt>
                <c:pt idx="24">
                  <c:v>666</c:v>
                </c:pt>
                <c:pt idx="25">
                  <c:v>676</c:v>
                </c:pt>
                <c:pt idx="26">
                  <c:v>686</c:v>
                </c:pt>
                <c:pt idx="27">
                  <c:v>697</c:v>
                </c:pt>
                <c:pt idx="28">
                  <c:v>707</c:v>
                </c:pt>
                <c:pt idx="29">
                  <c:v>717</c:v>
                </c:pt>
                <c:pt idx="30">
                  <c:v>727</c:v>
                </c:pt>
                <c:pt idx="31">
                  <c:v>737</c:v>
                </c:pt>
                <c:pt idx="32">
                  <c:v>747</c:v>
                </c:pt>
                <c:pt idx="33">
                  <c:v>758</c:v>
                </c:pt>
                <c:pt idx="34">
                  <c:v>768</c:v>
                </c:pt>
                <c:pt idx="35">
                  <c:v>778</c:v>
                </c:pt>
                <c:pt idx="36">
                  <c:v>788</c:v>
                </c:pt>
                <c:pt idx="37">
                  <c:v>798</c:v>
                </c:pt>
                <c:pt idx="38">
                  <c:v>808</c:v>
                </c:pt>
                <c:pt idx="39">
                  <c:v>819</c:v>
                </c:pt>
                <c:pt idx="40">
                  <c:v>829</c:v>
                </c:pt>
                <c:pt idx="41">
                  <c:v>839</c:v>
                </c:pt>
                <c:pt idx="42">
                  <c:v>849</c:v>
                </c:pt>
                <c:pt idx="43">
                  <c:v>859</c:v>
                </c:pt>
                <c:pt idx="44">
                  <c:v>870</c:v>
                </c:pt>
                <c:pt idx="45">
                  <c:v>880</c:v>
                </c:pt>
                <c:pt idx="46">
                  <c:v>890</c:v>
                </c:pt>
                <c:pt idx="47">
                  <c:v>900</c:v>
                </c:pt>
                <c:pt idx="48">
                  <c:v>910</c:v>
                </c:pt>
                <c:pt idx="49">
                  <c:v>920</c:v>
                </c:pt>
                <c:pt idx="50">
                  <c:v>929</c:v>
                </c:pt>
                <c:pt idx="51">
                  <c:v>939</c:v>
                </c:pt>
                <c:pt idx="52">
                  <c:v>949</c:v>
                </c:pt>
                <c:pt idx="53">
                  <c:v>959</c:v>
                </c:pt>
                <c:pt idx="54">
                  <c:v>969</c:v>
                </c:pt>
                <c:pt idx="55">
                  <c:v>979</c:v>
                </c:pt>
                <c:pt idx="56">
                  <c:v>989</c:v>
                </c:pt>
                <c:pt idx="57">
                  <c:v>999</c:v>
                </c:pt>
                <c:pt idx="58">
                  <c:v>1009</c:v>
                </c:pt>
                <c:pt idx="59">
                  <c:v>1019</c:v>
                </c:pt>
                <c:pt idx="60">
                  <c:v>1029</c:v>
                </c:pt>
                <c:pt idx="61">
                  <c:v>1040</c:v>
                </c:pt>
                <c:pt idx="62">
                  <c:v>1051</c:v>
                </c:pt>
                <c:pt idx="63">
                  <c:v>1061</c:v>
                </c:pt>
                <c:pt idx="64">
                  <c:v>1071</c:v>
                </c:pt>
                <c:pt idx="65">
                  <c:v>1081</c:v>
                </c:pt>
                <c:pt idx="66">
                  <c:v>1091</c:v>
                </c:pt>
                <c:pt idx="67">
                  <c:v>1101</c:v>
                </c:pt>
                <c:pt idx="68">
                  <c:v>1111</c:v>
                </c:pt>
                <c:pt idx="69">
                  <c:v>1121</c:v>
                </c:pt>
                <c:pt idx="70">
                  <c:v>1131</c:v>
                </c:pt>
                <c:pt idx="71">
                  <c:v>1141</c:v>
                </c:pt>
                <c:pt idx="72">
                  <c:v>1151</c:v>
                </c:pt>
                <c:pt idx="73">
                  <c:v>1161</c:v>
                </c:pt>
                <c:pt idx="74">
                  <c:v>1171</c:v>
                </c:pt>
                <c:pt idx="75">
                  <c:v>1181</c:v>
                </c:pt>
                <c:pt idx="76">
                  <c:v>1191</c:v>
                </c:pt>
                <c:pt idx="77">
                  <c:v>1201</c:v>
                </c:pt>
                <c:pt idx="78">
                  <c:v>1211</c:v>
                </c:pt>
                <c:pt idx="79">
                  <c:v>1221</c:v>
                </c:pt>
                <c:pt idx="80">
                  <c:v>1231</c:v>
                </c:pt>
                <c:pt idx="81">
                  <c:v>1241</c:v>
                </c:pt>
                <c:pt idx="82">
                  <c:v>1251</c:v>
                </c:pt>
                <c:pt idx="83">
                  <c:v>1261</c:v>
                </c:pt>
                <c:pt idx="84">
                  <c:v>1272</c:v>
                </c:pt>
                <c:pt idx="85">
                  <c:v>1282</c:v>
                </c:pt>
                <c:pt idx="86">
                  <c:v>1292</c:v>
                </c:pt>
                <c:pt idx="87">
                  <c:v>1302</c:v>
                </c:pt>
                <c:pt idx="88">
                  <c:v>1312</c:v>
                </c:pt>
                <c:pt idx="89">
                  <c:v>1322</c:v>
                </c:pt>
                <c:pt idx="90">
                  <c:v>1332</c:v>
                </c:pt>
                <c:pt idx="91">
                  <c:v>1472</c:v>
                </c:pt>
                <c:pt idx="92">
                  <c:v>1483</c:v>
                </c:pt>
                <c:pt idx="93">
                  <c:v>1493</c:v>
                </c:pt>
                <c:pt idx="94">
                  <c:v>1503</c:v>
                </c:pt>
                <c:pt idx="95">
                  <c:v>1513</c:v>
                </c:pt>
                <c:pt idx="96">
                  <c:v>1523</c:v>
                </c:pt>
                <c:pt idx="97">
                  <c:v>1533</c:v>
                </c:pt>
                <c:pt idx="98">
                  <c:v>1543</c:v>
                </c:pt>
                <c:pt idx="99">
                  <c:v>1553</c:v>
                </c:pt>
                <c:pt idx="100">
                  <c:v>1563</c:v>
                </c:pt>
                <c:pt idx="101">
                  <c:v>1573</c:v>
                </c:pt>
                <c:pt idx="102">
                  <c:v>1583</c:v>
                </c:pt>
                <c:pt idx="103">
                  <c:v>1594</c:v>
                </c:pt>
                <c:pt idx="104">
                  <c:v>1604</c:v>
                </c:pt>
                <c:pt idx="105">
                  <c:v>1614</c:v>
                </c:pt>
                <c:pt idx="106">
                  <c:v>1624</c:v>
                </c:pt>
                <c:pt idx="107">
                  <c:v>1634</c:v>
                </c:pt>
                <c:pt idx="108">
                  <c:v>1644</c:v>
                </c:pt>
                <c:pt idx="109">
                  <c:v>1654</c:v>
                </c:pt>
                <c:pt idx="110">
                  <c:v>1664</c:v>
                </c:pt>
                <c:pt idx="111">
                  <c:v>1674</c:v>
                </c:pt>
                <c:pt idx="112">
                  <c:v>1684</c:v>
                </c:pt>
                <c:pt idx="113">
                  <c:v>1694</c:v>
                </c:pt>
                <c:pt idx="114">
                  <c:v>1704</c:v>
                </c:pt>
                <c:pt idx="115">
                  <c:v>1715</c:v>
                </c:pt>
                <c:pt idx="116">
                  <c:v>1725</c:v>
                </c:pt>
                <c:pt idx="117">
                  <c:v>1735</c:v>
                </c:pt>
                <c:pt idx="118">
                  <c:v>1745</c:v>
                </c:pt>
                <c:pt idx="119">
                  <c:v>1755</c:v>
                </c:pt>
                <c:pt idx="120">
                  <c:v>1765</c:v>
                </c:pt>
                <c:pt idx="121">
                  <c:v>1775</c:v>
                </c:pt>
                <c:pt idx="122">
                  <c:v>1785</c:v>
                </c:pt>
                <c:pt idx="123">
                  <c:v>1977</c:v>
                </c:pt>
                <c:pt idx="124">
                  <c:v>1987</c:v>
                </c:pt>
                <c:pt idx="125">
                  <c:v>2027</c:v>
                </c:pt>
                <c:pt idx="126">
                  <c:v>2037</c:v>
                </c:pt>
                <c:pt idx="127">
                  <c:v>2047</c:v>
                </c:pt>
                <c:pt idx="128">
                  <c:v>2058</c:v>
                </c:pt>
                <c:pt idx="129">
                  <c:v>2068</c:v>
                </c:pt>
                <c:pt idx="130">
                  <c:v>2078</c:v>
                </c:pt>
                <c:pt idx="131">
                  <c:v>2088</c:v>
                </c:pt>
                <c:pt idx="132">
                  <c:v>2098</c:v>
                </c:pt>
                <c:pt idx="133">
                  <c:v>2108</c:v>
                </c:pt>
                <c:pt idx="134">
                  <c:v>2118</c:v>
                </c:pt>
                <c:pt idx="135">
                  <c:v>2128</c:v>
                </c:pt>
                <c:pt idx="136">
                  <c:v>2138</c:v>
                </c:pt>
                <c:pt idx="137">
                  <c:v>2148</c:v>
                </c:pt>
                <c:pt idx="138">
                  <c:v>2158</c:v>
                </c:pt>
                <c:pt idx="139">
                  <c:v>2169</c:v>
                </c:pt>
                <c:pt idx="140">
                  <c:v>2179</c:v>
                </c:pt>
                <c:pt idx="141">
                  <c:v>2189</c:v>
                </c:pt>
                <c:pt idx="142">
                  <c:v>2199</c:v>
                </c:pt>
                <c:pt idx="143">
                  <c:v>2209</c:v>
                </c:pt>
                <c:pt idx="144">
                  <c:v>2219</c:v>
                </c:pt>
                <c:pt idx="145">
                  <c:v>2229</c:v>
                </c:pt>
                <c:pt idx="146">
                  <c:v>2239</c:v>
                </c:pt>
                <c:pt idx="147">
                  <c:v>2249</c:v>
                </c:pt>
                <c:pt idx="148">
                  <c:v>2259</c:v>
                </c:pt>
                <c:pt idx="149">
                  <c:v>2269</c:v>
                </c:pt>
                <c:pt idx="150">
                  <c:v>2280</c:v>
                </c:pt>
                <c:pt idx="151">
                  <c:v>2290</c:v>
                </c:pt>
                <c:pt idx="152">
                  <c:v>2300</c:v>
                </c:pt>
                <c:pt idx="153">
                  <c:v>2310</c:v>
                </c:pt>
                <c:pt idx="154">
                  <c:v>2320</c:v>
                </c:pt>
                <c:pt idx="155">
                  <c:v>2330</c:v>
                </c:pt>
                <c:pt idx="156">
                  <c:v>2340</c:v>
                </c:pt>
                <c:pt idx="157">
                  <c:v>2350</c:v>
                </c:pt>
              </c:numCache>
            </c:numRef>
          </c:cat>
          <c:val>
            <c:numRef>
              <c:f>'[Copy of CorrNonLinearLog_TBVIs-Biowet.xlsx]Contour plot Cotton-Maize'!$DY$2:$DY$159</c:f>
              <c:numCache>
                <c:formatCode>General</c:formatCode>
                <c:ptCount val="158"/>
                <c:pt idx="0">
                  <c:v>0.49402623690000086</c:v>
                </c:pt>
                <c:pt idx="1">
                  <c:v>0.73472326560000123</c:v>
                </c:pt>
                <c:pt idx="2">
                  <c:v>0.55282199040000113</c:v>
                </c:pt>
                <c:pt idx="3">
                  <c:v>0.66822450250000198</c:v>
                </c:pt>
                <c:pt idx="4">
                  <c:v>0.61196199840000065</c:v>
                </c:pt>
                <c:pt idx="5">
                  <c:v>0.62411580010000123</c:v>
                </c:pt>
                <c:pt idx="6">
                  <c:v>0.66652528810000122</c:v>
                </c:pt>
                <c:pt idx="7">
                  <c:v>0.53572152489999991</c:v>
                </c:pt>
                <c:pt idx="8">
                  <c:v>0.56322023040000124</c:v>
                </c:pt>
                <c:pt idx="9">
                  <c:v>0.61870809640000235</c:v>
                </c:pt>
                <c:pt idx="10">
                  <c:v>0.56562432640000126</c:v>
                </c:pt>
                <c:pt idx="11">
                  <c:v>0.58441438089999798</c:v>
                </c:pt>
                <c:pt idx="12">
                  <c:v>0.50799830760000064</c:v>
                </c:pt>
                <c:pt idx="13">
                  <c:v>0.52343778009999875</c:v>
                </c:pt>
                <c:pt idx="14">
                  <c:v>0.56038698809999876</c:v>
                </c:pt>
                <c:pt idx="15">
                  <c:v>0.55914501760000246</c:v>
                </c:pt>
                <c:pt idx="16">
                  <c:v>0.58142150009999949</c:v>
                </c:pt>
                <c:pt idx="17">
                  <c:v>0.60645156250000065</c:v>
                </c:pt>
                <c:pt idx="18">
                  <c:v>0.60290566090000064</c:v>
                </c:pt>
                <c:pt idx="19">
                  <c:v>0.52863078489999948</c:v>
                </c:pt>
                <c:pt idx="20">
                  <c:v>0.61196199840000065</c:v>
                </c:pt>
                <c:pt idx="21">
                  <c:v>0.57329126560000065</c:v>
                </c:pt>
                <c:pt idx="22">
                  <c:v>0.59468774559999948</c:v>
                </c:pt>
                <c:pt idx="23">
                  <c:v>0.56752115560000005</c:v>
                </c:pt>
                <c:pt idx="24">
                  <c:v>0.60386886810000062</c:v>
                </c:pt>
                <c:pt idx="25">
                  <c:v>0.6042885696000001</c:v>
                </c:pt>
                <c:pt idx="26">
                  <c:v>0.59760630250000057</c:v>
                </c:pt>
                <c:pt idx="27">
                  <c:v>0.52116848640000002</c:v>
                </c:pt>
                <c:pt idx="28">
                  <c:v>0.50290790559999998</c:v>
                </c:pt>
                <c:pt idx="128">
                  <c:v>0.60883687840000122</c:v>
                </c:pt>
                <c:pt idx="129">
                  <c:v>0.7089134808999995</c:v>
                </c:pt>
                <c:pt idx="130">
                  <c:v>0.75309419610000172</c:v>
                </c:pt>
                <c:pt idx="131">
                  <c:v>0.71730736360000003</c:v>
                </c:pt>
                <c:pt idx="132">
                  <c:v>0.73424333440000122</c:v>
                </c:pt>
                <c:pt idx="133">
                  <c:v>0.68430947290000155</c:v>
                </c:pt>
                <c:pt idx="134">
                  <c:v>0.64794450250000257</c:v>
                </c:pt>
                <c:pt idx="135">
                  <c:v>0.69924716410000043</c:v>
                </c:pt>
                <c:pt idx="136">
                  <c:v>0.65968508410000126</c:v>
                </c:pt>
                <c:pt idx="137">
                  <c:v>0.559504</c:v>
                </c:pt>
                <c:pt idx="138">
                  <c:v>0.53671741210000123</c:v>
                </c:pt>
                <c:pt idx="139">
                  <c:v>0.58683260250000069</c:v>
                </c:pt>
                <c:pt idx="140">
                  <c:v>0.58123851210000044</c:v>
                </c:pt>
                <c:pt idx="141">
                  <c:v>0.52839814809999996</c:v>
                </c:pt>
                <c:pt idx="142">
                  <c:v>0.41145810249999998</c:v>
                </c:pt>
                <c:pt idx="143">
                  <c:v>0.63693168640000186</c:v>
                </c:pt>
                <c:pt idx="144">
                  <c:v>0.62938835560000062</c:v>
                </c:pt>
                <c:pt idx="145">
                  <c:v>0.5766883599999999</c:v>
                </c:pt>
                <c:pt idx="147">
                  <c:v>0.41943756960000061</c:v>
                </c:pt>
                <c:pt idx="148">
                  <c:v>0.47081554560000038</c:v>
                </c:pt>
                <c:pt idx="149">
                  <c:v>0.5073285528999999</c:v>
                </c:pt>
                <c:pt idx="152">
                  <c:v>0.5368053289000001</c:v>
                </c:pt>
                <c:pt idx="153">
                  <c:v>0.45511214439999997</c:v>
                </c:pt>
                <c:pt idx="154">
                  <c:v>0.44793571839999996</c:v>
                </c:pt>
              </c:numCache>
            </c:numRef>
          </c:val>
          <c:extLst>
            <c:ext xmlns:c16="http://schemas.microsoft.com/office/drawing/2014/chart" uri="{C3380CC4-5D6E-409C-BE32-E72D297353CC}">
              <c16:uniqueId val="{0000007F-DD10-409B-87F1-B2F8D6ACD275}"/>
            </c:ext>
          </c:extLst>
        </c:ser>
        <c:ser>
          <c:idx val="128"/>
          <c:order val="128"/>
          <c:tx>
            <c:strRef>
              <c:f>'[Copy of CorrNonLinearLog_TBVIs-Biowet.xlsx]Contour plot Cotton-Maize'!$DZ$1</c:f>
              <c:strCache>
                <c:ptCount val="1"/>
                <c:pt idx="0">
                  <c:v>2058</c:v>
                </c:pt>
              </c:strCache>
            </c:strRef>
          </c:tx>
          <c:cat>
            <c:numRef>
              <c:f>'[Copy of CorrNonLinearLog_TBVIs-Biowet.xlsx]Contour plot Cotton-Maize'!$A$2:$A$159</c:f>
              <c:numCache>
                <c:formatCode>General</c:formatCode>
                <c:ptCount val="158"/>
                <c:pt idx="0">
                  <c:v>422</c:v>
                </c:pt>
                <c:pt idx="1">
                  <c:v>432</c:v>
                </c:pt>
                <c:pt idx="2">
                  <c:v>442</c:v>
                </c:pt>
                <c:pt idx="3">
                  <c:v>452</c:v>
                </c:pt>
                <c:pt idx="4">
                  <c:v>463</c:v>
                </c:pt>
                <c:pt idx="5">
                  <c:v>473</c:v>
                </c:pt>
                <c:pt idx="6">
                  <c:v>483</c:v>
                </c:pt>
                <c:pt idx="7">
                  <c:v>493</c:v>
                </c:pt>
                <c:pt idx="8">
                  <c:v>503</c:v>
                </c:pt>
                <c:pt idx="9">
                  <c:v>513</c:v>
                </c:pt>
                <c:pt idx="10">
                  <c:v>524</c:v>
                </c:pt>
                <c:pt idx="11">
                  <c:v>534</c:v>
                </c:pt>
                <c:pt idx="12">
                  <c:v>544</c:v>
                </c:pt>
                <c:pt idx="13">
                  <c:v>554</c:v>
                </c:pt>
                <c:pt idx="14">
                  <c:v>564</c:v>
                </c:pt>
                <c:pt idx="15">
                  <c:v>574</c:v>
                </c:pt>
                <c:pt idx="16">
                  <c:v>585</c:v>
                </c:pt>
                <c:pt idx="17">
                  <c:v>595</c:v>
                </c:pt>
                <c:pt idx="18">
                  <c:v>605</c:v>
                </c:pt>
                <c:pt idx="19">
                  <c:v>615</c:v>
                </c:pt>
                <c:pt idx="20">
                  <c:v>625</c:v>
                </c:pt>
                <c:pt idx="21">
                  <c:v>635</c:v>
                </c:pt>
                <c:pt idx="22">
                  <c:v>646</c:v>
                </c:pt>
                <c:pt idx="23">
                  <c:v>656</c:v>
                </c:pt>
                <c:pt idx="24">
                  <c:v>666</c:v>
                </c:pt>
                <c:pt idx="25">
                  <c:v>676</c:v>
                </c:pt>
                <c:pt idx="26">
                  <c:v>686</c:v>
                </c:pt>
                <c:pt idx="27">
                  <c:v>697</c:v>
                </c:pt>
                <c:pt idx="28">
                  <c:v>707</c:v>
                </c:pt>
                <c:pt idx="29">
                  <c:v>717</c:v>
                </c:pt>
                <c:pt idx="30">
                  <c:v>727</c:v>
                </c:pt>
                <c:pt idx="31">
                  <c:v>737</c:v>
                </c:pt>
                <c:pt idx="32">
                  <c:v>747</c:v>
                </c:pt>
                <c:pt idx="33">
                  <c:v>758</c:v>
                </c:pt>
                <c:pt idx="34">
                  <c:v>768</c:v>
                </c:pt>
                <c:pt idx="35">
                  <c:v>778</c:v>
                </c:pt>
                <c:pt idx="36">
                  <c:v>788</c:v>
                </c:pt>
                <c:pt idx="37">
                  <c:v>798</c:v>
                </c:pt>
                <c:pt idx="38">
                  <c:v>808</c:v>
                </c:pt>
                <c:pt idx="39">
                  <c:v>819</c:v>
                </c:pt>
                <c:pt idx="40">
                  <c:v>829</c:v>
                </c:pt>
                <c:pt idx="41">
                  <c:v>839</c:v>
                </c:pt>
                <c:pt idx="42">
                  <c:v>849</c:v>
                </c:pt>
                <c:pt idx="43">
                  <c:v>859</c:v>
                </c:pt>
                <c:pt idx="44">
                  <c:v>870</c:v>
                </c:pt>
                <c:pt idx="45">
                  <c:v>880</c:v>
                </c:pt>
                <c:pt idx="46">
                  <c:v>890</c:v>
                </c:pt>
                <c:pt idx="47">
                  <c:v>900</c:v>
                </c:pt>
                <c:pt idx="48">
                  <c:v>910</c:v>
                </c:pt>
                <c:pt idx="49">
                  <c:v>920</c:v>
                </c:pt>
                <c:pt idx="50">
                  <c:v>929</c:v>
                </c:pt>
                <c:pt idx="51">
                  <c:v>939</c:v>
                </c:pt>
                <c:pt idx="52">
                  <c:v>949</c:v>
                </c:pt>
                <c:pt idx="53">
                  <c:v>959</c:v>
                </c:pt>
                <c:pt idx="54">
                  <c:v>969</c:v>
                </c:pt>
                <c:pt idx="55">
                  <c:v>979</c:v>
                </c:pt>
                <c:pt idx="56">
                  <c:v>989</c:v>
                </c:pt>
                <c:pt idx="57">
                  <c:v>999</c:v>
                </c:pt>
                <c:pt idx="58">
                  <c:v>1009</c:v>
                </c:pt>
                <c:pt idx="59">
                  <c:v>1019</c:v>
                </c:pt>
                <c:pt idx="60">
                  <c:v>1029</c:v>
                </c:pt>
                <c:pt idx="61">
                  <c:v>1040</c:v>
                </c:pt>
                <c:pt idx="62">
                  <c:v>1051</c:v>
                </c:pt>
                <c:pt idx="63">
                  <c:v>1061</c:v>
                </c:pt>
                <c:pt idx="64">
                  <c:v>1071</c:v>
                </c:pt>
                <c:pt idx="65">
                  <c:v>1081</c:v>
                </c:pt>
                <c:pt idx="66">
                  <c:v>1091</c:v>
                </c:pt>
                <c:pt idx="67">
                  <c:v>1101</c:v>
                </c:pt>
                <c:pt idx="68">
                  <c:v>1111</c:v>
                </c:pt>
                <c:pt idx="69">
                  <c:v>1121</c:v>
                </c:pt>
                <c:pt idx="70">
                  <c:v>1131</c:v>
                </c:pt>
                <c:pt idx="71">
                  <c:v>1141</c:v>
                </c:pt>
                <c:pt idx="72">
                  <c:v>1151</c:v>
                </c:pt>
                <c:pt idx="73">
                  <c:v>1161</c:v>
                </c:pt>
                <c:pt idx="74">
                  <c:v>1171</c:v>
                </c:pt>
                <c:pt idx="75">
                  <c:v>1181</c:v>
                </c:pt>
                <c:pt idx="76">
                  <c:v>1191</c:v>
                </c:pt>
                <c:pt idx="77">
                  <c:v>1201</c:v>
                </c:pt>
                <c:pt idx="78">
                  <c:v>1211</c:v>
                </c:pt>
                <c:pt idx="79">
                  <c:v>1221</c:v>
                </c:pt>
                <c:pt idx="80">
                  <c:v>1231</c:v>
                </c:pt>
                <c:pt idx="81">
                  <c:v>1241</c:v>
                </c:pt>
                <c:pt idx="82">
                  <c:v>1251</c:v>
                </c:pt>
                <c:pt idx="83">
                  <c:v>1261</c:v>
                </c:pt>
                <c:pt idx="84">
                  <c:v>1272</c:v>
                </c:pt>
                <c:pt idx="85">
                  <c:v>1282</c:v>
                </c:pt>
                <c:pt idx="86">
                  <c:v>1292</c:v>
                </c:pt>
                <c:pt idx="87">
                  <c:v>1302</c:v>
                </c:pt>
                <c:pt idx="88">
                  <c:v>1312</c:v>
                </c:pt>
                <c:pt idx="89">
                  <c:v>1322</c:v>
                </c:pt>
                <c:pt idx="90">
                  <c:v>1332</c:v>
                </c:pt>
                <c:pt idx="91">
                  <c:v>1472</c:v>
                </c:pt>
                <c:pt idx="92">
                  <c:v>1483</c:v>
                </c:pt>
                <c:pt idx="93">
                  <c:v>1493</c:v>
                </c:pt>
                <c:pt idx="94">
                  <c:v>1503</c:v>
                </c:pt>
                <c:pt idx="95">
                  <c:v>1513</c:v>
                </c:pt>
                <c:pt idx="96">
                  <c:v>1523</c:v>
                </c:pt>
                <c:pt idx="97">
                  <c:v>1533</c:v>
                </c:pt>
                <c:pt idx="98">
                  <c:v>1543</c:v>
                </c:pt>
                <c:pt idx="99">
                  <c:v>1553</c:v>
                </c:pt>
                <c:pt idx="100">
                  <c:v>1563</c:v>
                </c:pt>
                <c:pt idx="101">
                  <c:v>1573</c:v>
                </c:pt>
                <c:pt idx="102">
                  <c:v>1583</c:v>
                </c:pt>
                <c:pt idx="103">
                  <c:v>1594</c:v>
                </c:pt>
                <c:pt idx="104">
                  <c:v>1604</c:v>
                </c:pt>
                <c:pt idx="105">
                  <c:v>1614</c:v>
                </c:pt>
                <c:pt idx="106">
                  <c:v>1624</c:v>
                </c:pt>
                <c:pt idx="107">
                  <c:v>1634</c:v>
                </c:pt>
                <c:pt idx="108">
                  <c:v>1644</c:v>
                </c:pt>
                <c:pt idx="109">
                  <c:v>1654</c:v>
                </c:pt>
                <c:pt idx="110">
                  <c:v>1664</c:v>
                </c:pt>
                <c:pt idx="111">
                  <c:v>1674</c:v>
                </c:pt>
                <c:pt idx="112">
                  <c:v>1684</c:v>
                </c:pt>
                <c:pt idx="113">
                  <c:v>1694</c:v>
                </c:pt>
                <c:pt idx="114">
                  <c:v>1704</c:v>
                </c:pt>
                <c:pt idx="115">
                  <c:v>1715</c:v>
                </c:pt>
                <c:pt idx="116">
                  <c:v>1725</c:v>
                </c:pt>
                <c:pt idx="117">
                  <c:v>1735</c:v>
                </c:pt>
                <c:pt idx="118">
                  <c:v>1745</c:v>
                </c:pt>
                <c:pt idx="119">
                  <c:v>1755</c:v>
                </c:pt>
                <c:pt idx="120">
                  <c:v>1765</c:v>
                </c:pt>
                <c:pt idx="121">
                  <c:v>1775</c:v>
                </c:pt>
                <c:pt idx="122">
                  <c:v>1785</c:v>
                </c:pt>
                <c:pt idx="123">
                  <c:v>1977</c:v>
                </c:pt>
                <c:pt idx="124">
                  <c:v>1987</c:v>
                </c:pt>
                <c:pt idx="125">
                  <c:v>2027</c:v>
                </c:pt>
                <c:pt idx="126">
                  <c:v>2037</c:v>
                </c:pt>
                <c:pt idx="127">
                  <c:v>2047</c:v>
                </c:pt>
                <c:pt idx="128">
                  <c:v>2058</c:v>
                </c:pt>
                <c:pt idx="129">
                  <c:v>2068</c:v>
                </c:pt>
                <c:pt idx="130">
                  <c:v>2078</c:v>
                </c:pt>
                <c:pt idx="131">
                  <c:v>2088</c:v>
                </c:pt>
                <c:pt idx="132">
                  <c:v>2098</c:v>
                </c:pt>
                <c:pt idx="133">
                  <c:v>2108</c:v>
                </c:pt>
                <c:pt idx="134">
                  <c:v>2118</c:v>
                </c:pt>
                <c:pt idx="135">
                  <c:v>2128</c:v>
                </c:pt>
                <c:pt idx="136">
                  <c:v>2138</c:v>
                </c:pt>
                <c:pt idx="137">
                  <c:v>2148</c:v>
                </c:pt>
                <c:pt idx="138">
                  <c:v>2158</c:v>
                </c:pt>
                <c:pt idx="139">
                  <c:v>2169</c:v>
                </c:pt>
                <c:pt idx="140">
                  <c:v>2179</c:v>
                </c:pt>
                <c:pt idx="141">
                  <c:v>2189</c:v>
                </c:pt>
                <c:pt idx="142">
                  <c:v>2199</c:v>
                </c:pt>
                <c:pt idx="143">
                  <c:v>2209</c:v>
                </c:pt>
                <c:pt idx="144">
                  <c:v>2219</c:v>
                </c:pt>
                <c:pt idx="145">
                  <c:v>2229</c:v>
                </c:pt>
                <c:pt idx="146">
                  <c:v>2239</c:v>
                </c:pt>
                <c:pt idx="147">
                  <c:v>2249</c:v>
                </c:pt>
                <c:pt idx="148">
                  <c:v>2259</c:v>
                </c:pt>
                <c:pt idx="149">
                  <c:v>2269</c:v>
                </c:pt>
                <c:pt idx="150">
                  <c:v>2280</c:v>
                </c:pt>
                <c:pt idx="151">
                  <c:v>2290</c:v>
                </c:pt>
                <c:pt idx="152">
                  <c:v>2300</c:v>
                </c:pt>
                <c:pt idx="153">
                  <c:v>2310</c:v>
                </c:pt>
                <c:pt idx="154">
                  <c:v>2320</c:v>
                </c:pt>
                <c:pt idx="155">
                  <c:v>2330</c:v>
                </c:pt>
                <c:pt idx="156">
                  <c:v>2340</c:v>
                </c:pt>
                <c:pt idx="157">
                  <c:v>2350</c:v>
                </c:pt>
              </c:numCache>
            </c:numRef>
          </c:cat>
          <c:val>
            <c:numRef>
              <c:f>'[Copy of CorrNonLinearLog_TBVIs-Biowet.xlsx]Contour plot Cotton-Maize'!$DZ$2:$DZ$159</c:f>
              <c:numCache>
                <c:formatCode>General</c:formatCode>
                <c:ptCount val="158"/>
                <c:pt idx="68">
                  <c:v>0.44821686010000089</c:v>
                </c:pt>
              </c:numCache>
            </c:numRef>
          </c:val>
          <c:extLst>
            <c:ext xmlns:c16="http://schemas.microsoft.com/office/drawing/2014/chart" uri="{C3380CC4-5D6E-409C-BE32-E72D297353CC}">
              <c16:uniqueId val="{00000080-DD10-409B-87F1-B2F8D6ACD275}"/>
            </c:ext>
          </c:extLst>
        </c:ser>
        <c:ser>
          <c:idx val="129"/>
          <c:order val="129"/>
          <c:tx>
            <c:strRef>
              <c:f>'[Copy of CorrNonLinearLog_TBVIs-Biowet.xlsx]Contour plot Cotton-Maize'!$EA$1</c:f>
              <c:strCache>
                <c:ptCount val="1"/>
                <c:pt idx="0">
                  <c:v>2068</c:v>
                </c:pt>
              </c:strCache>
            </c:strRef>
          </c:tx>
          <c:cat>
            <c:numRef>
              <c:f>'[Copy of CorrNonLinearLog_TBVIs-Biowet.xlsx]Contour plot Cotton-Maize'!$A$2:$A$159</c:f>
              <c:numCache>
                <c:formatCode>General</c:formatCode>
                <c:ptCount val="158"/>
                <c:pt idx="0">
                  <c:v>422</c:v>
                </c:pt>
                <c:pt idx="1">
                  <c:v>432</c:v>
                </c:pt>
                <c:pt idx="2">
                  <c:v>442</c:v>
                </c:pt>
                <c:pt idx="3">
                  <c:v>452</c:v>
                </c:pt>
                <c:pt idx="4">
                  <c:v>463</c:v>
                </c:pt>
                <c:pt idx="5">
                  <c:v>473</c:v>
                </c:pt>
                <c:pt idx="6">
                  <c:v>483</c:v>
                </c:pt>
                <c:pt idx="7">
                  <c:v>493</c:v>
                </c:pt>
                <c:pt idx="8">
                  <c:v>503</c:v>
                </c:pt>
                <c:pt idx="9">
                  <c:v>513</c:v>
                </c:pt>
                <c:pt idx="10">
                  <c:v>524</c:v>
                </c:pt>
                <c:pt idx="11">
                  <c:v>534</c:v>
                </c:pt>
                <c:pt idx="12">
                  <c:v>544</c:v>
                </c:pt>
                <c:pt idx="13">
                  <c:v>554</c:v>
                </c:pt>
                <c:pt idx="14">
                  <c:v>564</c:v>
                </c:pt>
                <c:pt idx="15">
                  <c:v>574</c:v>
                </c:pt>
                <c:pt idx="16">
                  <c:v>585</c:v>
                </c:pt>
                <c:pt idx="17">
                  <c:v>595</c:v>
                </c:pt>
                <c:pt idx="18">
                  <c:v>605</c:v>
                </c:pt>
                <c:pt idx="19">
                  <c:v>615</c:v>
                </c:pt>
                <c:pt idx="20">
                  <c:v>625</c:v>
                </c:pt>
                <c:pt idx="21">
                  <c:v>635</c:v>
                </c:pt>
                <c:pt idx="22">
                  <c:v>646</c:v>
                </c:pt>
                <c:pt idx="23">
                  <c:v>656</c:v>
                </c:pt>
                <c:pt idx="24">
                  <c:v>666</c:v>
                </c:pt>
                <c:pt idx="25">
                  <c:v>676</c:v>
                </c:pt>
                <c:pt idx="26">
                  <c:v>686</c:v>
                </c:pt>
                <c:pt idx="27">
                  <c:v>697</c:v>
                </c:pt>
                <c:pt idx="28">
                  <c:v>707</c:v>
                </c:pt>
                <c:pt idx="29">
                  <c:v>717</c:v>
                </c:pt>
                <c:pt idx="30">
                  <c:v>727</c:v>
                </c:pt>
                <c:pt idx="31">
                  <c:v>737</c:v>
                </c:pt>
                <c:pt idx="32">
                  <c:v>747</c:v>
                </c:pt>
                <c:pt idx="33">
                  <c:v>758</c:v>
                </c:pt>
                <c:pt idx="34">
                  <c:v>768</c:v>
                </c:pt>
                <c:pt idx="35">
                  <c:v>778</c:v>
                </c:pt>
                <c:pt idx="36">
                  <c:v>788</c:v>
                </c:pt>
                <c:pt idx="37">
                  <c:v>798</c:v>
                </c:pt>
                <c:pt idx="38">
                  <c:v>808</c:v>
                </c:pt>
                <c:pt idx="39">
                  <c:v>819</c:v>
                </c:pt>
                <c:pt idx="40">
                  <c:v>829</c:v>
                </c:pt>
                <c:pt idx="41">
                  <c:v>839</c:v>
                </c:pt>
                <c:pt idx="42">
                  <c:v>849</c:v>
                </c:pt>
                <c:pt idx="43">
                  <c:v>859</c:v>
                </c:pt>
                <c:pt idx="44">
                  <c:v>870</c:v>
                </c:pt>
                <c:pt idx="45">
                  <c:v>880</c:v>
                </c:pt>
                <c:pt idx="46">
                  <c:v>890</c:v>
                </c:pt>
                <c:pt idx="47">
                  <c:v>900</c:v>
                </c:pt>
                <c:pt idx="48">
                  <c:v>910</c:v>
                </c:pt>
                <c:pt idx="49">
                  <c:v>920</c:v>
                </c:pt>
                <c:pt idx="50">
                  <c:v>929</c:v>
                </c:pt>
                <c:pt idx="51">
                  <c:v>939</c:v>
                </c:pt>
                <c:pt idx="52">
                  <c:v>949</c:v>
                </c:pt>
                <c:pt idx="53">
                  <c:v>959</c:v>
                </c:pt>
                <c:pt idx="54">
                  <c:v>969</c:v>
                </c:pt>
                <c:pt idx="55">
                  <c:v>979</c:v>
                </c:pt>
                <c:pt idx="56">
                  <c:v>989</c:v>
                </c:pt>
                <c:pt idx="57">
                  <c:v>999</c:v>
                </c:pt>
                <c:pt idx="58">
                  <c:v>1009</c:v>
                </c:pt>
                <c:pt idx="59">
                  <c:v>1019</c:v>
                </c:pt>
                <c:pt idx="60">
                  <c:v>1029</c:v>
                </c:pt>
                <c:pt idx="61">
                  <c:v>1040</c:v>
                </c:pt>
                <c:pt idx="62">
                  <c:v>1051</c:v>
                </c:pt>
                <c:pt idx="63">
                  <c:v>1061</c:v>
                </c:pt>
                <c:pt idx="64">
                  <c:v>1071</c:v>
                </c:pt>
                <c:pt idx="65">
                  <c:v>1081</c:v>
                </c:pt>
                <c:pt idx="66">
                  <c:v>1091</c:v>
                </c:pt>
                <c:pt idx="67">
                  <c:v>1101</c:v>
                </c:pt>
                <c:pt idx="68">
                  <c:v>1111</c:v>
                </c:pt>
                <c:pt idx="69">
                  <c:v>1121</c:v>
                </c:pt>
                <c:pt idx="70">
                  <c:v>1131</c:v>
                </c:pt>
                <c:pt idx="71">
                  <c:v>1141</c:v>
                </c:pt>
                <c:pt idx="72">
                  <c:v>1151</c:v>
                </c:pt>
                <c:pt idx="73">
                  <c:v>1161</c:v>
                </c:pt>
                <c:pt idx="74">
                  <c:v>1171</c:v>
                </c:pt>
                <c:pt idx="75">
                  <c:v>1181</c:v>
                </c:pt>
                <c:pt idx="76">
                  <c:v>1191</c:v>
                </c:pt>
                <c:pt idx="77">
                  <c:v>1201</c:v>
                </c:pt>
                <c:pt idx="78">
                  <c:v>1211</c:v>
                </c:pt>
                <c:pt idx="79">
                  <c:v>1221</c:v>
                </c:pt>
                <c:pt idx="80">
                  <c:v>1231</c:v>
                </c:pt>
                <c:pt idx="81">
                  <c:v>1241</c:v>
                </c:pt>
                <c:pt idx="82">
                  <c:v>1251</c:v>
                </c:pt>
                <c:pt idx="83">
                  <c:v>1261</c:v>
                </c:pt>
                <c:pt idx="84">
                  <c:v>1272</c:v>
                </c:pt>
                <c:pt idx="85">
                  <c:v>1282</c:v>
                </c:pt>
                <c:pt idx="86">
                  <c:v>1292</c:v>
                </c:pt>
                <c:pt idx="87">
                  <c:v>1302</c:v>
                </c:pt>
                <c:pt idx="88">
                  <c:v>1312</c:v>
                </c:pt>
                <c:pt idx="89">
                  <c:v>1322</c:v>
                </c:pt>
                <c:pt idx="90">
                  <c:v>1332</c:v>
                </c:pt>
                <c:pt idx="91">
                  <c:v>1472</c:v>
                </c:pt>
                <c:pt idx="92">
                  <c:v>1483</c:v>
                </c:pt>
                <c:pt idx="93">
                  <c:v>1493</c:v>
                </c:pt>
                <c:pt idx="94">
                  <c:v>1503</c:v>
                </c:pt>
                <c:pt idx="95">
                  <c:v>1513</c:v>
                </c:pt>
                <c:pt idx="96">
                  <c:v>1523</c:v>
                </c:pt>
                <c:pt idx="97">
                  <c:v>1533</c:v>
                </c:pt>
                <c:pt idx="98">
                  <c:v>1543</c:v>
                </c:pt>
                <c:pt idx="99">
                  <c:v>1553</c:v>
                </c:pt>
                <c:pt idx="100">
                  <c:v>1563</c:v>
                </c:pt>
                <c:pt idx="101">
                  <c:v>1573</c:v>
                </c:pt>
                <c:pt idx="102">
                  <c:v>1583</c:v>
                </c:pt>
                <c:pt idx="103">
                  <c:v>1594</c:v>
                </c:pt>
                <c:pt idx="104">
                  <c:v>1604</c:v>
                </c:pt>
                <c:pt idx="105">
                  <c:v>1614</c:v>
                </c:pt>
                <c:pt idx="106">
                  <c:v>1624</c:v>
                </c:pt>
                <c:pt idx="107">
                  <c:v>1634</c:v>
                </c:pt>
                <c:pt idx="108">
                  <c:v>1644</c:v>
                </c:pt>
                <c:pt idx="109">
                  <c:v>1654</c:v>
                </c:pt>
                <c:pt idx="110">
                  <c:v>1664</c:v>
                </c:pt>
                <c:pt idx="111">
                  <c:v>1674</c:v>
                </c:pt>
                <c:pt idx="112">
                  <c:v>1684</c:v>
                </c:pt>
                <c:pt idx="113">
                  <c:v>1694</c:v>
                </c:pt>
                <c:pt idx="114">
                  <c:v>1704</c:v>
                </c:pt>
                <c:pt idx="115">
                  <c:v>1715</c:v>
                </c:pt>
                <c:pt idx="116">
                  <c:v>1725</c:v>
                </c:pt>
                <c:pt idx="117">
                  <c:v>1735</c:v>
                </c:pt>
                <c:pt idx="118">
                  <c:v>1745</c:v>
                </c:pt>
                <c:pt idx="119">
                  <c:v>1755</c:v>
                </c:pt>
                <c:pt idx="120">
                  <c:v>1765</c:v>
                </c:pt>
                <c:pt idx="121">
                  <c:v>1775</c:v>
                </c:pt>
                <c:pt idx="122">
                  <c:v>1785</c:v>
                </c:pt>
                <c:pt idx="123">
                  <c:v>1977</c:v>
                </c:pt>
                <c:pt idx="124">
                  <c:v>1987</c:v>
                </c:pt>
                <c:pt idx="125">
                  <c:v>2027</c:v>
                </c:pt>
                <c:pt idx="126">
                  <c:v>2037</c:v>
                </c:pt>
                <c:pt idx="127">
                  <c:v>2047</c:v>
                </c:pt>
                <c:pt idx="128">
                  <c:v>2058</c:v>
                </c:pt>
                <c:pt idx="129">
                  <c:v>2068</c:v>
                </c:pt>
                <c:pt idx="130">
                  <c:v>2078</c:v>
                </c:pt>
                <c:pt idx="131">
                  <c:v>2088</c:v>
                </c:pt>
                <c:pt idx="132">
                  <c:v>2098</c:v>
                </c:pt>
                <c:pt idx="133">
                  <c:v>2108</c:v>
                </c:pt>
                <c:pt idx="134">
                  <c:v>2118</c:v>
                </c:pt>
                <c:pt idx="135">
                  <c:v>2128</c:v>
                </c:pt>
                <c:pt idx="136">
                  <c:v>2138</c:v>
                </c:pt>
                <c:pt idx="137">
                  <c:v>2148</c:v>
                </c:pt>
                <c:pt idx="138">
                  <c:v>2158</c:v>
                </c:pt>
                <c:pt idx="139">
                  <c:v>2169</c:v>
                </c:pt>
                <c:pt idx="140">
                  <c:v>2179</c:v>
                </c:pt>
                <c:pt idx="141">
                  <c:v>2189</c:v>
                </c:pt>
                <c:pt idx="142">
                  <c:v>2199</c:v>
                </c:pt>
                <c:pt idx="143">
                  <c:v>2209</c:v>
                </c:pt>
                <c:pt idx="144">
                  <c:v>2219</c:v>
                </c:pt>
                <c:pt idx="145">
                  <c:v>2229</c:v>
                </c:pt>
                <c:pt idx="146">
                  <c:v>2239</c:v>
                </c:pt>
                <c:pt idx="147">
                  <c:v>2249</c:v>
                </c:pt>
                <c:pt idx="148">
                  <c:v>2259</c:v>
                </c:pt>
                <c:pt idx="149">
                  <c:v>2269</c:v>
                </c:pt>
                <c:pt idx="150">
                  <c:v>2280</c:v>
                </c:pt>
                <c:pt idx="151">
                  <c:v>2290</c:v>
                </c:pt>
                <c:pt idx="152">
                  <c:v>2300</c:v>
                </c:pt>
                <c:pt idx="153">
                  <c:v>2310</c:v>
                </c:pt>
                <c:pt idx="154">
                  <c:v>2320</c:v>
                </c:pt>
                <c:pt idx="155">
                  <c:v>2330</c:v>
                </c:pt>
                <c:pt idx="156">
                  <c:v>2340</c:v>
                </c:pt>
                <c:pt idx="157">
                  <c:v>2350</c:v>
                </c:pt>
              </c:numCache>
            </c:numRef>
          </c:cat>
          <c:val>
            <c:numRef>
              <c:f>'[Copy of CorrNonLinearLog_TBVIs-Biowet.xlsx]Contour plot Cotton-Maize'!$EA$2:$EA$159</c:f>
              <c:numCache>
                <c:formatCode>General</c:formatCode>
                <c:ptCount val="158"/>
                <c:pt idx="0">
                  <c:v>0.46166589160000032</c:v>
                </c:pt>
                <c:pt idx="2">
                  <c:v>0.43988729760000123</c:v>
                </c:pt>
                <c:pt idx="6">
                  <c:v>0.43633951360000067</c:v>
                </c:pt>
                <c:pt idx="8">
                  <c:v>0.44967753639999997</c:v>
                </c:pt>
                <c:pt idx="9">
                  <c:v>0.46474215839999999</c:v>
                </c:pt>
                <c:pt idx="10">
                  <c:v>0.43546801000000085</c:v>
                </c:pt>
                <c:pt idx="11">
                  <c:v>0.44797587610000078</c:v>
                </c:pt>
                <c:pt idx="12">
                  <c:v>0.47748100000000032</c:v>
                </c:pt>
                <c:pt idx="13">
                  <c:v>0.49818187240000061</c:v>
                </c:pt>
                <c:pt idx="14">
                  <c:v>0.50755650489999837</c:v>
                </c:pt>
                <c:pt idx="15">
                  <c:v>0.56910427210000136</c:v>
                </c:pt>
                <c:pt idx="16">
                  <c:v>0.55972842250000221</c:v>
                </c:pt>
                <c:pt idx="17">
                  <c:v>0.58384881000000155</c:v>
                </c:pt>
                <c:pt idx="18">
                  <c:v>0.59148404640000041</c:v>
                </c:pt>
                <c:pt idx="19">
                  <c:v>0.5827337569000004</c:v>
                </c:pt>
                <c:pt idx="20">
                  <c:v>0.62118042250000161</c:v>
                </c:pt>
                <c:pt idx="21">
                  <c:v>0.60601554089999998</c:v>
                </c:pt>
                <c:pt idx="22">
                  <c:v>0.63498585960000198</c:v>
                </c:pt>
                <c:pt idx="23">
                  <c:v>0.64603013760000161</c:v>
                </c:pt>
                <c:pt idx="24">
                  <c:v>0.65233082890000005</c:v>
                </c:pt>
                <c:pt idx="25">
                  <c:v>0.65849979040000173</c:v>
                </c:pt>
                <c:pt idx="26">
                  <c:v>0.63697957210000233</c:v>
                </c:pt>
                <c:pt idx="27">
                  <c:v>0.59946306249999959</c:v>
                </c:pt>
                <c:pt idx="28">
                  <c:v>0.48543269290000063</c:v>
                </c:pt>
                <c:pt idx="96">
                  <c:v>0.44027206090000037</c:v>
                </c:pt>
                <c:pt idx="98">
                  <c:v>0.53752358559999958</c:v>
                </c:pt>
                <c:pt idx="99">
                  <c:v>0.58236739689999906</c:v>
                </c:pt>
                <c:pt idx="100">
                  <c:v>0.54640185610000136</c:v>
                </c:pt>
                <c:pt idx="101">
                  <c:v>0.62266302810000063</c:v>
                </c:pt>
                <c:pt idx="102">
                  <c:v>0.56508295840000011</c:v>
                </c:pt>
                <c:pt idx="103">
                  <c:v>0.50228403840000002</c:v>
                </c:pt>
                <c:pt idx="108">
                  <c:v>0.49959451240000002</c:v>
                </c:pt>
                <c:pt idx="109">
                  <c:v>0.47333024009999997</c:v>
                </c:pt>
                <c:pt idx="110">
                  <c:v>0.43906526440000032</c:v>
                </c:pt>
                <c:pt idx="113">
                  <c:v>0.44669172249999967</c:v>
                </c:pt>
                <c:pt idx="115">
                  <c:v>0.55559134440000002</c:v>
                </c:pt>
                <c:pt idx="117">
                  <c:v>0.52693080999999997</c:v>
                </c:pt>
                <c:pt idx="151">
                  <c:v>0.50202893159999995</c:v>
                </c:pt>
                <c:pt idx="155">
                  <c:v>0.4997358864</c:v>
                </c:pt>
              </c:numCache>
            </c:numRef>
          </c:val>
          <c:extLst>
            <c:ext xmlns:c16="http://schemas.microsoft.com/office/drawing/2014/chart" uri="{C3380CC4-5D6E-409C-BE32-E72D297353CC}">
              <c16:uniqueId val="{00000081-DD10-409B-87F1-B2F8D6ACD275}"/>
            </c:ext>
          </c:extLst>
        </c:ser>
        <c:ser>
          <c:idx val="130"/>
          <c:order val="130"/>
          <c:tx>
            <c:strRef>
              <c:f>'[Copy of CorrNonLinearLog_TBVIs-Biowet.xlsx]Contour plot Cotton-Maize'!$EB$1</c:f>
              <c:strCache>
                <c:ptCount val="1"/>
                <c:pt idx="0">
                  <c:v>2078</c:v>
                </c:pt>
              </c:strCache>
            </c:strRef>
          </c:tx>
          <c:cat>
            <c:numRef>
              <c:f>'[Copy of CorrNonLinearLog_TBVIs-Biowet.xlsx]Contour plot Cotton-Maize'!$A$2:$A$159</c:f>
              <c:numCache>
                <c:formatCode>General</c:formatCode>
                <c:ptCount val="158"/>
                <c:pt idx="0">
                  <c:v>422</c:v>
                </c:pt>
                <c:pt idx="1">
                  <c:v>432</c:v>
                </c:pt>
                <c:pt idx="2">
                  <c:v>442</c:v>
                </c:pt>
                <c:pt idx="3">
                  <c:v>452</c:v>
                </c:pt>
                <c:pt idx="4">
                  <c:v>463</c:v>
                </c:pt>
                <c:pt idx="5">
                  <c:v>473</c:v>
                </c:pt>
                <c:pt idx="6">
                  <c:v>483</c:v>
                </c:pt>
                <c:pt idx="7">
                  <c:v>493</c:v>
                </c:pt>
                <c:pt idx="8">
                  <c:v>503</c:v>
                </c:pt>
                <c:pt idx="9">
                  <c:v>513</c:v>
                </c:pt>
                <c:pt idx="10">
                  <c:v>524</c:v>
                </c:pt>
                <c:pt idx="11">
                  <c:v>534</c:v>
                </c:pt>
                <c:pt idx="12">
                  <c:v>544</c:v>
                </c:pt>
                <c:pt idx="13">
                  <c:v>554</c:v>
                </c:pt>
                <c:pt idx="14">
                  <c:v>564</c:v>
                </c:pt>
                <c:pt idx="15">
                  <c:v>574</c:v>
                </c:pt>
                <c:pt idx="16">
                  <c:v>585</c:v>
                </c:pt>
                <c:pt idx="17">
                  <c:v>595</c:v>
                </c:pt>
                <c:pt idx="18">
                  <c:v>605</c:v>
                </c:pt>
                <c:pt idx="19">
                  <c:v>615</c:v>
                </c:pt>
                <c:pt idx="20">
                  <c:v>625</c:v>
                </c:pt>
                <c:pt idx="21">
                  <c:v>635</c:v>
                </c:pt>
                <c:pt idx="22">
                  <c:v>646</c:v>
                </c:pt>
                <c:pt idx="23">
                  <c:v>656</c:v>
                </c:pt>
                <c:pt idx="24">
                  <c:v>666</c:v>
                </c:pt>
                <c:pt idx="25">
                  <c:v>676</c:v>
                </c:pt>
                <c:pt idx="26">
                  <c:v>686</c:v>
                </c:pt>
                <c:pt idx="27">
                  <c:v>697</c:v>
                </c:pt>
                <c:pt idx="28">
                  <c:v>707</c:v>
                </c:pt>
                <c:pt idx="29">
                  <c:v>717</c:v>
                </c:pt>
                <c:pt idx="30">
                  <c:v>727</c:v>
                </c:pt>
                <c:pt idx="31">
                  <c:v>737</c:v>
                </c:pt>
                <c:pt idx="32">
                  <c:v>747</c:v>
                </c:pt>
                <c:pt idx="33">
                  <c:v>758</c:v>
                </c:pt>
                <c:pt idx="34">
                  <c:v>768</c:v>
                </c:pt>
                <c:pt idx="35">
                  <c:v>778</c:v>
                </c:pt>
                <c:pt idx="36">
                  <c:v>788</c:v>
                </c:pt>
                <c:pt idx="37">
                  <c:v>798</c:v>
                </c:pt>
                <c:pt idx="38">
                  <c:v>808</c:v>
                </c:pt>
                <c:pt idx="39">
                  <c:v>819</c:v>
                </c:pt>
                <c:pt idx="40">
                  <c:v>829</c:v>
                </c:pt>
                <c:pt idx="41">
                  <c:v>839</c:v>
                </c:pt>
                <c:pt idx="42">
                  <c:v>849</c:v>
                </c:pt>
                <c:pt idx="43">
                  <c:v>859</c:v>
                </c:pt>
                <c:pt idx="44">
                  <c:v>870</c:v>
                </c:pt>
                <c:pt idx="45">
                  <c:v>880</c:v>
                </c:pt>
                <c:pt idx="46">
                  <c:v>890</c:v>
                </c:pt>
                <c:pt idx="47">
                  <c:v>900</c:v>
                </c:pt>
                <c:pt idx="48">
                  <c:v>910</c:v>
                </c:pt>
                <c:pt idx="49">
                  <c:v>920</c:v>
                </c:pt>
                <c:pt idx="50">
                  <c:v>929</c:v>
                </c:pt>
                <c:pt idx="51">
                  <c:v>939</c:v>
                </c:pt>
                <c:pt idx="52">
                  <c:v>949</c:v>
                </c:pt>
                <c:pt idx="53">
                  <c:v>959</c:v>
                </c:pt>
                <c:pt idx="54">
                  <c:v>969</c:v>
                </c:pt>
                <c:pt idx="55">
                  <c:v>979</c:v>
                </c:pt>
                <c:pt idx="56">
                  <c:v>989</c:v>
                </c:pt>
                <c:pt idx="57">
                  <c:v>999</c:v>
                </c:pt>
                <c:pt idx="58">
                  <c:v>1009</c:v>
                </c:pt>
                <c:pt idx="59">
                  <c:v>1019</c:v>
                </c:pt>
                <c:pt idx="60">
                  <c:v>1029</c:v>
                </c:pt>
                <c:pt idx="61">
                  <c:v>1040</c:v>
                </c:pt>
                <c:pt idx="62">
                  <c:v>1051</c:v>
                </c:pt>
                <c:pt idx="63">
                  <c:v>1061</c:v>
                </c:pt>
                <c:pt idx="64">
                  <c:v>1071</c:v>
                </c:pt>
                <c:pt idx="65">
                  <c:v>1081</c:v>
                </c:pt>
                <c:pt idx="66">
                  <c:v>1091</c:v>
                </c:pt>
                <c:pt idx="67">
                  <c:v>1101</c:v>
                </c:pt>
                <c:pt idx="68">
                  <c:v>1111</c:v>
                </c:pt>
                <c:pt idx="69">
                  <c:v>1121</c:v>
                </c:pt>
                <c:pt idx="70">
                  <c:v>1131</c:v>
                </c:pt>
                <c:pt idx="71">
                  <c:v>1141</c:v>
                </c:pt>
                <c:pt idx="72">
                  <c:v>1151</c:v>
                </c:pt>
                <c:pt idx="73">
                  <c:v>1161</c:v>
                </c:pt>
                <c:pt idx="74">
                  <c:v>1171</c:v>
                </c:pt>
                <c:pt idx="75">
                  <c:v>1181</c:v>
                </c:pt>
                <c:pt idx="76">
                  <c:v>1191</c:v>
                </c:pt>
                <c:pt idx="77">
                  <c:v>1201</c:v>
                </c:pt>
                <c:pt idx="78">
                  <c:v>1211</c:v>
                </c:pt>
                <c:pt idx="79">
                  <c:v>1221</c:v>
                </c:pt>
                <c:pt idx="80">
                  <c:v>1231</c:v>
                </c:pt>
                <c:pt idx="81">
                  <c:v>1241</c:v>
                </c:pt>
                <c:pt idx="82">
                  <c:v>1251</c:v>
                </c:pt>
                <c:pt idx="83">
                  <c:v>1261</c:v>
                </c:pt>
                <c:pt idx="84">
                  <c:v>1272</c:v>
                </c:pt>
                <c:pt idx="85">
                  <c:v>1282</c:v>
                </c:pt>
                <c:pt idx="86">
                  <c:v>1292</c:v>
                </c:pt>
                <c:pt idx="87">
                  <c:v>1302</c:v>
                </c:pt>
                <c:pt idx="88">
                  <c:v>1312</c:v>
                </c:pt>
                <c:pt idx="89">
                  <c:v>1322</c:v>
                </c:pt>
                <c:pt idx="90">
                  <c:v>1332</c:v>
                </c:pt>
                <c:pt idx="91">
                  <c:v>1472</c:v>
                </c:pt>
                <c:pt idx="92">
                  <c:v>1483</c:v>
                </c:pt>
                <c:pt idx="93">
                  <c:v>1493</c:v>
                </c:pt>
                <c:pt idx="94">
                  <c:v>1503</c:v>
                </c:pt>
                <c:pt idx="95">
                  <c:v>1513</c:v>
                </c:pt>
                <c:pt idx="96">
                  <c:v>1523</c:v>
                </c:pt>
                <c:pt idx="97">
                  <c:v>1533</c:v>
                </c:pt>
                <c:pt idx="98">
                  <c:v>1543</c:v>
                </c:pt>
                <c:pt idx="99">
                  <c:v>1553</c:v>
                </c:pt>
                <c:pt idx="100">
                  <c:v>1563</c:v>
                </c:pt>
                <c:pt idx="101">
                  <c:v>1573</c:v>
                </c:pt>
                <c:pt idx="102">
                  <c:v>1583</c:v>
                </c:pt>
                <c:pt idx="103">
                  <c:v>1594</c:v>
                </c:pt>
                <c:pt idx="104">
                  <c:v>1604</c:v>
                </c:pt>
                <c:pt idx="105">
                  <c:v>1614</c:v>
                </c:pt>
                <c:pt idx="106">
                  <c:v>1624</c:v>
                </c:pt>
                <c:pt idx="107">
                  <c:v>1634</c:v>
                </c:pt>
                <c:pt idx="108">
                  <c:v>1644</c:v>
                </c:pt>
                <c:pt idx="109">
                  <c:v>1654</c:v>
                </c:pt>
                <c:pt idx="110">
                  <c:v>1664</c:v>
                </c:pt>
                <c:pt idx="111">
                  <c:v>1674</c:v>
                </c:pt>
                <c:pt idx="112">
                  <c:v>1684</c:v>
                </c:pt>
                <c:pt idx="113">
                  <c:v>1694</c:v>
                </c:pt>
                <c:pt idx="114">
                  <c:v>1704</c:v>
                </c:pt>
                <c:pt idx="115">
                  <c:v>1715</c:v>
                </c:pt>
                <c:pt idx="116">
                  <c:v>1725</c:v>
                </c:pt>
                <c:pt idx="117">
                  <c:v>1735</c:v>
                </c:pt>
                <c:pt idx="118">
                  <c:v>1745</c:v>
                </c:pt>
                <c:pt idx="119">
                  <c:v>1755</c:v>
                </c:pt>
                <c:pt idx="120">
                  <c:v>1765</c:v>
                </c:pt>
                <c:pt idx="121">
                  <c:v>1775</c:v>
                </c:pt>
                <c:pt idx="122">
                  <c:v>1785</c:v>
                </c:pt>
                <c:pt idx="123">
                  <c:v>1977</c:v>
                </c:pt>
                <c:pt idx="124">
                  <c:v>1987</c:v>
                </c:pt>
                <c:pt idx="125">
                  <c:v>2027</c:v>
                </c:pt>
                <c:pt idx="126">
                  <c:v>2037</c:v>
                </c:pt>
                <c:pt idx="127">
                  <c:v>2047</c:v>
                </c:pt>
                <c:pt idx="128">
                  <c:v>2058</c:v>
                </c:pt>
                <c:pt idx="129">
                  <c:v>2068</c:v>
                </c:pt>
                <c:pt idx="130">
                  <c:v>2078</c:v>
                </c:pt>
                <c:pt idx="131">
                  <c:v>2088</c:v>
                </c:pt>
                <c:pt idx="132">
                  <c:v>2098</c:v>
                </c:pt>
                <c:pt idx="133">
                  <c:v>2108</c:v>
                </c:pt>
                <c:pt idx="134">
                  <c:v>2118</c:v>
                </c:pt>
                <c:pt idx="135">
                  <c:v>2128</c:v>
                </c:pt>
                <c:pt idx="136">
                  <c:v>2138</c:v>
                </c:pt>
                <c:pt idx="137">
                  <c:v>2148</c:v>
                </c:pt>
                <c:pt idx="138">
                  <c:v>2158</c:v>
                </c:pt>
                <c:pt idx="139">
                  <c:v>2169</c:v>
                </c:pt>
                <c:pt idx="140">
                  <c:v>2179</c:v>
                </c:pt>
                <c:pt idx="141">
                  <c:v>2189</c:v>
                </c:pt>
                <c:pt idx="142">
                  <c:v>2199</c:v>
                </c:pt>
                <c:pt idx="143">
                  <c:v>2209</c:v>
                </c:pt>
                <c:pt idx="144">
                  <c:v>2219</c:v>
                </c:pt>
                <c:pt idx="145">
                  <c:v>2229</c:v>
                </c:pt>
                <c:pt idx="146">
                  <c:v>2239</c:v>
                </c:pt>
                <c:pt idx="147">
                  <c:v>2249</c:v>
                </c:pt>
                <c:pt idx="148">
                  <c:v>2259</c:v>
                </c:pt>
                <c:pt idx="149">
                  <c:v>2269</c:v>
                </c:pt>
                <c:pt idx="150">
                  <c:v>2280</c:v>
                </c:pt>
                <c:pt idx="151">
                  <c:v>2290</c:v>
                </c:pt>
                <c:pt idx="152">
                  <c:v>2300</c:v>
                </c:pt>
                <c:pt idx="153">
                  <c:v>2310</c:v>
                </c:pt>
                <c:pt idx="154">
                  <c:v>2320</c:v>
                </c:pt>
                <c:pt idx="155">
                  <c:v>2330</c:v>
                </c:pt>
                <c:pt idx="156">
                  <c:v>2340</c:v>
                </c:pt>
                <c:pt idx="157">
                  <c:v>2350</c:v>
                </c:pt>
              </c:numCache>
            </c:numRef>
          </c:cat>
          <c:val>
            <c:numRef>
              <c:f>'[Copy of CorrNonLinearLog_TBVIs-Biowet.xlsx]Contour plot Cotton-Maize'!$EB$2:$EB$159</c:f>
              <c:numCache>
                <c:formatCode>General</c:formatCode>
                <c:ptCount val="158"/>
                <c:pt idx="131">
                  <c:v>0.41907496960000129</c:v>
                </c:pt>
                <c:pt idx="137">
                  <c:v>0.63790571610000246</c:v>
                </c:pt>
                <c:pt idx="138">
                  <c:v>0.58916370489999847</c:v>
                </c:pt>
                <c:pt idx="140">
                  <c:v>0.47725990560000031</c:v>
                </c:pt>
                <c:pt idx="141">
                  <c:v>0.45957552640000005</c:v>
                </c:pt>
                <c:pt idx="142">
                  <c:v>0.41206128640000006</c:v>
                </c:pt>
                <c:pt idx="144">
                  <c:v>0.40565434809999995</c:v>
                </c:pt>
                <c:pt idx="145">
                  <c:v>0.41293476000000057</c:v>
                </c:pt>
                <c:pt idx="146">
                  <c:v>0.42837025000000062</c:v>
                </c:pt>
                <c:pt idx="147">
                  <c:v>0.49208822010000075</c:v>
                </c:pt>
                <c:pt idx="148">
                  <c:v>0.46581990010000057</c:v>
                </c:pt>
                <c:pt idx="150">
                  <c:v>0.58011072250000051</c:v>
                </c:pt>
                <c:pt idx="151">
                  <c:v>0.61060158810000065</c:v>
                </c:pt>
                <c:pt idx="153">
                  <c:v>0.53526782440000009</c:v>
                </c:pt>
                <c:pt idx="154">
                  <c:v>0.47190030249999992</c:v>
                </c:pt>
                <c:pt idx="155">
                  <c:v>0.61279149610000261</c:v>
                </c:pt>
                <c:pt idx="156">
                  <c:v>0.40208281000000062</c:v>
                </c:pt>
              </c:numCache>
            </c:numRef>
          </c:val>
          <c:extLst>
            <c:ext xmlns:c16="http://schemas.microsoft.com/office/drawing/2014/chart" uri="{C3380CC4-5D6E-409C-BE32-E72D297353CC}">
              <c16:uniqueId val="{00000082-DD10-409B-87F1-B2F8D6ACD275}"/>
            </c:ext>
          </c:extLst>
        </c:ser>
        <c:ser>
          <c:idx val="131"/>
          <c:order val="131"/>
          <c:tx>
            <c:strRef>
              <c:f>'[Copy of CorrNonLinearLog_TBVIs-Biowet.xlsx]Contour plot Cotton-Maize'!$EC$1</c:f>
              <c:strCache>
                <c:ptCount val="1"/>
                <c:pt idx="0">
                  <c:v>2088</c:v>
                </c:pt>
              </c:strCache>
            </c:strRef>
          </c:tx>
          <c:cat>
            <c:numRef>
              <c:f>'[Copy of CorrNonLinearLog_TBVIs-Biowet.xlsx]Contour plot Cotton-Maize'!$A$2:$A$159</c:f>
              <c:numCache>
                <c:formatCode>General</c:formatCode>
                <c:ptCount val="158"/>
                <c:pt idx="0">
                  <c:v>422</c:v>
                </c:pt>
                <c:pt idx="1">
                  <c:v>432</c:v>
                </c:pt>
                <c:pt idx="2">
                  <c:v>442</c:v>
                </c:pt>
                <c:pt idx="3">
                  <c:v>452</c:v>
                </c:pt>
                <c:pt idx="4">
                  <c:v>463</c:v>
                </c:pt>
                <c:pt idx="5">
                  <c:v>473</c:v>
                </c:pt>
                <c:pt idx="6">
                  <c:v>483</c:v>
                </c:pt>
                <c:pt idx="7">
                  <c:v>493</c:v>
                </c:pt>
                <c:pt idx="8">
                  <c:v>503</c:v>
                </c:pt>
                <c:pt idx="9">
                  <c:v>513</c:v>
                </c:pt>
                <c:pt idx="10">
                  <c:v>524</c:v>
                </c:pt>
                <c:pt idx="11">
                  <c:v>534</c:v>
                </c:pt>
                <c:pt idx="12">
                  <c:v>544</c:v>
                </c:pt>
                <c:pt idx="13">
                  <c:v>554</c:v>
                </c:pt>
                <c:pt idx="14">
                  <c:v>564</c:v>
                </c:pt>
                <c:pt idx="15">
                  <c:v>574</c:v>
                </c:pt>
                <c:pt idx="16">
                  <c:v>585</c:v>
                </c:pt>
                <c:pt idx="17">
                  <c:v>595</c:v>
                </c:pt>
                <c:pt idx="18">
                  <c:v>605</c:v>
                </c:pt>
                <c:pt idx="19">
                  <c:v>615</c:v>
                </c:pt>
                <c:pt idx="20">
                  <c:v>625</c:v>
                </c:pt>
                <c:pt idx="21">
                  <c:v>635</c:v>
                </c:pt>
                <c:pt idx="22">
                  <c:v>646</c:v>
                </c:pt>
                <c:pt idx="23">
                  <c:v>656</c:v>
                </c:pt>
                <c:pt idx="24">
                  <c:v>666</c:v>
                </c:pt>
                <c:pt idx="25">
                  <c:v>676</c:v>
                </c:pt>
                <c:pt idx="26">
                  <c:v>686</c:v>
                </c:pt>
                <c:pt idx="27">
                  <c:v>697</c:v>
                </c:pt>
                <c:pt idx="28">
                  <c:v>707</c:v>
                </c:pt>
                <c:pt idx="29">
                  <c:v>717</c:v>
                </c:pt>
                <c:pt idx="30">
                  <c:v>727</c:v>
                </c:pt>
                <c:pt idx="31">
                  <c:v>737</c:v>
                </c:pt>
                <c:pt idx="32">
                  <c:v>747</c:v>
                </c:pt>
                <c:pt idx="33">
                  <c:v>758</c:v>
                </c:pt>
                <c:pt idx="34">
                  <c:v>768</c:v>
                </c:pt>
                <c:pt idx="35">
                  <c:v>778</c:v>
                </c:pt>
                <c:pt idx="36">
                  <c:v>788</c:v>
                </c:pt>
                <c:pt idx="37">
                  <c:v>798</c:v>
                </c:pt>
                <c:pt idx="38">
                  <c:v>808</c:v>
                </c:pt>
                <c:pt idx="39">
                  <c:v>819</c:v>
                </c:pt>
                <c:pt idx="40">
                  <c:v>829</c:v>
                </c:pt>
                <c:pt idx="41">
                  <c:v>839</c:v>
                </c:pt>
                <c:pt idx="42">
                  <c:v>849</c:v>
                </c:pt>
                <c:pt idx="43">
                  <c:v>859</c:v>
                </c:pt>
                <c:pt idx="44">
                  <c:v>870</c:v>
                </c:pt>
                <c:pt idx="45">
                  <c:v>880</c:v>
                </c:pt>
                <c:pt idx="46">
                  <c:v>890</c:v>
                </c:pt>
                <c:pt idx="47">
                  <c:v>900</c:v>
                </c:pt>
                <c:pt idx="48">
                  <c:v>910</c:v>
                </c:pt>
                <c:pt idx="49">
                  <c:v>920</c:v>
                </c:pt>
                <c:pt idx="50">
                  <c:v>929</c:v>
                </c:pt>
                <c:pt idx="51">
                  <c:v>939</c:v>
                </c:pt>
                <c:pt idx="52">
                  <c:v>949</c:v>
                </c:pt>
                <c:pt idx="53">
                  <c:v>959</c:v>
                </c:pt>
                <c:pt idx="54">
                  <c:v>969</c:v>
                </c:pt>
                <c:pt idx="55">
                  <c:v>979</c:v>
                </c:pt>
                <c:pt idx="56">
                  <c:v>989</c:v>
                </c:pt>
                <c:pt idx="57">
                  <c:v>999</c:v>
                </c:pt>
                <c:pt idx="58">
                  <c:v>1009</c:v>
                </c:pt>
                <c:pt idx="59">
                  <c:v>1019</c:v>
                </c:pt>
                <c:pt idx="60">
                  <c:v>1029</c:v>
                </c:pt>
                <c:pt idx="61">
                  <c:v>1040</c:v>
                </c:pt>
                <c:pt idx="62">
                  <c:v>1051</c:v>
                </c:pt>
                <c:pt idx="63">
                  <c:v>1061</c:v>
                </c:pt>
                <c:pt idx="64">
                  <c:v>1071</c:v>
                </c:pt>
                <c:pt idx="65">
                  <c:v>1081</c:v>
                </c:pt>
                <c:pt idx="66">
                  <c:v>1091</c:v>
                </c:pt>
                <c:pt idx="67">
                  <c:v>1101</c:v>
                </c:pt>
                <c:pt idx="68">
                  <c:v>1111</c:v>
                </c:pt>
                <c:pt idx="69">
                  <c:v>1121</c:v>
                </c:pt>
                <c:pt idx="70">
                  <c:v>1131</c:v>
                </c:pt>
                <c:pt idx="71">
                  <c:v>1141</c:v>
                </c:pt>
                <c:pt idx="72">
                  <c:v>1151</c:v>
                </c:pt>
                <c:pt idx="73">
                  <c:v>1161</c:v>
                </c:pt>
                <c:pt idx="74">
                  <c:v>1171</c:v>
                </c:pt>
                <c:pt idx="75">
                  <c:v>1181</c:v>
                </c:pt>
                <c:pt idx="76">
                  <c:v>1191</c:v>
                </c:pt>
                <c:pt idx="77">
                  <c:v>1201</c:v>
                </c:pt>
                <c:pt idx="78">
                  <c:v>1211</c:v>
                </c:pt>
                <c:pt idx="79">
                  <c:v>1221</c:v>
                </c:pt>
                <c:pt idx="80">
                  <c:v>1231</c:v>
                </c:pt>
                <c:pt idx="81">
                  <c:v>1241</c:v>
                </c:pt>
                <c:pt idx="82">
                  <c:v>1251</c:v>
                </c:pt>
                <c:pt idx="83">
                  <c:v>1261</c:v>
                </c:pt>
                <c:pt idx="84">
                  <c:v>1272</c:v>
                </c:pt>
                <c:pt idx="85">
                  <c:v>1282</c:v>
                </c:pt>
                <c:pt idx="86">
                  <c:v>1292</c:v>
                </c:pt>
                <c:pt idx="87">
                  <c:v>1302</c:v>
                </c:pt>
                <c:pt idx="88">
                  <c:v>1312</c:v>
                </c:pt>
                <c:pt idx="89">
                  <c:v>1322</c:v>
                </c:pt>
                <c:pt idx="90">
                  <c:v>1332</c:v>
                </c:pt>
                <c:pt idx="91">
                  <c:v>1472</c:v>
                </c:pt>
                <c:pt idx="92">
                  <c:v>1483</c:v>
                </c:pt>
                <c:pt idx="93">
                  <c:v>1493</c:v>
                </c:pt>
                <c:pt idx="94">
                  <c:v>1503</c:v>
                </c:pt>
                <c:pt idx="95">
                  <c:v>1513</c:v>
                </c:pt>
                <c:pt idx="96">
                  <c:v>1523</c:v>
                </c:pt>
                <c:pt idx="97">
                  <c:v>1533</c:v>
                </c:pt>
                <c:pt idx="98">
                  <c:v>1543</c:v>
                </c:pt>
                <c:pt idx="99">
                  <c:v>1553</c:v>
                </c:pt>
                <c:pt idx="100">
                  <c:v>1563</c:v>
                </c:pt>
                <c:pt idx="101">
                  <c:v>1573</c:v>
                </c:pt>
                <c:pt idx="102">
                  <c:v>1583</c:v>
                </c:pt>
                <c:pt idx="103">
                  <c:v>1594</c:v>
                </c:pt>
                <c:pt idx="104">
                  <c:v>1604</c:v>
                </c:pt>
                <c:pt idx="105">
                  <c:v>1614</c:v>
                </c:pt>
                <c:pt idx="106">
                  <c:v>1624</c:v>
                </c:pt>
                <c:pt idx="107">
                  <c:v>1634</c:v>
                </c:pt>
                <c:pt idx="108">
                  <c:v>1644</c:v>
                </c:pt>
                <c:pt idx="109">
                  <c:v>1654</c:v>
                </c:pt>
                <c:pt idx="110">
                  <c:v>1664</c:v>
                </c:pt>
                <c:pt idx="111">
                  <c:v>1674</c:v>
                </c:pt>
                <c:pt idx="112">
                  <c:v>1684</c:v>
                </c:pt>
                <c:pt idx="113">
                  <c:v>1694</c:v>
                </c:pt>
                <c:pt idx="114">
                  <c:v>1704</c:v>
                </c:pt>
                <c:pt idx="115">
                  <c:v>1715</c:v>
                </c:pt>
                <c:pt idx="116">
                  <c:v>1725</c:v>
                </c:pt>
                <c:pt idx="117">
                  <c:v>1735</c:v>
                </c:pt>
                <c:pt idx="118">
                  <c:v>1745</c:v>
                </c:pt>
                <c:pt idx="119">
                  <c:v>1755</c:v>
                </c:pt>
                <c:pt idx="120">
                  <c:v>1765</c:v>
                </c:pt>
                <c:pt idx="121">
                  <c:v>1775</c:v>
                </c:pt>
                <c:pt idx="122">
                  <c:v>1785</c:v>
                </c:pt>
                <c:pt idx="123">
                  <c:v>1977</c:v>
                </c:pt>
                <c:pt idx="124">
                  <c:v>1987</c:v>
                </c:pt>
                <c:pt idx="125">
                  <c:v>2027</c:v>
                </c:pt>
                <c:pt idx="126">
                  <c:v>2037</c:v>
                </c:pt>
                <c:pt idx="127">
                  <c:v>2047</c:v>
                </c:pt>
                <c:pt idx="128">
                  <c:v>2058</c:v>
                </c:pt>
                <c:pt idx="129">
                  <c:v>2068</c:v>
                </c:pt>
                <c:pt idx="130">
                  <c:v>2078</c:v>
                </c:pt>
                <c:pt idx="131">
                  <c:v>2088</c:v>
                </c:pt>
                <c:pt idx="132">
                  <c:v>2098</c:v>
                </c:pt>
                <c:pt idx="133">
                  <c:v>2108</c:v>
                </c:pt>
                <c:pt idx="134">
                  <c:v>2118</c:v>
                </c:pt>
                <c:pt idx="135">
                  <c:v>2128</c:v>
                </c:pt>
                <c:pt idx="136">
                  <c:v>2138</c:v>
                </c:pt>
                <c:pt idx="137">
                  <c:v>2148</c:v>
                </c:pt>
                <c:pt idx="138">
                  <c:v>2158</c:v>
                </c:pt>
                <c:pt idx="139">
                  <c:v>2169</c:v>
                </c:pt>
                <c:pt idx="140">
                  <c:v>2179</c:v>
                </c:pt>
                <c:pt idx="141">
                  <c:v>2189</c:v>
                </c:pt>
                <c:pt idx="142">
                  <c:v>2199</c:v>
                </c:pt>
                <c:pt idx="143">
                  <c:v>2209</c:v>
                </c:pt>
                <c:pt idx="144">
                  <c:v>2219</c:v>
                </c:pt>
                <c:pt idx="145">
                  <c:v>2229</c:v>
                </c:pt>
                <c:pt idx="146">
                  <c:v>2239</c:v>
                </c:pt>
                <c:pt idx="147">
                  <c:v>2249</c:v>
                </c:pt>
                <c:pt idx="148">
                  <c:v>2259</c:v>
                </c:pt>
                <c:pt idx="149">
                  <c:v>2269</c:v>
                </c:pt>
                <c:pt idx="150">
                  <c:v>2280</c:v>
                </c:pt>
                <c:pt idx="151">
                  <c:v>2290</c:v>
                </c:pt>
                <c:pt idx="152">
                  <c:v>2300</c:v>
                </c:pt>
                <c:pt idx="153">
                  <c:v>2310</c:v>
                </c:pt>
                <c:pt idx="154">
                  <c:v>2320</c:v>
                </c:pt>
                <c:pt idx="155">
                  <c:v>2330</c:v>
                </c:pt>
                <c:pt idx="156">
                  <c:v>2340</c:v>
                </c:pt>
                <c:pt idx="157">
                  <c:v>2350</c:v>
                </c:pt>
              </c:numCache>
            </c:numRef>
          </c:cat>
          <c:val>
            <c:numRef>
              <c:f>'[Copy of CorrNonLinearLog_TBVIs-Biowet.xlsx]Contour plot Cotton-Maize'!$EC$2:$EC$159</c:f>
              <c:numCache>
                <c:formatCode>General</c:formatCode>
                <c:ptCount val="158"/>
                <c:pt idx="151">
                  <c:v>0.47578265290000032</c:v>
                </c:pt>
                <c:pt idx="155">
                  <c:v>0.41124003839999995</c:v>
                </c:pt>
              </c:numCache>
            </c:numRef>
          </c:val>
          <c:extLst>
            <c:ext xmlns:c16="http://schemas.microsoft.com/office/drawing/2014/chart" uri="{C3380CC4-5D6E-409C-BE32-E72D297353CC}">
              <c16:uniqueId val="{00000083-DD10-409B-87F1-B2F8D6ACD275}"/>
            </c:ext>
          </c:extLst>
        </c:ser>
        <c:ser>
          <c:idx val="132"/>
          <c:order val="132"/>
          <c:tx>
            <c:strRef>
              <c:f>'[Copy of CorrNonLinearLog_TBVIs-Biowet.xlsx]Contour plot Cotton-Maize'!$ED$1</c:f>
              <c:strCache>
                <c:ptCount val="1"/>
                <c:pt idx="0">
                  <c:v>2098</c:v>
                </c:pt>
              </c:strCache>
            </c:strRef>
          </c:tx>
          <c:cat>
            <c:numRef>
              <c:f>'[Copy of CorrNonLinearLog_TBVIs-Biowet.xlsx]Contour plot Cotton-Maize'!$A$2:$A$159</c:f>
              <c:numCache>
                <c:formatCode>General</c:formatCode>
                <c:ptCount val="158"/>
                <c:pt idx="0">
                  <c:v>422</c:v>
                </c:pt>
                <c:pt idx="1">
                  <c:v>432</c:v>
                </c:pt>
                <c:pt idx="2">
                  <c:v>442</c:v>
                </c:pt>
                <c:pt idx="3">
                  <c:v>452</c:v>
                </c:pt>
                <c:pt idx="4">
                  <c:v>463</c:v>
                </c:pt>
                <c:pt idx="5">
                  <c:v>473</c:v>
                </c:pt>
                <c:pt idx="6">
                  <c:v>483</c:v>
                </c:pt>
                <c:pt idx="7">
                  <c:v>493</c:v>
                </c:pt>
                <c:pt idx="8">
                  <c:v>503</c:v>
                </c:pt>
                <c:pt idx="9">
                  <c:v>513</c:v>
                </c:pt>
                <c:pt idx="10">
                  <c:v>524</c:v>
                </c:pt>
                <c:pt idx="11">
                  <c:v>534</c:v>
                </c:pt>
                <c:pt idx="12">
                  <c:v>544</c:v>
                </c:pt>
                <c:pt idx="13">
                  <c:v>554</c:v>
                </c:pt>
                <c:pt idx="14">
                  <c:v>564</c:v>
                </c:pt>
                <c:pt idx="15">
                  <c:v>574</c:v>
                </c:pt>
                <c:pt idx="16">
                  <c:v>585</c:v>
                </c:pt>
                <c:pt idx="17">
                  <c:v>595</c:v>
                </c:pt>
                <c:pt idx="18">
                  <c:v>605</c:v>
                </c:pt>
                <c:pt idx="19">
                  <c:v>615</c:v>
                </c:pt>
                <c:pt idx="20">
                  <c:v>625</c:v>
                </c:pt>
                <c:pt idx="21">
                  <c:v>635</c:v>
                </c:pt>
                <c:pt idx="22">
                  <c:v>646</c:v>
                </c:pt>
                <c:pt idx="23">
                  <c:v>656</c:v>
                </c:pt>
                <c:pt idx="24">
                  <c:v>666</c:v>
                </c:pt>
                <c:pt idx="25">
                  <c:v>676</c:v>
                </c:pt>
                <c:pt idx="26">
                  <c:v>686</c:v>
                </c:pt>
                <c:pt idx="27">
                  <c:v>697</c:v>
                </c:pt>
                <c:pt idx="28">
                  <c:v>707</c:v>
                </c:pt>
                <c:pt idx="29">
                  <c:v>717</c:v>
                </c:pt>
                <c:pt idx="30">
                  <c:v>727</c:v>
                </c:pt>
                <c:pt idx="31">
                  <c:v>737</c:v>
                </c:pt>
                <c:pt idx="32">
                  <c:v>747</c:v>
                </c:pt>
                <c:pt idx="33">
                  <c:v>758</c:v>
                </c:pt>
                <c:pt idx="34">
                  <c:v>768</c:v>
                </c:pt>
                <c:pt idx="35">
                  <c:v>778</c:v>
                </c:pt>
                <c:pt idx="36">
                  <c:v>788</c:v>
                </c:pt>
                <c:pt idx="37">
                  <c:v>798</c:v>
                </c:pt>
                <c:pt idx="38">
                  <c:v>808</c:v>
                </c:pt>
                <c:pt idx="39">
                  <c:v>819</c:v>
                </c:pt>
                <c:pt idx="40">
                  <c:v>829</c:v>
                </c:pt>
                <c:pt idx="41">
                  <c:v>839</c:v>
                </c:pt>
                <c:pt idx="42">
                  <c:v>849</c:v>
                </c:pt>
                <c:pt idx="43">
                  <c:v>859</c:v>
                </c:pt>
                <c:pt idx="44">
                  <c:v>870</c:v>
                </c:pt>
                <c:pt idx="45">
                  <c:v>880</c:v>
                </c:pt>
                <c:pt idx="46">
                  <c:v>890</c:v>
                </c:pt>
                <c:pt idx="47">
                  <c:v>900</c:v>
                </c:pt>
                <c:pt idx="48">
                  <c:v>910</c:v>
                </c:pt>
                <c:pt idx="49">
                  <c:v>920</c:v>
                </c:pt>
                <c:pt idx="50">
                  <c:v>929</c:v>
                </c:pt>
                <c:pt idx="51">
                  <c:v>939</c:v>
                </c:pt>
                <c:pt idx="52">
                  <c:v>949</c:v>
                </c:pt>
                <c:pt idx="53">
                  <c:v>959</c:v>
                </c:pt>
                <c:pt idx="54">
                  <c:v>969</c:v>
                </c:pt>
                <c:pt idx="55">
                  <c:v>979</c:v>
                </c:pt>
                <c:pt idx="56">
                  <c:v>989</c:v>
                </c:pt>
                <c:pt idx="57">
                  <c:v>999</c:v>
                </c:pt>
                <c:pt idx="58">
                  <c:v>1009</c:v>
                </c:pt>
                <c:pt idx="59">
                  <c:v>1019</c:v>
                </c:pt>
                <c:pt idx="60">
                  <c:v>1029</c:v>
                </c:pt>
                <c:pt idx="61">
                  <c:v>1040</c:v>
                </c:pt>
                <c:pt idx="62">
                  <c:v>1051</c:v>
                </c:pt>
                <c:pt idx="63">
                  <c:v>1061</c:v>
                </c:pt>
                <c:pt idx="64">
                  <c:v>1071</c:v>
                </c:pt>
                <c:pt idx="65">
                  <c:v>1081</c:v>
                </c:pt>
                <c:pt idx="66">
                  <c:v>1091</c:v>
                </c:pt>
                <c:pt idx="67">
                  <c:v>1101</c:v>
                </c:pt>
                <c:pt idx="68">
                  <c:v>1111</c:v>
                </c:pt>
                <c:pt idx="69">
                  <c:v>1121</c:v>
                </c:pt>
                <c:pt idx="70">
                  <c:v>1131</c:v>
                </c:pt>
                <c:pt idx="71">
                  <c:v>1141</c:v>
                </c:pt>
                <c:pt idx="72">
                  <c:v>1151</c:v>
                </c:pt>
                <c:pt idx="73">
                  <c:v>1161</c:v>
                </c:pt>
                <c:pt idx="74">
                  <c:v>1171</c:v>
                </c:pt>
                <c:pt idx="75">
                  <c:v>1181</c:v>
                </c:pt>
                <c:pt idx="76">
                  <c:v>1191</c:v>
                </c:pt>
                <c:pt idx="77">
                  <c:v>1201</c:v>
                </c:pt>
                <c:pt idx="78">
                  <c:v>1211</c:v>
                </c:pt>
                <c:pt idx="79">
                  <c:v>1221</c:v>
                </c:pt>
                <c:pt idx="80">
                  <c:v>1231</c:v>
                </c:pt>
                <c:pt idx="81">
                  <c:v>1241</c:v>
                </c:pt>
                <c:pt idx="82">
                  <c:v>1251</c:v>
                </c:pt>
                <c:pt idx="83">
                  <c:v>1261</c:v>
                </c:pt>
                <c:pt idx="84">
                  <c:v>1272</c:v>
                </c:pt>
                <c:pt idx="85">
                  <c:v>1282</c:v>
                </c:pt>
                <c:pt idx="86">
                  <c:v>1292</c:v>
                </c:pt>
                <c:pt idx="87">
                  <c:v>1302</c:v>
                </c:pt>
                <c:pt idx="88">
                  <c:v>1312</c:v>
                </c:pt>
                <c:pt idx="89">
                  <c:v>1322</c:v>
                </c:pt>
                <c:pt idx="90">
                  <c:v>1332</c:v>
                </c:pt>
                <c:pt idx="91">
                  <c:v>1472</c:v>
                </c:pt>
                <c:pt idx="92">
                  <c:v>1483</c:v>
                </c:pt>
                <c:pt idx="93">
                  <c:v>1493</c:v>
                </c:pt>
                <c:pt idx="94">
                  <c:v>1503</c:v>
                </c:pt>
                <c:pt idx="95">
                  <c:v>1513</c:v>
                </c:pt>
                <c:pt idx="96">
                  <c:v>1523</c:v>
                </c:pt>
                <c:pt idx="97">
                  <c:v>1533</c:v>
                </c:pt>
                <c:pt idx="98">
                  <c:v>1543</c:v>
                </c:pt>
                <c:pt idx="99">
                  <c:v>1553</c:v>
                </c:pt>
                <c:pt idx="100">
                  <c:v>1563</c:v>
                </c:pt>
                <c:pt idx="101">
                  <c:v>1573</c:v>
                </c:pt>
                <c:pt idx="102">
                  <c:v>1583</c:v>
                </c:pt>
                <c:pt idx="103">
                  <c:v>1594</c:v>
                </c:pt>
                <c:pt idx="104">
                  <c:v>1604</c:v>
                </c:pt>
                <c:pt idx="105">
                  <c:v>1614</c:v>
                </c:pt>
                <c:pt idx="106">
                  <c:v>1624</c:v>
                </c:pt>
                <c:pt idx="107">
                  <c:v>1634</c:v>
                </c:pt>
                <c:pt idx="108">
                  <c:v>1644</c:v>
                </c:pt>
                <c:pt idx="109">
                  <c:v>1654</c:v>
                </c:pt>
                <c:pt idx="110">
                  <c:v>1664</c:v>
                </c:pt>
                <c:pt idx="111">
                  <c:v>1674</c:v>
                </c:pt>
                <c:pt idx="112">
                  <c:v>1684</c:v>
                </c:pt>
                <c:pt idx="113">
                  <c:v>1694</c:v>
                </c:pt>
                <c:pt idx="114">
                  <c:v>1704</c:v>
                </c:pt>
                <c:pt idx="115">
                  <c:v>1715</c:v>
                </c:pt>
                <c:pt idx="116">
                  <c:v>1725</c:v>
                </c:pt>
                <c:pt idx="117">
                  <c:v>1735</c:v>
                </c:pt>
                <c:pt idx="118">
                  <c:v>1745</c:v>
                </c:pt>
                <c:pt idx="119">
                  <c:v>1755</c:v>
                </c:pt>
                <c:pt idx="120">
                  <c:v>1765</c:v>
                </c:pt>
                <c:pt idx="121">
                  <c:v>1775</c:v>
                </c:pt>
                <c:pt idx="122">
                  <c:v>1785</c:v>
                </c:pt>
                <c:pt idx="123">
                  <c:v>1977</c:v>
                </c:pt>
                <c:pt idx="124">
                  <c:v>1987</c:v>
                </c:pt>
                <c:pt idx="125">
                  <c:v>2027</c:v>
                </c:pt>
                <c:pt idx="126">
                  <c:v>2037</c:v>
                </c:pt>
                <c:pt idx="127">
                  <c:v>2047</c:v>
                </c:pt>
                <c:pt idx="128">
                  <c:v>2058</c:v>
                </c:pt>
                <c:pt idx="129">
                  <c:v>2068</c:v>
                </c:pt>
                <c:pt idx="130">
                  <c:v>2078</c:v>
                </c:pt>
                <c:pt idx="131">
                  <c:v>2088</c:v>
                </c:pt>
                <c:pt idx="132">
                  <c:v>2098</c:v>
                </c:pt>
                <c:pt idx="133">
                  <c:v>2108</c:v>
                </c:pt>
                <c:pt idx="134">
                  <c:v>2118</c:v>
                </c:pt>
                <c:pt idx="135">
                  <c:v>2128</c:v>
                </c:pt>
                <c:pt idx="136">
                  <c:v>2138</c:v>
                </c:pt>
                <c:pt idx="137">
                  <c:v>2148</c:v>
                </c:pt>
                <c:pt idx="138">
                  <c:v>2158</c:v>
                </c:pt>
                <c:pt idx="139">
                  <c:v>2169</c:v>
                </c:pt>
                <c:pt idx="140">
                  <c:v>2179</c:v>
                </c:pt>
                <c:pt idx="141">
                  <c:v>2189</c:v>
                </c:pt>
                <c:pt idx="142">
                  <c:v>2199</c:v>
                </c:pt>
                <c:pt idx="143">
                  <c:v>2209</c:v>
                </c:pt>
                <c:pt idx="144">
                  <c:v>2219</c:v>
                </c:pt>
                <c:pt idx="145">
                  <c:v>2229</c:v>
                </c:pt>
                <c:pt idx="146">
                  <c:v>2239</c:v>
                </c:pt>
                <c:pt idx="147">
                  <c:v>2249</c:v>
                </c:pt>
                <c:pt idx="148">
                  <c:v>2259</c:v>
                </c:pt>
                <c:pt idx="149">
                  <c:v>2269</c:v>
                </c:pt>
                <c:pt idx="150">
                  <c:v>2280</c:v>
                </c:pt>
                <c:pt idx="151">
                  <c:v>2290</c:v>
                </c:pt>
                <c:pt idx="152">
                  <c:v>2300</c:v>
                </c:pt>
                <c:pt idx="153">
                  <c:v>2310</c:v>
                </c:pt>
                <c:pt idx="154">
                  <c:v>2320</c:v>
                </c:pt>
                <c:pt idx="155">
                  <c:v>2330</c:v>
                </c:pt>
                <c:pt idx="156">
                  <c:v>2340</c:v>
                </c:pt>
                <c:pt idx="157">
                  <c:v>2350</c:v>
                </c:pt>
              </c:numCache>
            </c:numRef>
          </c:cat>
          <c:val>
            <c:numRef>
              <c:f>'[Copy of CorrNonLinearLog_TBVIs-Biowet.xlsx]Contour plot Cotton-Maize'!$ED$2:$ED$159</c:f>
              <c:numCache>
                <c:formatCode>General</c:formatCode>
                <c:ptCount val="158"/>
                <c:pt idx="138">
                  <c:v>0.40935683610000062</c:v>
                </c:pt>
                <c:pt idx="147">
                  <c:v>0.43325356840000001</c:v>
                </c:pt>
                <c:pt idx="151">
                  <c:v>0.53142642010000007</c:v>
                </c:pt>
                <c:pt idx="155">
                  <c:v>0.50525085610000064</c:v>
                </c:pt>
              </c:numCache>
            </c:numRef>
          </c:val>
          <c:extLst>
            <c:ext xmlns:c16="http://schemas.microsoft.com/office/drawing/2014/chart" uri="{C3380CC4-5D6E-409C-BE32-E72D297353CC}">
              <c16:uniqueId val="{00000084-DD10-409B-87F1-B2F8D6ACD275}"/>
            </c:ext>
          </c:extLst>
        </c:ser>
        <c:ser>
          <c:idx val="133"/>
          <c:order val="133"/>
          <c:tx>
            <c:strRef>
              <c:f>'[Copy of CorrNonLinearLog_TBVIs-Biowet.xlsx]Contour plot Cotton-Maize'!$EE$1</c:f>
              <c:strCache>
                <c:ptCount val="1"/>
                <c:pt idx="0">
                  <c:v>2108</c:v>
                </c:pt>
              </c:strCache>
            </c:strRef>
          </c:tx>
          <c:cat>
            <c:numRef>
              <c:f>'[Copy of CorrNonLinearLog_TBVIs-Biowet.xlsx]Contour plot Cotton-Maize'!$A$2:$A$159</c:f>
              <c:numCache>
                <c:formatCode>General</c:formatCode>
                <c:ptCount val="158"/>
                <c:pt idx="0">
                  <c:v>422</c:v>
                </c:pt>
                <c:pt idx="1">
                  <c:v>432</c:v>
                </c:pt>
                <c:pt idx="2">
                  <c:v>442</c:v>
                </c:pt>
                <c:pt idx="3">
                  <c:v>452</c:v>
                </c:pt>
                <c:pt idx="4">
                  <c:v>463</c:v>
                </c:pt>
                <c:pt idx="5">
                  <c:v>473</c:v>
                </c:pt>
                <c:pt idx="6">
                  <c:v>483</c:v>
                </c:pt>
                <c:pt idx="7">
                  <c:v>493</c:v>
                </c:pt>
                <c:pt idx="8">
                  <c:v>503</c:v>
                </c:pt>
                <c:pt idx="9">
                  <c:v>513</c:v>
                </c:pt>
                <c:pt idx="10">
                  <c:v>524</c:v>
                </c:pt>
                <c:pt idx="11">
                  <c:v>534</c:v>
                </c:pt>
                <c:pt idx="12">
                  <c:v>544</c:v>
                </c:pt>
                <c:pt idx="13">
                  <c:v>554</c:v>
                </c:pt>
                <c:pt idx="14">
                  <c:v>564</c:v>
                </c:pt>
                <c:pt idx="15">
                  <c:v>574</c:v>
                </c:pt>
                <c:pt idx="16">
                  <c:v>585</c:v>
                </c:pt>
                <c:pt idx="17">
                  <c:v>595</c:v>
                </c:pt>
                <c:pt idx="18">
                  <c:v>605</c:v>
                </c:pt>
                <c:pt idx="19">
                  <c:v>615</c:v>
                </c:pt>
                <c:pt idx="20">
                  <c:v>625</c:v>
                </c:pt>
                <c:pt idx="21">
                  <c:v>635</c:v>
                </c:pt>
                <c:pt idx="22">
                  <c:v>646</c:v>
                </c:pt>
                <c:pt idx="23">
                  <c:v>656</c:v>
                </c:pt>
                <c:pt idx="24">
                  <c:v>666</c:v>
                </c:pt>
                <c:pt idx="25">
                  <c:v>676</c:v>
                </c:pt>
                <c:pt idx="26">
                  <c:v>686</c:v>
                </c:pt>
                <c:pt idx="27">
                  <c:v>697</c:v>
                </c:pt>
                <c:pt idx="28">
                  <c:v>707</c:v>
                </c:pt>
                <c:pt idx="29">
                  <c:v>717</c:v>
                </c:pt>
                <c:pt idx="30">
                  <c:v>727</c:v>
                </c:pt>
                <c:pt idx="31">
                  <c:v>737</c:v>
                </c:pt>
                <c:pt idx="32">
                  <c:v>747</c:v>
                </c:pt>
                <c:pt idx="33">
                  <c:v>758</c:v>
                </c:pt>
                <c:pt idx="34">
                  <c:v>768</c:v>
                </c:pt>
                <c:pt idx="35">
                  <c:v>778</c:v>
                </c:pt>
                <c:pt idx="36">
                  <c:v>788</c:v>
                </c:pt>
                <c:pt idx="37">
                  <c:v>798</c:v>
                </c:pt>
                <c:pt idx="38">
                  <c:v>808</c:v>
                </c:pt>
                <c:pt idx="39">
                  <c:v>819</c:v>
                </c:pt>
                <c:pt idx="40">
                  <c:v>829</c:v>
                </c:pt>
                <c:pt idx="41">
                  <c:v>839</c:v>
                </c:pt>
                <c:pt idx="42">
                  <c:v>849</c:v>
                </c:pt>
                <c:pt idx="43">
                  <c:v>859</c:v>
                </c:pt>
                <c:pt idx="44">
                  <c:v>870</c:v>
                </c:pt>
                <c:pt idx="45">
                  <c:v>880</c:v>
                </c:pt>
                <c:pt idx="46">
                  <c:v>890</c:v>
                </c:pt>
                <c:pt idx="47">
                  <c:v>900</c:v>
                </c:pt>
                <c:pt idx="48">
                  <c:v>910</c:v>
                </c:pt>
                <c:pt idx="49">
                  <c:v>920</c:v>
                </c:pt>
                <c:pt idx="50">
                  <c:v>929</c:v>
                </c:pt>
                <c:pt idx="51">
                  <c:v>939</c:v>
                </c:pt>
                <c:pt idx="52">
                  <c:v>949</c:v>
                </c:pt>
                <c:pt idx="53">
                  <c:v>959</c:v>
                </c:pt>
                <c:pt idx="54">
                  <c:v>969</c:v>
                </c:pt>
                <c:pt idx="55">
                  <c:v>979</c:v>
                </c:pt>
                <c:pt idx="56">
                  <c:v>989</c:v>
                </c:pt>
                <c:pt idx="57">
                  <c:v>999</c:v>
                </c:pt>
                <c:pt idx="58">
                  <c:v>1009</c:v>
                </c:pt>
                <c:pt idx="59">
                  <c:v>1019</c:v>
                </c:pt>
                <c:pt idx="60">
                  <c:v>1029</c:v>
                </c:pt>
                <c:pt idx="61">
                  <c:v>1040</c:v>
                </c:pt>
                <c:pt idx="62">
                  <c:v>1051</c:v>
                </c:pt>
                <c:pt idx="63">
                  <c:v>1061</c:v>
                </c:pt>
                <c:pt idx="64">
                  <c:v>1071</c:v>
                </c:pt>
                <c:pt idx="65">
                  <c:v>1081</c:v>
                </c:pt>
                <c:pt idx="66">
                  <c:v>1091</c:v>
                </c:pt>
                <c:pt idx="67">
                  <c:v>1101</c:v>
                </c:pt>
                <c:pt idx="68">
                  <c:v>1111</c:v>
                </c:pt>
                <c:pt idx="69">
                  <c:v>1121</c:v>
                </c:pt>
                <c:pt idx="70">
                  <c:v>1131</c:v>
                </c:pt>
                <c:pt idx="71">
                  <c:v>1141</c:v>
                </c:pt>
                <c:pt idx="72">
                  <c:v>1151</c:v>
                </c:pt>
                <c:pt idx="73">
                  <c:v>1161</c:v>
                </c:pt>
                <c:pt idx="74">
                  <c:v>1171</c:v>
                </c:pt>
                <c:pt idx="75">
                  <c:v>1181</c:v>
                </c:pt>
                <c:pt idx="76">
                  <c:v>1191</c:v>
                </c:pt>
                <c:pt idx="77">
                  <c:v>1201</c:v>
                </c:pt>
                <c:pt idx="78">
                  <c:v>1211</c:v>
                </c:pt>
                <c:pt idx="79">
                  <c:v>1221</c:v>
                </c:pt>
                <c:pt idx="80">
                  <c:v>1231</c:v>
                </c:pt>
                <c:pt idx="81">
                  <c:v>1241</c:v>
                </c:pt>
                <c:pt idx="82">
                  <c:v>1251</c:v>
                </c:pt>
                <c:pt idx="83">
                  <c:v>1261</c:v>
                </c:pt>
                <c:pt idx="84">
                  <c:v>1272</c:v>
                </c:pt>
                <c:pt idx="85">
                  <c:v>1282</c:v>
                </c:pt>
                <c:pt idx="86">
                  <c:v>1292</c:v>
                </c:pt>
                <c:pt idx="87">
                  <c:v>1302</c:v>
                </c:pt>
                <c:pt idx="88">
                  <c:v>1312</c:v>
                </c:pt>
                <c:pt idx="89">
                  <c:v>1322</c:v>
                </c:pt>
                <c:pt idx="90">
                  <c:v>1332</c:v>
                </c:pt>
                <c:pt idx="91">
                  <c:v>1472</c:v>
                </c:pt>
                <c:pt idx="92">
                  <c:v>1483</c:v>
                </c:pt>
                <c:pt idx="93">
                  <c:v>1493</c:v>
                </c:pt>
                <c:pt idx="94">
                  <c:v>1503</c:v>
                </c:pt>
                <c:pt idx="95">
                  <c:v>1513</c:v>
                </c:pt>
                <c:pt idx="96">
                  <c:v>1523</c:v>
                </c:pt>
                <c:pt idx="97">
                  <c:v>1533</c:v>
                </c:pt>
                <c:pt idx="98">
                  <c:v>1543</c:v>
                </c:pt>
                <c:pt idx="99">
                  <c:v>1553</c:v>
                </c:pt>
                <c:pt idx="100">
                  <c:v>1563</c:v>
                </c:pt>
                <c:pt idx="101">
                  <c:v>1573</c:v>
                </c:pt>
                <c:pt idx="102">
                  <c:v>1583</c:v>
                </c:pt>
                <c:pt idx="103">
                  <c:v>1594</c:v>
                </c:pt>
                <c:pt idx="104">
                  <c:v>1604</c:v>
                </c:pt>
                <c:pt idx="105">
                  <c:v>1614</c:v>
                </c:pt>
                <c:pt idx="106">
                  <c:v>1624</c:v>
                </c:pt>
                <c:pt idx="107">
                  <c:v>1634</c:v>
                </c:pt>
                <c:pt idx="108">
                  <c:v>1644</c:v>
                </c:pt>
                <c:pt idx="109">
                  <c:v>1654</c:v>
                </c:pt>
                <c:pt idx="110">
                  <c:v>1664</c:v>
                </c:pt>
                <c:pt idx="111">
                  <c:v>1674</c:v>
                </c:pt>
                <c:pt idx="112">
                  <c:v>1684</c:v>
                </c:pt>
                <c:pt idx="113">
                  <c:v>1694</c:v>
                </c:pt>
                <c:pt idx="114">
                  <c:v>1704</c:v>
                </c:pt>
                <c:pt idx="115">
                  <c:v>1715</c:v>
                </c:pt>
                <c:pt idx="116">
                  <c:v>1725</c:v>
                </c:pt>
                <c:pt idx="117">
                  <c:v>1735</c:v>
                </c:pt>
                <c:pt idx="118">
                  <c:v>1745</c:v>
                </c:pt>
                <c:pt idx="119">
                  <c:v>1755</c:v>
                </c:pt>
                <c:pt idx="120">
                  <c:v>1765</c:v>
                </c:pt>
                <c:pt idx="121">
                  <c:v>1775</c:v>
                </c:pt>
                <c:pt idx="122">
                  <c:v>1785</c:v>
                </c:pt>
                <c:pt idx="123">
                  <c:v>1977</c:v>
                </c:pt>
                <c:pt idx="124">
                  <c:v>1987</c:v>
                </c:pt>
                <c:pt idx="125">
                  <c:v>2027</c:v>
                </c:pt>
                <c:pt idx="126">
                  <c:v>2037</c:v>
                </c:pt>
                <c:pt idx="127">
                  <c:v>2047</c:v>
                </c:pt>
                <c:pt idx="128">
                  <c:v>2058</c:v>
                </c:pt>
                <c:pt idx="129">
                  <c:v>2068</c:v>
                </c:pt>
                <c:pt idx="130">
                  <c:v>2078</c:v>
                </c:pt>
                <c:pt idx="131">
                  <c:v>2088</c:v>
                </c:pt>
                <c:pt idx="132">
                  <c:v>2098</c:v>
                </c:pt>
                <c:pt idx="133">
                  <c:v>2108</c:v>
                </c:pt>
                <c:pt idx="134">
                  <c:v>2118</c:v>
                </c:pt>
                <c:pt idx="135">
                  <c:v>2128</c:v>
                </c:pt>
                <c:pt idx="136">
                  <c:v>2138</c:v>
                </c:pt>
                <c:pt idx="137">
                  <c:v>2148</c:v>
                </c:pt>
                <c:pt idx="138">
                  <c:v>2158</c:v>
                </c:pt>
                <c:pt idx="139">
                  <c:v>2169</c:v>
                </c:pt>
                <c:pt idx="140">
                  <c:v>2179</c:v>
                </c:pt>
                <c:pt idx="141">
                  <c:v>2189</c:v>
                </c:pt>
                <c:pt idx="142">
                  <c:v>2199</c:v>
                </c:pt>
                <c:pt idx="143">
                  <c:v>2209</c:v>
                </c:pt>
                <c:pt idx="144">
                  <c:v>2219</c:v>
                </c:pt>
                <c:pt idx="145">
                  <c:v>2229</c:v>
                </c:pt>
                <c:pt idx="146">
                  <c:v>2239</c:v>
                </c:pt>
                <c:pt idx="147">
                  <c:v>2249</c:v>
                </c:pt>
                <c:pt idx="148">
                  <c:v>2259</c:v>
                </c:pt>
                <c:pt idx="149">
                  <c:v>2269</c:v>
                </c:pt>
                <c:pt idx="150">
                  <c:v>2280</c:v>
                </c:pt>
                <c:pt idx="151">
                  <c:v>2290</c:v>
                </c:pt>
                <c:pt idx="152">
                  <c:v>2300</c:v>
                </c:pt>
                <c:pt idx="153">
                  <c:v>2310</c:v>
                </c:pt>
                <c:pt idx="154">
                  <c:v>2320</c:v>
                </c:pt>
                <c:pt idx="155">
                  <c:v>2330</c:v>
                </c:pt>
                <c:pt idx="156">
                  <c:v>2340</c:v>
                </c:pt>
                <c:pt idx="157">
                  <c:v>2350</c:v>
                </c:pt>
              </c:numCache>
            </c:numRef>
          </c:cat>
          <c:val>
            <c:numRef>
              <c:f>'[Copy of CorrNonLinearLog_TBVIs-Biowet.xlsx]Contour plot Cotton-Maize'!$EE$2:$EE$159</c:f>
              <c:numCache>
                <c:formatCode>General</c:formatCode>
                <c:ptCount val="158"/>
                <c:pt idx="20">
                  <c:v>0.44631752490000076</c:v>
                </c:pt>
                <c:pt idx="21">
                  <c:v>0.44077648810000036</c:v>
                </c:pt>
                <c:pt idx="22">
                  <c:v>0.44471559690000018</c:v>
                </c:pt>
                <c:pt idx="23">
                  <c:v>0.48619939840000004</c:v>
                </c:pt>
                <c:pt idx="24">
                  <c:v>0.49148512360000074</c:v>
                </c:pt>
                <c:pt idx="25">
                  <c:v>0.50139144810000003</c:v>
                </c:pt>
                <c:pt idx="26">
                  <c:v>0.47674882090000031</c:v>
                </c:pt>
                <c:pt idx="151">
                  <c:v>0.44499572639999996</c:v>
                </c:pt>
                <c:pt idx="155">
                  <c:v>0.46167948090000038</c:v>
                </c:pt>
              </c:numCache>
            </c:numRef>
          </c:val>
          <c:extLst>
            <c:ext xmlns:c16="http://schemas.microsoft.com/office/drawing/2014/chart" uri="{C3380CC4-5D6E-409C-BE32-E72D297353CC}">
              <c16:uniqueId val="{00000085-DD10-409B-87F1-B2F8D6ACD275}"/>
            </c:ext>
          </c:extLst>
        </c:ser>
        <c:ser>
          <c:idx val="134"/>
          <c:order val="134"/>
          <c:tx>
            <c:strRef>
              <c:f>'[Copy of CorrNonLinearLog_TBVIs-Biowet.xlsx]Contour plot Cotton-Maize'!$EF$1</c:f>
              <c:strCache>
                <c:ptCount val="1"/>
                <c:pt idx="0">
                  <c:v>2118</c:v>
                </c:pt>
              </c:strCache>
            </c:strRef>
          </c:tx>
          <c:cat>
            <c:numRef>
              <c:f>'[Copy of CorrNonLinearLog_TBVIs-Biowet.xlsx]Contour plot Cotton-Maize'!$A$2:$A$159</c:f>
              <c:numCache>
                <c:formatCode>General</c:formatCode>
                <c:ptCount val="158"/>
                <c:pt idx="0">
                  <c:v>422</c:v>
                </c:pt>
                <c:pt idx="1">
                  <c:v>432</c:v>
                </c:pt>
                <c:pt idx="2">
                  <c:v>442</c:v>
                </c:pt>
                <c:pt idx="3">
                  <c:v>452</c:v>
                </c:pt>
                <c:pt idx="4">
                  <c:v>463</c:v>
                </c:pt>
                <c:pt idx="5">
                  <c:v>473</c:v>
                </c:pt>
                <c:pt idx="6">
                  <c:v>483</c:v>
                </c:pt>
                <c:pt idx="7">
                  <c:v>493</c:v>
                </c:pt>
                <c:pt idx="8">
                  <c:v>503</c:v>
                </c:pt>
                <c:pt idx="9">
                  <c:v>513</c:v>
                </c:pt>
                <c:pt idx="10">
                  <c:v>524</c:v>
                </c:pt>
                <c:pt idx="11">
                  <c:v>534</c:v>
                </c:pt>
                <c:pt idx="12">
                  <c:v>544</c:v>
                </c:pt>
                <c:pt idx="13">
                  <c:v>554</c:v>
                </c:pt>
                <c:pt idx="14">
                  <c:v>564</c:v>
                </c:pt>
                <c:pt idx="15">
                  <c:v>574</c:v>
                </c:pt>
                <c:pt idx="16">
                  <c:v>585</c:v>
                </c:pt>
                <c:pt idx="17">
                  <c:v>595</c:v>
                </c:pt>
                <c:pt idx="18">
                  <c:v>605</c:v>
                </c:pt>
                <c:pt idx="19">
                  <c:v>615</c:v>
                </c:pt>
                <c:pt idx="20">
                  <c:v>625</c:v>
                </c:pt>
                <c:pt idx="21">
                  <c:v>635</c:v>
                </c:pt>
                <c:pt idx="22">
                  <c:v>646</c:v>
                </c:pt>
                <c:pt idx="23">
                  <c:v>656</c:v>
                </c:pt>
                <c:pt idx="24">
                  <c:v>666</c:v>
                </c:pt>
                <c:pt idx="25">
                  <c:v>676</c:v>
                </c:pt>
                <c:pt idx="26">
                  <c:v>686</c:v>
                </c:pt>
                <c:pt idx="27">
                  <c:v>697</c:v>
                </c:pt>
                <c:pt idx="28">
                  <c:v>707</c:v>
                </c:pt>
                <c:pt idx="29">
                  <c:v>717</c:v>
                </c:pt>
                <c:pt idx="30">
                  <c:v>727</c:v>
                </c:pt>
                <c:pt idx="31">
                  <c:v>737</c:v>
                </c:pt>
                <c:pt idx="32">
                  <c:v>747</c:v>
                </c:pt>
                <c:pt idx="33">
                  <c:v>758</c:v>
                </c:pt>
                <c:pt idx="34">
                  <c:v>768</c:v>
                </c:pt>
                <c:pt idx="35">
                  <c:v>778</c:v>
                </c:pt>
                <c:pt idx="36">
                  <c:v>788</c:v>
                </c:pt>
                <c:pt idx="37">
                  <c:v>798</c:v>
                </c:pt>
                <c:pt idx="38">
                  <c:v>808</c:v>
                </c:pt>
                <c:pt idx="39">
                  <c:v>819</c:v>
                </c:pt>
                <c:pt idx="40">
                  <c:v>829</c:v>
                </c:pt>
                <c:pt idx="41">
                  <c:v>839</c:v>
                </c:pt>
                <c:pt idx="42">
                  <c:v>849</c:v>
                </c:pt>
                <c:pt idx="43">
                  <c:v>859</c:v>
                </c:pt>
                <c:pt idx="44">
                  <c:v>870</c:v>
                </c:pt>
                <c:pt idx="45">
                  <c:v>880</c:v>
                </c:pt>
                <c:pt idx="46">
                  <c:v>890</c:v>
                </c:pt>
                <c:pt idx="47">
                  <c:v>900</c:v>
                </c:pt>
                <c:pt idx="48">
                  <c:v>910</c:v>
                </c:pt>
                <c:pt idx="49">
                  <c:v>920</c:v>
                </c:pt>
                <c:pt idx="50">
                  <c:v>929</c:v>
                </c:pt>
                <c:pt idx="51">
                  <c:v>939</c:v>
                </c:pt>
                <c:pt idx="52">
                  <c:v>949</c:v>
                </c:pt>
                <c:pt idx="53">
                  <c:v>959</c:v>
                </c:pt>
                <c:pt idx="54">
                  <c:v>969</c:v>
                </c:pt>
                <c:pt idx="55">
                  <c:v>979</c:v>
                </c:pt>
                <c:pt idx="56">
                  <c:v>989</c:v>
                </c:pt>
                <c:pt idx="57">
                  <c:v>999</c:v>
                </c:pt>
                <c:pt idx="58">
                  <c:v>1009</c:v>
                </c:pt>
                <c:pt idx="59">
                  <c:v>1019</c:v>
                </c:pt>
                <c:pt idx="60">
                  <c:v>1029</c:v>
                </c:pt>
                <c:pt idx="61">
                  <c:v>1040</c:v>
                </c:pt>
                <c:pt idx="62">
                  <c:v>1051</c:v>
                </c:pt>
                <c:pt idx="63">
                  <c:v>1061</c:v>
                </c:pt>
                <c:pt idx="64">
                  <c:v>1071</c:v>
                </c:pt>
                <c:pt idx="65">
                  <c:v>1081</c:v>
                </c:pt>
                <c:pt idx="66">
                  <c:v>1091</c:v>
                </c:pt>
                <c:pt idx="67">
                  <c:v>1101</c:v>
                </c:pt>
                <c:pt idx="68">
                  <c:v>1111</c:v>
                </c:pt>
                <c:pt idx="69">
                  <c:v>1121</c:v>
                </c:pt>
                <c:pt idx="70">
                  <c:v>1131</c:v>
                </c:pt>
                <c:pt idx="71">
                  <c:v>1141</c:v>
                </c:pt>
                <c:pt idx="72">
                  <c:v>1151</c:v>
                </c:pt>
                <c:pt idx="73">
                  <c:v>1161</c:v>
                </c:pt>
                <c:pt idx="74">
                  <c:v>1171</c:v>
                </c:pt>
                <c:pt idx="75">
                  <c:v>1181</c:v>
                </c:pt>
                <c:pt idx="76">
                  <c:v>1191</c:v>
                </c:pt>
                <c:pt idx="77">
                  <c:v>1201</c:v>
                </c:pt>
                <c:pt idx="78">
                  <c:v>1211</c:v>
                </c:pt>
                <c:pt idx="79">
                  <c:v>1221</c:v>
                </c:pt>
                <c:pt idx="80">
                  <c:v>1231</c:v>
                </c:pt>
                <c:pt idx="81">
                  <c:v>1241</c:v>
                </c:pt>
                <c:pt idx="82">
                  <c:v>1251</c:v>
                </c:pt>
                <c:pt idx="83">
                  <c:v>1261</c:v>
                </c:pt>
                <c:pt idx="84">
                  <c:v>1272</c:v>
                </c:pt>
                <c:pt idx="85">
                  <c:v>1282</c:v>
                </c:pt>
                <c:pt idx="86">
                  <c:v>1292</c:v>
                </c:pt>
                <c:pt idx="87">
                  <c:v>1302</c:v>
                </c:pt>
                <c:pt idx="88">
                  <c:v>1312</c:v>
                </c:pt>
                <c:pt idx="89">
                  <c:v>1322</c:v>
                </c:pt>
                <c:pt idx="90">
                  <c:v>1332</c:v>
                </c:pt>
                <c:pt idx="91">
                  <c:v>1472</c:v>
                </c:pt>
                <c:pt idx="92">
                  <c:v>1483</c:v>
                </c:pt>
                <c:pt idx="93">
                  <c:v>1493</c:v>
                </c:pt>
                <c:pt idx="94">
                  <c:v>1503</c:v>
                </c:pt>
                <c:pt idx="95">
                  <c:v>1513</c:v>
                </c:pt>
                <c:pt idx="96">
                  <c:v>1523</c:v>
                </c:pt>
                <c:pt idx="97">
                  <c:v>1533</c:v>
                </c:pt>
                <c:pt idx="98">
                  <c:v>1543</c:v>
                </c:pt>
                <c:pt idx="99">
                  <c:v>1553</c:v>
                </c:pt>
                <c:pt idx="100">
                  <c:v>1563</c:v>
                </c:pt>
                <c:pt idx="101">
                  <c:v>1573</c:v>
                </c:pt>
                <c:pt idx="102">
                  <c:v>1583</c:v>
                </c:pt>
                <c:pt idx="103">
                  <c:v>1594</c:v>
                </c:pt>
                <c:pt idx="104">
                  <c:v>1604</c:v>
                </c:pt>
                <c:pt idx="105">
                  <c:v>1614</c:v>
                </c:pt>
                <c:pt idx="106">
                  <c:v>1624</c:v>
                </c:pt>
                <c:pt idx="107">
                  <c:v>1634</c:v>
                </c:pt>
                <c:pt idx="108">
                  <c:v>1644</c:v>
                </c:pt>
                <c:pt idx="109">
                  <c:v>1654</c:v>
                </c:pt>
                <c:pt idx="110">
                  <c:v>1664</c:v>
                </c:pt>
                <c:pt idx="111">
                  <c:v>1674</c:v>
                </c:pt>
                <c:pt idx="112">
                  <c:v>1684</c:v>
                </c:pt>
                <c:pt idx="113">
                  <c:v>1694</c:v>
                </c:pt>
                <c:pt idx="114">
                  <c:v>1704</c:v>
                </c:pt>
                <c:pt idx="115">
                  <c:v>1715</c:v>
                </c:pt>
                <c:pt idx="116">
                  <c:v>1725</c:v>
                </c:pt>
                <c:pt idx="117">
                  <c:v>1735</c:v>
                </c:pt>
                <c:pt idx="118">
                  <c:v>1745</c:v>
                </c:pt>
                <c:pt idx="119">
                  <c:v>1755</c:v>
                </c:pt>
                <c:pt idx="120">
                  <c:v>1765</c:v>
                </c:pt>
                <c:pt idx="121">
                  <c:v>1775</c:v>
                </c:pt>
                <c:pt idx="122">
                  <c:v>1785</c:v>
                </c:pt>
                <c:pt idx="123">
                  <c:v>1977</c:v>
                </c:pt>
                <c:pt idx="124">
                  <c:v>1987</c:v>
                </c:pt>
                <c:pt idx="125">
                  <c:v>2027</c:v>
                </c:pt>
                <c:pt idx="126">
                  <c:v>2037</c:v>
                </c:pt>
                <c:pt idx="127">
                  <c:v>2047</c:v>
                </c:pt>
                <c:pt idx="128">
                  <c:v>2058</c:v>
                </c:pt>
                <c:pt idx="129">
                  <c:v>2068</c:v>
                </c:pt>
                <c:pt idx="130">
                  <c:v>2078</c:v>
                </c:pt>
                <c:pt idx="131">
                  <c:v>2088</c:v>
                </c:pt>
                <c:pt idx="132">
                  <c:v>2098</c:v>
                </c:pt>
                <c:pt idx="133">
                  <c:v>2108</c:v>
                </c:pt>
                <c:pt idx="134">
                  <c:v>2118</c:v>
                </c:pt>
                <c:pt idx="135">
                  <c:v>2128</c:v>
                </c:pt>
                <c:pt idx="136">
                  <c:v>2138</c:v>
                </c:pt>
                <c:pt idx="137">
                  <c:v>2148</c:v>
                </c:pt>
                <c:pt idx="138">
                  <c:v>2158</c:v>
                </c:pt>
                <c:pt idx="139">
                  <c:v>2169</c:v>
                </c:pt>
                <c:pt idx="140">
                  <c:v>2179</c:v>
                </c:pt>
                <c:pt idx="141">
                  <c:v>2189</c:v>
                </c:pt>
                <c:pt idx="142">
                  <c:v>2199</c:v>
                </c:pt>
                <c:pt idx="143">
                  <c:v>2209</c:v>
                </c:pt>
                <c:pt idx="144">
                  <c:v>2219</c:v>
                </c:pt>
                <c:pt idx="145">
                  <c:v>2229</c:v>
                </c:pt>
                <c:pt idx="146">
                  <c:v>2239</c:v>
                </c:pt>
                <c:pt idx="147">
                  <c:v>2249</c:v>
                </c:pt>
                <c:pt idx="148">
                  <c:v>2259</c:v>
                </c:pt>
                <c:pt idx="149">
                  <c:v>2269</c:v>
                </c:pt>
                <c:pt idx="150">
                  <c:v>2280</c:v>
                </c:pt>
                <c:pt idx="151">
                  <c:v>2290</c:v>
                </c:pt>
                <c:pt idx="152">
                  <c:v>2300</c:v>
                </c:pt>
                <c:pt idx="153">
                  <c:v>2310</c:v>
                </c:pt>
                <c:pt idx="154">
                  <c:v>2320</c:v>
                </c:pt>
                <c:pt idx="155">
                  <c:v>2330</c:v>
                </c:pt>
                <c:pt idx="156">
                  <c:v>2340</c:v>
                </c:pt>
                <c:pt idx="157">
                  <c:v>2350</c:v>
                </c:pt>
              </c:numCache>
            </c:numRef>
          </c:cat>
          <c:val>
            <c:numRef>
              <c:f>'[Copy of CorrNonLinearLog_TBVIs-Biowet.xlsx]Contour plot Cotton-Maize'!$EF$2:$EF$159</c:f>
              <c:numCache>
                <c:formatCode>General</c:formatCode>
                <c:ptCount val="158"/>
                <c:pt idx="155">
                  <c:v>0.43982097610000159</c:v>
                </c:pt>
              </c:numCache>
            </c:numRef>
          </c:val>
          <c:extLst>
            <c:ext xmlns:c16="http://schemas.microsoft.com/office/drawing/2014/chart" uri="{C3380CC4-5D6E-409C-BE32-E72D297353CC}">
              <c16:uniqueId val="{00000086-DD10-409B-87F1-B2F8D6ACD275}"/>
            </c:ext>
          </c:extLst>
        </c:ser>
        <c:ser>
          <c:idx val="135"/>
          <c:order val="135"/>
          <c:tx>
            <c:strRef>
              <c:f>'[Copy of CorrNonLinearLog_TBVIs-Biowet.xlsx]Contour plot Cotton-Maize'!$EG$1</c:f>
              <c:strCache>
                <c:ptCount val="1"/>
                <c:pt idx="0">
                  <c:v>2128</c:v>
                </c:pt>
              </c:strCache>
            </c:strRef>
          </c:tx>
          <c:cat>
            <c:numRef>
              <c:f>'[Copy of CorrNonLinearLog_TBVIs-Biowet.xlsx]Contour plot Cotton-Maize'!$A$2:$A$159</c:f>
              <c:numCache>
                <c:formatCode>General</c:formatCode>
                <c:ptCount val="158"/>
                <c:pt idx="0">
                  <c:v>422</c:v>
                </c:pt>
                <c:pt idx="1">
                  <c:v>432</c:v>
                </c:pt>
                <c:pt idx="2">
                  <c:v>442</c:v>
                </c:pt>
                <c:pt idx="3">
                  <c:v>452</c:v>
                </c:pt>
                <c:pt idx="4">
                  <c:v>463</c:v>
                </c:pt>
                <c:pt idx="5">
                  <c:v>473</c:v>
                </c:pt>
                <c:pt idx="6">
                  <c:v>483</c:v>
                </c:pt>
                <c:pt idx="7">
                  <c:v>493</c:v>
                </c:pt>
                <c:pt idx="8">
                  <c:v>503</c:v>
                </c:pt>
                <c:pt idx="9">
                  <c:v>513</c:v>
                </c:pt>
                <c:pt idx="10">
                  <c:v>524</c:v>
                </c:pt>
                <c:pt idx="11">
                  <c:v>534</c:v>
                </c:pt>
                <c:pt idx="12">
                  <c:v>544</c:v>
                </c:pt>
                <c:pt idx="13">
                  <c:v>554</c:v>
                </c:pt>
                <c:pt idx="14">
                  <c:v>564</c:v>
                </c:pt>
                <c:pt idx="15">
                  <c:v>574</c:v>
                </c:pt>
                <c:pt idx="16">
                  <c:v>585</c:v>
                </c:pt>
                <c:pt idx="17">
                  <c:v>595</c:v>
                </c:pt>
                <c:pt idx="18">
                  <c:v>605</c:v>
                </c:pt>
                <c:pt idx="19">
                  <c:v>615</c:v>
                </c:pt>
                <c:pt idx="20">
                  <c:v>625</c:v>
                </c:pt>
                <c:pt idx="21">
                  <c:v>635</c:v>
                </c:pt>
                <c:pt idx="22">
                  <c:v>646</c:v>
                </c:pt>
                <c:pt idx="23">
                  <c:v>656</c:v>
                </c:pt>
                <c:pt idx="24">
                  <c:v>666</c:v>
                </c:pt>
                <c:pt idx="25">
                  <c:v>676</c:v>
                </c:pt>
                <c:pt idx="26">
                  <c:v>686</c:v>
                </c:pt>
                <c:pt idx="27">
                  <c:v>697</c:v>
                </c:pt>
                <c:pt idx="28">
                  <c:v>707</c:v>
                </c:pt>
                <c:pt idx="29">
                  <c:v>717</c:v>
                </c:pt>
                <c:pt idx="30">
                  <c:v>727</c:v>
                </c:pt>
                <c:pt idx="31">
                  <c:v>737</c:v>
                </c:pt>
                <c:pt idx="32">
                  <c:v>747</c:v>
                </c:pt>
                <c:pt idx="33">
                  <c:v>758</c:v>
                </c:pt>
                <c:pt idx="34">
                  <c:v>768</c:v>
                </c:pt>
                <c:pt idx="35">
                  <c:v>778</c:v>
                </c:pt>
                <c:pt idx="36">
                  <c:v>788</c:v>
                </c:pt>
                <c:pt idx="37">
                  <c:v>798</c:v>
                </c:pt>
                <c:pt idx="38">
                  <c:v>808</c:v>
                </c:pt>
                <c:pt idx="39">
                  <c:v>819</c:v>
                </c:pt>
                <c:pt idx="40">
                  <c:v>829</c:v>
                </c:pt>
                <c:pt idx="41">
                  <c:v>839</c:v>
                </c:pt>
                <c:pt idx="42">
                  <c:v>849</c:v>
                </c:pt>
                <c:pt idx="43">
                  <c:v>859</c:v>
                </c:pt>
                <c:pt idx="44">
                  <c:v>870</c:v>
                </c:pt>
                <c:pt idx="45">
                  <c:v>880</c:v>
                </c:pt>
                <c:pt idx="46">
                  <c:v>890</c:v>
                </c:pt>
                <c:pt idx="47">
                  <c:v>900</c:v>
                </c:pt>
                <c:pt idx="48">
                  <c:v>910</c:v>
                </c:pt>
                <c:pt idx="49">
                  <c:v>920</c:v>
                </c:pt>
                <c:pt idx="50">
                  <c:v>929</c:v>
                </c:pt>
                <c:pt idx="51">
                  <c:v>939</c:v>
                </c:pt>
                <c:pt idx="52">
                  <c:v>949</c:v>
                </c:pt>
                <c:pt idx="53">
                  <c:v>959</c:v>
                </c:pt>
                <c:pt idx="54">
                  <c:v>969</c:v>
                </c:pt>
                <c:pt idx="55">
                  <c:v>979</c:v>
                </c:pt>
                <c:pt idx="56">
                  <c:v>989</c:v>
                </c:pt>
                <c:pt idx="57">
                  <c:v>999</c:v>
                </c:pt>
                <c:pt idx="58">
                  <c:v>1009</c:v>
                </c:pt>
                <c:pt idx="59">
                  <c:v>1019</c:v>
                </c:pt>
                <c:pt idx="60">
                  <c:v>1029</c:v>
                </c:pt>
                <c:pt idx="61">
                  <c:v>1040</c:v>
                </c:pt>
                <c:pt idx="62">
                  <c:v>1051</c:v>
                </c:pt>
                <c:pt idx="63">
                  <c:v>1061</c:v>
                </c:pt>
                <c:pt idx="64">
                  <c:v>1071</c:v>
                </c:pt>
                <c:pt idx="65">
                  <c:v>1081</c:v>
                </c:pt>
                <c:pt idx="66">
                  <c:v>1091</c:v>
                </c:pt>
                <c:pt idx="67">
                  <c:v>1101</c:v>
                </c:pt>
                <c:pt idx="68">
                  <c:v>1111</c:v>
                </c:pt>
                <c:pt idx="69">
                  <c:v>1121</c:v>
                </c:pt>
                <c:pt idx="70">
                  <c:v>1131</c:v>
                </c:pt>
                <c:pt idx="71">
                  <c:v>1141</c:v>
                </c:pt>
                <c:pt idx="72">
                  <c:v>1151</c:v>
                </c:pt>
                <c:pt idx="73">
                  <c:v>1161</c:v>
                </c:pt>
                <c:pt idx="74">
                  <c:v>1171</c:v>
                </c:pt>
                <c:pt idx="75">
                  <c:v>1181</c:v>
                </c:pt>
                <c:pt idx="76">
                  <c:v>1191</c:v>
                </c:pt>
                <c:pt idx="77">
                  <c:v>1201</c:v>
                </c:pt>
                <c:pt idx="78">
                  <c:v>1211</c:v>
                </c:pt>
                <c:pt idx="79">
                  <c:v>1221</c:v>
                </c:pt>
                <c:pt idx="80">
                  <c:v>1231</c:v>
                </c:pt>
                <c:pt idx="81">
                  <c:v>1241</c:v>
                </c:pt>
                <c:pt idx="82">
                  <c:v>1251</c:v>
                </c:pt>
                <c:pt idx="83">
                  <c:v>1261</c:v>
                </c:pt>
                <c:pt idx="84">
                  <c:v>1272</c:v>
                </c:pt>
                <c:pt idx="85">
                  <c:v>1282</c:v>
                </c:pt>
                <c:pt idx="86">
                  <c:v>1292</c:v>
                </c:pt>
                <c:pt idx="87">
                  <c:v>1302</c:v>
                </c:pt>
                <c:pt idx="88">
                  <c:v>1312</c:v>
                </c:pt>
                <c:pt idx="89">
                  <c:v>1322</c:v>
                </c:pt>
                <c:pt idx="90">
                  <c:v>1332</c:v>
                </c:pt>
                <c:pt idx="91">
                  <c:v>1472</c:v>
                </c:pt>
                <c:pt idx="92">
                  <c:v>1483</c:v>
                </c:pt>
                <c:pt idx="93">
                  <c:v>1493</c:v>
                </c:pt>
                <c:pt idx="94">
                  <c:v>1503</c:v>
                </c:pt>
                <c:pt idx="95">
                  <c:v>1513</c:v>
                </c:pt>
                <c:pt idx="96">
                  <c:v>1523</c:v>
                </c:pt>
                <c:pt idx="97">
                  <c:v>1533</c:v>
                </c:pt>
                <c:pt idx="98">
                  <c:v>1543</c:v>
                </c:pt>
                <c:pt idx="99">
                  <c:v>1553</c:v>
                </c:pt>
                <c:pt idx="100">
                  <c:v>1563</c:v>
                </c:pt>
                <c:pt idx="101">
                  <c:v>1573</c:v>
                </c:pt>
                <c:pt idx="102">
                  <c:v>1583</c:v>
                </c:pt>
                <c:pt idx="103">
                  <c:v>1594</c:v>
                </c:pt>
                <c:pt idx="104">
                  <c:v>1604</c:v>
                </c:pt>
                <c:pt idx="105">
                  <c:v>1614</c:v>
                </c:pt>
                <c:pt idx="106">
                  <c:v>1624</c:v>
                </c:pt>
                <c:pt idx="107">
                  <c:v>1634</c:v>
                </c:pt>
                <c:pt idx="108">
                  <c:v>1644</c:v>
                </c:pt>
                <c:pt idx="109">
                  <c:v>1654</c:v>
                </c:pt>
                <c:pt idx="110">
                  <c:v>1664</c:v>
                </c:pt>
                <c:pt idx="111">
                  <c:v>1674</c:v>
                </c:pt>
                <c:pt idx="112">
                  <c:v>1684</c:v>
                </c:pt>
                <c:pt idx="113">
                  <c:v>1694</c:v>
                </c:pt>
                <c:pt idx="114">
                  <c:v>1704</c:v>
                </c:pt>
                <c:pt idx="115">
                  <c:v>1715</c:v>
                </c:pt>
                <c:pt idx="116">
                  <c:v>1725</c:v>
                </c:pt>
                <c:pt idx="117">
                  <c:v>1735</c:v>
                </c:pt>
                <c:pt idx="118">
                  <c:v>1745</c:v>
                </c:pt>
                <c:pt idx="119">
                  <c:v>1755</c:v>
                </c:pt>
                <c:pt idx="120">
                  <c:v>1765</c:v>
                </c:pt>
                <c:pt idx="121">
                  <c:v>1775</c:v>
                </c:pt>
                <c:pt idx="122">
                  <c:v>1785</c:v>
                </c:pt>
                <c:pt idx="123">
                  <c:v>1977</c:v>
                </c:pt>
                <c:pt idx="124">
                  <c:v>1987</c:v>
                </c:pt>
                <c:pt idx="125">
                  <c:v>2027</c:v>
                </c:pt>
                <c:pt idx="126">
                  <c:v>2037</c:v>
                </c:pt>
                <c:pt idx="127">
                  <c:v>2047</c:v>
                </c:pt>
                <c:pt idx="128">
                  <c:v>2058</c:v>
                </c:pt>
                <c:pt idx="129">
                  <c:v>2068</c:v>
                </c:pt>
                <c:pt idx="130">
                  <c:v>2078</c:v>
                </c:pt>
                <c:pt idx="131">
                  <c:v>2088</c:v>
                </c:pt>
                <c:pt idx="132">
                  <c:v>2098</c:v>
                </c:pt>
                <c:pt idx="133">
                  <c:v>2108</c:v>
                </c:pt>
                <c:pt idx="134">
                  <c:v>2118</c:v>
                </c:pt>
                <c:pt idx="135">
                  <c:v>2128</c:v>
                </c:pt>
                <c:pt idx="136">
                  <c:v>2138</c:v>
                </c:pt>
                <c:pt idx="137">
                  <c:v>2148</c:v>
                </c:pt>
                <c:pt idx="138">
                  <c:v>2158</c:v>
                </c:pt>
                <c:pt idx="139">
                  <c:v>2169</c:v>
                </c:pt>
                <c:pt idx="140">
                  <c:v>2179</c:v>
                </c:pt>
                <c:pt idx="141">
                  <c:v>2189</c:v>
                </c:pt>
                <c:pt idx="142">
                  <c:v>2199</c:v>
                </c:pt>
                <c:pt idx="143">
                  <c:v>2209</c:v>
                </c:pt>
                <c:pt idx="144">
                  <c:v>2219</c:v>
                </c:pt>
                <c:pt idx="145">
                  <c:v>2229</c:v>
                </c:pt>
                <c:pt idx="146">
                  <c:v>2239</c:v>
                </c:pt>
                <c:pt idx="147">
                  <c:v>2249</c:v>
                </c:pt>
                <c:pt idx="148">
                  <c:v>2259</c:v>
                </c:pt>
                <c:pt idx="149">
                  <c:v>2269</c:v>
                </c:pt>
                <c:pt idx="150">
                  <c:v>2280</c:v>
                </c:pt>
                <c:pt idx="151">
                  <c:v>2290</c:v>
                </c:pt>
                <c:pt idx="152">
                  <c:v>2300</c:v>
                </c:pt>
                <c:pt idx="153">
                  <c:v>2310</c:v>
                </c:pt>
                <c:pt idx="154">
                  <c:v>2320</c:v>
                </c:pt>
                <c:pt idx="155">
                  <c:v>2330</c:v>
                </c:pt>
                <c:pt idx="156">
                  <c:v>2340</c:v>
                </c:pt>
                <c:pt idx="157">
                  <c:v>2350</c:v>
                </c:pt>
              </c:numCache>
            </c:numRef>
          </c:cat>
          <c:val>
            <c:numRef>
              <c:f>'[Copy of CorrNonLinearLog_TBVIs-Biowet.xlsx]Contour plot Cotton-Maize'!$EG$2:$EG$159</c:f>
              <c:numCache>
                <c:formatCode>General</c:formatCode>
                <c:ptCount val="158"/>
                <c:pt idx="138">
                  <c:v>0.4164379024</c:v>
                </c:pt>
                <c:pt idx="146">
                  <c:v>0.45439732809999994</c:v>
                </c:pt>
                <c:pt idx="147">
                  <c:v>0.46580625000000031</c:v>
                </c:pt>
                <c:pt idx="151">
                  <c:v>0.50869703290000123</c:v>
                </c:pt>
                <c:pt idx="155">
                  <c:v>0.53557514889999958</c:v>
                </c:pt>
              </c:numCache>
            </c:numRef>
          </c:val>
          <c:extLst>
            <c:ext xmlns:c16="http://schemas.microsoft.com/office/drawing/2014/chart" uri="{C3380CC4-5D6E-409C-BE32-E72D297353CC}">
              <c16:uniqueId val="{00000087-DD10-409B-87F1-B2F8D6ACD275}"/>
            </c:ext>
          </c:extLst>
        </c:ser>
        <c:ser>
          <c:idx val="136"/>
          <c:order val="136"/>
          <c:tx>
            <c:strRef>
              <c:f>'[Copy of CorrNonLinearLog_TBVIs-Biowet.xlsx]Contour plot Cotton-Maize'!$EH$1</c:f>
              <c:strCache>
                <c:ptCount val="1"/>
                <c:pt idx="0">
                  <c:v>2138</c:v>
                </c:pt>
              </c:strCache>
            </c:strRef>
          </c:tx>
          <c:cat>
            <c:numRef>
              <c:f>'[Copy of CorrNonLinearLog_TBVIs-Biowet.xlsx]Contour plot Cotton-Maize'!$A$2:$A$159</c:f>
              <c:numCache>
                <c:formatCode>General</c:formatCode>
                <c:ptCount val="158"/>
                <c:pt idx="0">
                  <c:v>422</c:v>
                </c:pt>
                <c:pt idx="1">
                  <c:v>432</c:v>
                </c:pt>
                <c:pt idx="2">
                  <c:v>442</c:v>
                </c:pt>
                <c:pt idx="3">
                  <c:v>452</c:v>
                </c:pt>
                <c:pt idx="4">
                  <c:v>463</c:v>
                </c:pt>
                <c:pt idx="5">
                  <c:v>473</c:v>
                </c:pt>
                <c:pt idx="6">
                  <c:v>483</c:v>
                </c:pt>
                <c:pt idx="7">
                  <c:v>493</c:v>
                </c:pt>
                <c:pt idx="8">
                  <c:v>503</c:v>
                </c:pt>
                <c:pt idx="9">
                  <c:v>513</c:v>
                </c:pt>
                <c:pt idx="10">
                  <c:v>524</c:v>
                </c:pt>
                <c:pt idx="11">
                  <c:v>534</c:v>
                </c:pt>
                <c:pt idx="12">
                  <c:v>544</c:v>
                </c:pt>
                <c:pt idx="13">
                  <c:v>554</c:v>
                </c:pt>
                <c:pt idx="14">
                  <c:v>564</c:v>
                </c:pt>
                <c:pt idx="15">
                  <c:v>574</c:v>
                </c:pt>
                <c:pt idx="16">
                  <c:v>585</c:v>
                </c:pt>
                <c:pt idx="17">
                  <c:v>595</c:v>
                </c:pt>
                <c:pt idx="18">
                  <c:v>605</c:v>
                </c:pt>
                <c:pt idx="19">
                  <c:v>615</c:v>
                </c:pt>
                <c:pt idx="20">
                  <c:v>625</c:v>
                </c:pt>
                <c:pt idx="21">
                  <c:v>635</c:v>
                </c:pt>
                <c:pt idx="22">
                  <c:v>646</c:v>
                </c:pt>
                <c:pt idx="23">
                  <c:v>656</c:v>
                </c:pt>
                <c:pt idx="24">
                  <c:v>666</c:v>
                </c:pt>
                <c:pt idx="25">
                  <c:v>676</c:v>
                </c:pt>
                <c:pt idx="26">
                  <c:v>686</c:v>
                </c:pt>
                <c:pt idx="27">
                  <c:v>697</c:v>
                </c:pt>
                <c:pt idx="28">
                  <c:v>707</c:v>
                </c:pt>
                <c:pt idx="29">
                  <c:v>717</c:v>
                </c:pt>
                <c:pt idx="30">
                  <c:v>727</c:v>
                </c:pt>
                <c:pt idx="31">
                  <c:v>737</c:v>
                </c:pt>
                <c:pt idx="32">
                  <c:v>747</c:v>
                </c:pt>
                <c:pt idx="33">
                  <c:v>758</c:v>
                </c:pt>
                <c:pt idx="34">
                  <c:v>768</c:v>
                </c:pt>
                <c:pt idx="35">
                  <c:v>778</c:v>
                </c:pt>
                <c:pt idx="36">
                  <c:v>788</c:v>
                </c:pt>
                <c:pt idx="37">
                  <c:v>798</c:v>
                </c:pt>
                <c:pt idx="38">
                  <c:v>808</c:v>
                </c:pt>
                <c:pt idx="39">
                  <c:v>819</c:v>
                </c:pt>
                <c:pt idx="40">
                  <c:v>829</c:v>
                </c:pt>
                <c:pt idx="41">
                  <c:v>839</c:v>
                </c:pt>
                <c:pt idx="42">
                  <c:v>849</c:v>
                </c:pt>
                <c:pt idx="43">
                  <c:v>859</c:v>
                </c:pt>
                <c:pt idx="44">
                  <c:v>870</c:v>
                </c:pt>
                <c:pt idx="45">
                  <c:v>880</c:v>
                </c:pt>
                <c:pt idx="46">
                  <c:v>890</c:v>
                </c:pt>
                <c:pt idx="47">
                  <c:v>900</c:v>
                </c:pt>
                <c:pt idx="48">
                  <c:v>910</c:v>
                </c:pt>
                <c:pt idx="49">
                  <c:v>920</c:v>
                </c:pt>
                <c:pt idx="50">
                  <c:v>929</c:v>
                </c:pt>
                <c:pt idx="51">
                  <c:v>939</c:v>
                </c:pt>
                <c:pt idx="52">
                  <c:v>949</c:v>
                </c:pt>
                <c:pt idx="53">
                  <c:v>959</c:v>
                </c:pt>
                <c:pt idx="54">
                  <c:v>969</c:v>
                </c:pt>
                <c:pt idx="55">
                  <c:v>979</c:v>
                </c:pt>
                <c:pt idx="56">
                  <c:v>989</c:v>
                </c:pt>
                <c:pt idx="57">
                  <c:v>999</c:v>
                </c:pt>
                <c:pt idx="58">
                  <c:v>1009</c:v>
                </c:pt>
                <c:pt idx="59">
                  <c:v>1019</c:v>
                </c:pt>
                <c:pt idx="60">
                  <c:v>1029</c:v>
                </c:pt>
                <c:pt idx="61">
                  <c:v>1040</c:v>
                </c:pt>
                <c:pt idx="62">
                  <c:v>1051</c:v>
                </c:pt>
                <c:pt idx="63">
                  <c:v>1061</c:v>
                </c:pt>
                <c:pt idx="64">
                  <c:v>1071</c:v>
                </c:pt>
                <c:pt idx="65">
                  <c:v>1081</c:v>
                </c:pt>
                <c:pt idx="66">
                  <c:v>1091</c:v>
                </c:pt>
                <c:pt idx="67">
                  <c:v>1101</c:v>
                </c:pt>
                <c:pt idx="68">
                  <c:v>1111</c:v>
                </c:pt>
                <c:pt idx="69">
                  <c:v>1121</c:v>
                </c:pt>
                <c:pt idx="70">
                  <c:v>1131</c:v>
                </c:pt>
                <c:pt idx="71">
                  <c:v>1141</c:v>
                </c:pt>
                <c:pt idx="72">
                  <c:v>1151</c:v>
                </c:pt>
                <c:pt idx="73">
                  <c:v>1161</c:v>
                </c:pt>
                <c:pt idx="74">
                  <c:v>1171</c:v>
                </c:pt>
                <c:pt idx="75">
                  <c:v>1181</c:v>
                </c:pt>
                <c:pt idx="76">
                  <c:v>1191</c:v>
                </c:pt>
                <c:pt idx="77">
                  <c:v>1201</c:v>
                </c:pt>
                <c:pt idx="78">
                  <c:v>1211</c:v>
                </c:pt>
                <c:pt idx="79">
                  <c:v>1221</c:v>
                </c:pt>
                <c:pt idx="80">
                  <c:v>1231</c:v>
                </c:pt>
                <c:pt idx="81">
                  <c:v>1241</c:v>
                </c:pt>
                <c:pt idx="82">
                  <c:v>1251</c:v>
                </c:pt>
                <c:pt idx="83">
                  <c:v>1261</c:v>
                </c:pt>
                <c:pt idx="84">
                  <c:v>1272</c:v>
                </c:pt>
                <c:pt idx="85">
                  <c:v>1282</c:v>
                </c:pt>
                <c:pt idx="86">
                  <c:v>1292</c:v>
                </c:pt>
                <c:pt idx="87">
                  <c:v>1302</c:v>
                </c:pt>
                <c:pt idx="88">
                  <c:v>1312</c:v>
                </c:pt>
                <c:pt idx="89">
                  <c:v>1322</c:v>
                </c:pt>
                <c:pt idx="90">
                  <c:v>1332</c:v>
                </c:pt>
                <c:pt idx="91">
                  <c:v>1472</c:v>
                </c:pt>
                <c:pt idx="92">
                  <c:v>1483</c:v>
                </c:pt>
                <c:pt idx="93">
                  <c:v>1493</c:v>
                </c:pt>
                <c:pt idx="94">
                  <c:v>1503</c:v>
                </c:pt>
                <c:pt idx="95">
                  <c:v>1513</c:v>
                </c:pt>
                <c:pt idx="96">
                  <c:v>1523</c:v>
                </c:pt>
                <c:pt idx="97">
                  <c:v>1533</c:v>
                </c:pt>
                <c:pt idx="98">
                  <c:v>1543</c:v>
                </c:pt>
                <c:pt idx="99">
                  <c:v>1553</c:v>
                </c:pt>
                <c:pt idx="100">
                  <c:v>1563</c:v>
                </c:pt>
                <c:pt idx="101">
                  <c:v>1573</c:v>
                </c:pt>
                <c:pt idx="102">
                  <c:v>1583</c:v>
                </c:pt>
                <c:pt idx="103">
                  <c:v>1594</c:v>
                </c:pt>
                <c:pt idx="104">
                  <c:v>1604</c:v>
                </c:pt>
                <c:pt idx="105">
                  <c:v>1614</c:v>
                </c:pt>
                <c:pt idx="106">
                  <c:v>1624</c:v>
                </c:pt>
                <c:pt idx="107">
                  <c:v>1634</c:v>
                </c:pt>
                <c:pt idx="108">
                  <c:v>1644</c:v>
                </c:pt>
                <c:pt idx="109">
                  <c:v>1654</c:v>
                </c:pt>
                <c:pt idx="110">
                  <c:v>1664</c:v>
                </c:pt>
                <c:pt idx="111">
                  <c:v>1674</c:v>
                </c:pt>
                <c:pt idx="112">
                  <c:v>1684</c:v>
                </c:pt>
                <c:pt idx="113">
                  <c:v>1694</c:v>
                </c:pt>
                <c:pt idx="114">
                  <c:v>1704</c:v>
                </c:pt>
                <c:pt idx="115">
                  <c:v>1715</c:v>
                </c:pt>
                <c:pt idx="116">
                  <c:v>1725</c:v>
                </c:pt>
                <c:pt idx="117">
                  <c:v>1735</c:v>
                </c:pt>
                <c:pt idx="118">
                  <c:v>1745</c:v>
                </c:pt>
                <c:pt idx="119">
                  <c:v>1755</c:v>
                </c:pt>
                <c:pt idx="120">
                  <c:v>1765</c:v>
                </c:pt>
                <c:pt idx="121">
                  <c:v>1775</c:v>
                </c:pt>
                <c:pt idx="122">
                  <c:v>1785</c:v>
                </c:pt>
                <c:pt idx="123">
                  <c:v>1977</c:v>
                </c:pt>
                <c:pt idx="124">
                  <c:v>1987</c:v>
                </c:pt>
                <c:pt idx="125">
                  <c:v>2027</c:v>
                </c:pt>
                <c:pt idx="126">
                  <c:v>2037</c:v>
                </c:pt>
                <c:pt idx="127">
                  <c:v>2047</c:v>
                </c:pt>
                <c:pt idx="128">
                  <c:v>2058</c:v>
                </c:pt>
                <c:pt idx="129">
                  <c:v>2068</c:v>
                </c:pt>
                <c:pt idx="130">
                  <c:v>2078</c:v>
                </c:pt>
                <c:pt idx="131">
                  <c:v>2088</c:v>
                </c:pt>
                <c:pt idx="132">
                  <c:v>2098</c:v>
                </c:pt>
                <c:pt idx="133">
                  <c:v>2108</c:v>
                </c:pt>
                <c:pt idx="134">
                  <c:v>2118</c:v>
                </c:pt>
                <c:pt idx="135">
                  <c:v>2128</c:v>
                </c:pt>
                <c:pt idx="136">
                  <c:v>2138</c:v>
                </c:pt>
                <c:pt idx="137">
                  <c:v>2148</c:v>
                </c:pt>
                <c:pt idx="138">
                  <c:v>2158</c:v>
                </c:pt>
                <c:pt idx="139">
                  <c:v>2169</c:v>
                </c:pt>
                <c:pt idx="140">
                  <c:v>2179</c:v>
                </c:pt>
                <c:pt idx="141">
                  <c:v>2189</c:v>
                </c:pt>
                <c:pt idx="142">
                  <c:v>2199</c:v>
                </c:pt>
                <c:pt idx="143">
                  <c:v>2209</c:v>
                </c:pt>
                <c:pt idx="144">
                  <c:v>2219</c:v>
                </c:pt>
                <c:pt idx="145">
                  <c:v>2229</c:v>
                </c:pt>
                <c:pt idx="146">
                  <c:v>2239</c:v>
                </c:pt>
                <c:pt idx="147">
                  <c:v>2249</c:v>
                </c:pt>
                <c:pt idx="148">
                  <c:v>2259</c:v>
                </c:pt>
                <c:pt idx="149">
                  <c:v>2269</c:v>
                </c:pt>
                <c:pt idx="150">
                  <c:v>2280</c:v>
                </c:pt>
                <c:pt idx="151">
                  <c:v>2290</c:v>
                </c:pt>
                <c:pt idx="152">
                  <c:v>2300</c:v>
                </c:pt>
                <c:pt idx="153">
                  <c:v>2310</c:v>
                </c:pt>
                <c:pt idx="154">
                  <c:v>2320</c:v>
                </c:pt>
                <c:pt idx="155">
                  <c:v>2330</c:v>
                </c:pt>
                <c:pt idx="156">
                  <c:v>2340</c:v>
                </c:pt>
                <c:pt idx="157">
                  <c:v>2350</c:v>
                </c:pt>
              </c:numCache>
            </c:numRef>
          </c:cat>
          <c:val>
            <c:numRef>
              <c:f>'[Copy of CorrNonLinearLog_TBVIs-Biowet.xlsx]Contour plot Cotton-Maize'!$EH$2:$EH$159</c:f>
              <c:numCache>
                <c:formatCode>General</c:formatCode>
                <c:ptCount val="158"/>
                <c:pt idx="151">
                  <c:v>0.44618392090000031</c:v>
                </c:pt>
                <c:pt idx="155">
                  <c:v>0.42605645290000038</c:v>
                </c:pt>
              </c:numCache>
            </c:numRef>
          </c:val>
          <c:extLst>
            <c:ext xmlns:c16="http://schemas.microsoft.com/office/drawing/2014/chart" uri="{C3380CC4-5D6E-409C-BE32-E72D297353CC}">
              <c16:uniqueId val="{00000088-DD10-409B-87F1-B2F8D6ACD275}"/>
            </c:ext>
          </c:extLst>
        </c:ser>
        <c:ser>
          <c:idx val="137"/>
          <c:order val="137"/>
          <c:tx>
            <c:strRef>
              <c:f>'[Copy of CorrNonLinearLog_TBVIs-Biowet.xlsx]Contour plot Cotton-Maize'!$EI$1</c:f>
              <c:strCache>
                <c:ptCount val="1"/>
                <c:pt idx="0">
                  <c:v>2158</c:v>
                </c:pt>
              </c:strCache>
            </c:strRef>
          </c:tx>
          <c:cat>
            <c:numRef>
              <c:f>'[Copy of CorrNonLinearLog_TBVIs-Biowet.xlsx]Contour plot Cotton-Maize'!$A$2:$A$159</c:f>
              <c:numCache>
                <c:formatCode>General</c:formatCode>
                <c:ptCount val="158"/>
                <c:pt idx="0">
                  <c:v>422</c:v>
                </c:pt>
                <c:pt idx="1">
                  <c:v>432</c:v>
                </c:pt>
                <c:pt idx="2">
                  <c:v>442</c:v>
                </c:pt>
                <c:pt idx="3">
                  <c:v>452</c:v>
                </c:pt>
                <c:pt idx="4">
                  <c:v>463</c:v>
                </c:pt>
                <c:pt idx="5">
                  <c:v>473</c:v>
                </c:pt>
                <c:pt idx="6">
                  <c:v>483</c:v>
                </c:pt>
                <c:pt idx="7">
                  <c:v>493</c:v>
                </c:pt>
                <c:pt idx="8">
                  <c:v>503</c:v>
                </c:pt>
                <c:pt idx="9">
                  <c:v>513</c:v>
                </c:pt>
                <c:pt idx="10">
                  <c:v>524</c:v>
                </c:pt>
                <c:pt idx="11">
                  <c:v>534</c:v>
                </c:pt>
                <c:pt idx="12">
                  <c:v>544</c:v>
                </c:pt>
                <c:pt idx="13">
                  <c:v>554</c:v>
                </c:pt>
                <c:pt idx="14">
                  <c:v>564</c:v>
                </c:pt>
                <c:pt idx="15">
                  <c:v>574</c:v>
                </c:pt>
                <c:pt idx="16">
                  <c:v>585</c:v>
                </c:pt>
                <c:pt idx="17">
                  <c:v>595</c:v>
                </c:pt>
                <c:pt idx="18">
                  <c:v>605</c:v>
                </c:pt>
                <c:pt idx="19">
                  <c:v>615</c:v>
                </c:pt>
                <c:pt idx="20">
                  <c:v>625</c:v>
                </c:pt>
                <c:pt idx="21">
                  <c:v>635</c:v>
                </c:pt>
                <c:pt idx="22">
                  <c:v>646</c:v>
                </c:pt>
                <c:pt idx="23">
                  <c:v>656</c:v>
                </c:pt>
                <c:pt idx="24">
                  <c:v>666</c:v>
                </c:pt>
                <c:pt idx="25">
                  <c:v>676</c:v>
                </c:pt>
                <c:pt idx="26">
                  <c:v>686</c:v>
                </c:pt>
                <c:pt idx="27">
                  <c:v>697</c:v>
                </c:pt>
                <c:pt idx="28">
                  <c:v>707</c:v>
                </c:pt>
                <c:pt idx="29">
                  <c:v>717</c:v>
                </c:pt>
                <c:pt idx="30">
                  <c:v>727</c:v>
                </c:pt>
                <c:pt idx="31">
                  <c:v>737</c:v>
                </c:pt>
                <c:pt idx="32">
                  <c:v>747</c:v>
                </c:pt>
                <c:pt idx="33">
                  <c:v>758</c:v>
                </c:pt>
                <c:pt idx="34">
                  <c:v>768</c:v>
                </c:pt>
                <c:pt idx="35">
                  <c:v>778</c:v>
                </c:pt>
                <c:pt idx="36">
                  <c:v>788</c:v>
                </c:pt>
                <c:pt idx="37">
                  <c:v>798</c:v>
                </c:pt>
                <c:pt idx="38">
                  <c:v>808</c:v>
                </c:pt>
                <c:pt idx="39">
                  <c:v>819</c:v>
                </c:pt>
                <c:pt idx="40">
                  <c:v>829</c:v>
                </c:pt>
                <c:pt idx="41">
                  <c:v>839</c:v>
                </c:pt>
                <c:pt idx="42">
                  <c:v>849</c:v>
                </c:pt>
                <c:pt idx="43">
                  <c:v>859</c:v>
                </c:pt>
                <c:pt idx="44">
                  <c:v>870</c:v>
                </c:pt>
                <c:pt idx="45">
                  <c:v>880</c:v>
                </c:pt>
                <c:pt idx="46">
                  <c:v>890</c:v>
                </c:pt>
                <c:pt idx="47">
                  <c:v>900</c:v>
                </c:pt>
                <c:pt idx="48">
                  <c:v>910</c:v>
                </c:pt>
                <c:pt idx="49">
                  <c:v>920</c:v>
                </c:pt>
                <c:pt idx="50">
                  <c:v>929</c:v>
                </c:pt>
                <c:pt idx="51">
                  <c:v>939</c:v>
                </c:pt>
                <c:pt idx="52">
                  <c:v>949</c:v>
                </c:pt>
                <c:pt idx="53">
                  <c:v>959</c:v>
                </c:pt>
                <c:pt idx="54">
                  <c:v>969</c:v>
                </c:pt>
                <c:pt idx="55">
                  <c:v>979</c:v>
                </c:pt>
                <c:pt idx="56">
                  <c:v>989</c:v>
                </c:pt>
                <c:pt idx="57">
                  <c:v>999</c:v>
                </c:pt>
                <c:pt idx="58">
                  <c:v>1009</c:v>
                </c:pt>
                <c:pt idx="59">
                  <c:v>1019</c:v>
                </c:pt>
                <c:pt idx="60">
                  <c:v>1029</c:v>
                </c:pt>
                <c:pt idx="61">
                  <c:v>1040</c:v>
                </c:pt>
                <c:pt idx="62">
                  <c:v>1051</c:v>
                </c:pt>
                <c:pt idx="63">
                  <c:v>1061</c:v>
                </c:pt>
                <c:pt idx="64">
                  <c:v>1071</c:v>
                </c:pt>
                <c:pt idx="65">
                  <c:v>1081</c:v>
                </c:pt>
                <c:pt idx="66">
                  <c:v>1091</c:v>
                </c:pt>
                <c:pt idx="67">
                  <c:v>1101</c:v>
                </c:pt>
                <c:pt idx="68">
                  <c:v>1111</c:v>
                </c:pt>
                <c:pt idx="69">
                  <c:v>1121</c:v>
                </c:pt>
                <c:pt idx="70">
                  <c:v>1131</c:v>
                </c:pt>
                <c:pt idx="71">
                  <c:v>1141</c:v>
                </c:pt>
                <c:pt idx="72">
                  <c:v>1151</c:v>
                </c:pt>
                <c:pt idx="73">
                  <c:v>1161</c:v>
                </c:pt>
                <c:pt idx="74">
                  <c:v>1171</c:v>
                </c:pt>
                <c:pt idx="75">
                  <c:v>1181</c:v>
                </c:pt>
                <c:pt idx="76">
                  <c:v>1191</c:v>
                </c:pt>
                <c:pt idx="77">
                  <c:v>1201</c:v>
                </c:pt>
                <c:pt idx="78">
                  <c:v>1211</c:v>
                </c:pt>
                <c:pt idx="79">
                  <c:v>1221</c:v>
                </c:pt>
                <c:pt idx="80">
                  <c:v>1231</c:v>
                </c:pt>
                <c:pt idx="81">
                  <c:v>1241</c:v>
                </c:pt>
                <c:pt idx="82">
                  <c:v>1251</c:v>
                </c:pt>
                <c:pt idx="83">
                  <c:v>1261</c:v>
                </c:pt>
                <c:pt idx="84">
                  <c:v>1272</c:v>
                </c:pt>
                <c:pt idx="85">
                  <c:v>1282</c:v>
                </c:pt>
                <c:pt idx="86">
                  <c:v>1292</c:v>
                </c:pt>
                <c:pt idx="87">
                  <c:v>1302</c:v>
                </c:pt>
                <c:pt idx="88">
                  <c:v>1312</c:v>
                </c:pt>
                <c:pt idx="89">
                  <c:v>1322</c:v>
                </c:pt>
                <c:pt idx="90">
                  <c:v>1332</c:v>
                </c:pt>
                <c:pt idx="91">
                  <c:v>1472</c:v>
                </c:pt>
                <c:pt idx="92">
                  <c:v>1483</c:v>
                </c:pt>
                <c:pt idx="93">
                  <c:v>1493</c:v>
                </c:pt>
                <c:pt idx="94">
                  <c:v>1503</c:v>
                </c:pt>
                <c:pt idx="95">
                  <c:v>1513</c:v>
                </c:pt>
                <c:pt idx="96">
                  <c:v>1523</c:v>
                </c:pt>
                <c:pt idx="97">
                  <c:v>1533</c:v>
                </c:pt>
                <c:pt idx="98">
                  <c:v>1543</c:v>
                </c:pt>
                <c:pt idx="99">
                  <c:v>1553</c:v>
                </c:pt>
                <c:pt idx="100">
                  <c:v>1563</c:v>
                </c:pt>
                <c:pt idx="101">
                  <c:v>1573</c:v>
                </c:pt>
                <c:pt idx="102">
                  <c:v>1583</c:v>
                </c:pt>
                <c:pt idx="103">
                  <c:v>1594</c:v>
                </c:pt>
                <c:pt idx="104">
                  <c:v>1604</c:v>
                </c:pt>
                <c:pt idx="105">
                  <c:v>1614</c:v>
                </c:pt>
                <c:pt idx="106">
                  <c:v>1624</c:v>
                </c:pt>
                <c:pt idx="107">
                  <c:v>1634</c:v>
                </c:pt>
                <c:pt idx="108">
                  <c:v>1644</c:v>
                </c:pt>
                <c:pt idx="109">
                  <c:v>1654</c:v>
                </c:pt>
                <c:pt idx="110">
                  <c:v>1664</c:v>
                </c:pt>
                <c:pt idx="111">
                  <c:v>1674</c:v>
                </c:pt>
                <c:pt idx="112">
                  <c:v>1684</c:v>
                </c:pt>
                <c:pt idx="113">
                  <c:v>1694</c:v>
                </c:pt>
                <c:pt idx="114">
                  <c:v>1704</c:v>
                </c:pt>
                <c:pt idx="115">
                  <c:v>1715</c:v>
                </c:pt>
                <c:pt idx="116">
                  <c:v>1725</c:v>
                </c:pt>
                <c:pt idx="117">
                  <c:v>1735</c:v>
                </c:pt>
                <c:pt idx="118">
                  <c:v>1745</c:v>
                </c:pt>
                <c:pt idx="119">
                  <c:v>1755</c:v>
                </c:pt>
                <c:pt idx="120">
                  <c:v>1765</c:v>
                </c:pt>
                <c:pt idx="121">
                  <c:v>1775</c:v>
                </c:pt>
                <c:pt idx="122">
                  <c:v>1785</c:v>
                </c:pt>
                <c:pt idx="123">
                  <c:v>1977</c:v>
                </c:pt>
                <c:pt idx="124">
                  <c:v>1987</c:v>
                </c:pt>
                <c:pt idx="125">
                  <c:v>2027</c:v>
                </c:pt>
                <c:pt idx="126">
                  <c:v>2037</c:v>
                </c:pt>
                <c:pt idx="127">
                  <c:v>2047</c:v>
                </c:pt>
                <c:pt idx="128">
                  <c:v>2058</c:v>
                </c:pt>
                <c:pt idx="129">
                  <c:v>2068</c:v>
                </c:pt>
                <c:pt idx="130">
                  <c:v>2078</c:v>
                </c:pt>
                <c:pt idx="131">
                  <c:v>2088</c:v>
                </c:pt>
                <c:pt idx="132">
                  <c:v>2098</c:v>
                </c:pt>
                <c:pt idx="133">
                  <c:v>2108</c:v>
                </c:pt>
                <c:pt idx="134">
                  <c:v>2118</c:v>
                </c:pt>
                <c:pt idx="135">
                  <c:v>2128</c:v>
                </c:pt>
                <c:pt idx="136">
                  <c:v>2138</c:v>
                </c:pt>
                <c:pt idx="137">
                  <c:v>2148</c:v>
                </c:pt>
                <c:pt idx="138">
                  <c:v>2158</c:v>
                </c:pt>
                <c:pt idx="139">
                  <c:v>2169</c:v>
                </c:pt>
                <c:pt idx="140">
                  <c:v>2179</c:v>
                </c:pt>
                <c:pt idx="141">
                  <c:v>2189</c:v>
                </c:pt>
                <c:pt idx="142">
                  <c:v>2199</c:v>
                </c:pt>
                <c:pt idx="143">
                  <c:v>2209</c:v>
                </c:pt>
                <c:pt idx="144">
                  <c:v>2219</c:v>
                </c:pt>
                <c:pt idx="145">
                  <c:v>2229</c:v>
                </c:pt>
                <c:pt idx="146">
                  <c:v>2239</c:v>
                </c:pt>
                <c:pt idx="147">
                  <c:v>2249</c:v>
                </c:pt>
                <c:pt idx="148">
                  <c:v>2259</c:v>
                </c:pt>
                <c:pt idx="149">
                  <c:v>2269</c:v>
                </c:pt>
                <c:pt idx="150">
                  <c:v>2280</c:v>
                </c:pt>
                <c:pt idx="151">
                  <c:v>2290</c:v>
                </c:pt>
                <c:pt idx="152">
                  <c:v>2300</c:v>
                </c:pt>
                <c:pt idx="153">
                  <c:v>2310</c:v>
                </c:pt>
                <c:pt idx="154">
                  <c:v>2320</c:v>
                </c:pt>
                <c:pt idx="155">
                  <c:v>2330</c:v>
                </c:pt>
                <c:pt idx="156">
                  <c:v>2340</c:v>
                </c:pt>
                <c:pt idx="157">
                  <c:v>2350</c:v>
                </c:pt>
              </c:numCache>
            </c:numRef>
          </c:cat>
          <c:val>
            <c:numRef>
              <c:f>'[Copy of CorrNonLinearLog_TBVIs-Biowet.xlsx]Contour plot Cotton-Maize'!$EI$2:$EI$159</c:f>
              <c:numCache>
                <c:formatCode>General</c:formatCode>
                <c:ptCount val="158"/>
                <c:pt idx="68">
                  <c:v>0.55127655040000001</c:v>
                </c:pt>
              </c:numCache>
            </c:numRef>
          </c:val>
          <c:extLst>
            <c:ext xmlns:c16="http://schemas.microsoft.com/office/drawing/2014/chart" uri="{C3380CC4-5D6E-409C-BE32-E72D297353CC}">
              <c16:uniqueId val="{00000089-DD10-409B-87F1-B2F8D6ACD275}"/>
            </c:ext>
          </c:extLst>
        </c:ser>
        <c:ser>
          <c:idx val="138"/>
          <c:order val="138"/>
          <c:tx>
            <c:strRef>
              <c:f>'[Copy of CorrNonLinearLog_TBVIs-Biowet.xlsx]Contour plot Cotton-Maize'!$EJ$1</c:f>
              <c:strCache>
                <c:ptCount val="1"/>
                <c:pt idx="0">
                  <c:v>2169</c:v>
                </c:pt>
              </c:strCache>
            </c:strRef>
          </c:tx>
          <c:cat>
            <c:numRef>
              <c:f>'[Copy of CorrNonLinearLog_TBVIs-Biowet.xlsx]Contour plot Cotton-Maize'!$A$2:$A$159</c:f>
              <c:numCache>
                <c:formatCode>General</c:formatCode>
                <c:ptCount val="158"/>
                <c:pt idx="0">
                  <c:v>422</c:v>
                </c:pt>
                <c:pt idx="1">
                  <c:v>432</c:v>
                </c:pt>
                <c:pt idx="2">
                  <c:v>442</c:v>
                </c:pt>
                <c:pt idx="3">
                  <c:v>452</c:v>
                </c:pt>
                <c:pt idx="4">
                  <c:v>463</c:v>
                </c:pt>
                <c:pt idx="5">
                  <c:v>473</c:v>
                </c:pt>
                <c:pt idx="6">
                  <c:v>483</c:v>
                </c:pt>
                <c:pt idx="7">
                  <c:v>493</c:v>
                </c:pt>
                <c:pt idx="8">
                  <c:v>503</c:v>
                </c:pt>
                <c:pt idx="9">
                  <c:v>513</c:v>
                </c:pt>
                <c:pt idx="10">
                  <c:v>524</c:v>
                </c:pt>
                <c:pt idx="11">
                  <c:v>534</c:v>
                </c:pt>
                <c:pt idx="12">
                  <c:v>544</c:v>
                </c:pt>
                <c:pt idx="13">
                  <c:v>554</c:v>
                </c:pt>
                <c:pt idx="14">
                  <c:v>564</c:v>
                </c:pt>
                <c:pt idx="15">
                  <c:v>574</c:v>
                </c:pt>
                <c:pt idx="16">
                  <c:v>585</c:v>
                </c:pt>
                <c:pt idx="17">
                  <c:v>595</c:v>
                </c:pt>
                <c:pt idx="18">
                  <c:v>605</c:v>
                </c:pt>
                <c:pt idx="19">
                  <c:v>615</c:v>
                </c:pt>
                <c:pt idx="20">
                  <c:v>625</c:v>
                </c:pt>
                <c:pt idx="21">
                  <c:v>635</c:v>
                </c:pt>
                <c:pt idx="22">
                  <c:v>646</c:v>
                </c:pt>
                <c:pt idx="23">
                  <c:v>656</c:v>
                </c:pt>
                <c:pt idx="24">
                  <c:v>666</c:v>
                </c:pt>
                <c:pt idx="25">
                  <c:v>676</c:v>
                </c:pt>
                <c:pt idx="26">
                  <c:v>686</c:v>
                </c:pt>
                <c:pt idx="27">
                  <c:v>697</c:v>
                </c:pt>
                <c:pt idx="28">
                  <c:v>707</c:v>
                </c:pt>
                <c:pt idx="29">
                  <c:v>717</c:v>
                </c:pt>
                <c:pt idx="30">
                  <c:v>727</c:v>
                </c:pt>
                <c:pt idx="31">
                  <c:v>737</c:v>
                </c:pt>
                <c:pt idx="32">
                  <c:v>747</c:v>
                </c:pt>
                <c:pt idx="33">
                  <c:v>758</c:v>
                </c:pt>
                <c:pt idx="34">
                  <c:v>768</c:v>
                </c:pt>
                <c:pt idx="35">
                  <c:v>778</c:v>
                </c:pt>
                <c:pt idx="36">
                  <c:v>788</c:v>
                </c:pt>
                <c:pt idx="37">
                  <c:v>798</c:v>
                </c:pt>
                <c:pt idx="38">
                  <c:v>808</c:v>
                </c:pt>
                <c:pt idx="39">
                  <c:v>819</c:v>
                </c:pt>
                <c:pt idx="40">
                  <c:v>829</c:v>
                </c:pt>
                <c:pt idx="41">
                  <c:v>839</c:v>
                </c:pt>
                <c:pt idx="42">
                  <c:v>849</c:v>
                </c:pt>
                <c:pt idx="43">
                  <c:v>859</c:v>
                </c:pt>
                <c:pt idx="44">
                  <c:v>870</c:v>
                </c:pt>
                <c:pt idx="45">
                  <c:v>880</c:v>
                </c:pt>
                <c:pt idx="46">
                  <c:v>890</c:v>
                </c:pt>
                <c:pt idx="47">
                  <c:v>900</c:v>
                </c:pt>
                <c:pt idx="48">
                  <c:v>910</c:v>
                </c:pt>
                <c:pt idx="49">
                  <c:v>920</c:v>
                </c:pt>
                <c:pt idx="50">
                  <c:v>929</c:v>
                </c:pt>
                <c:pt idx="51">
                  <c:v>939</c:v>
                </c:pt>
                <c:pt idx="52">
                  <c:v>949</c:v>
                </c:pt>
                <c:pt idx="53">
                  <c:v>959</c:v>
                </c:pt>
                <c:pt idx="54">
                  <c:v>969</c:v>
                </c:pt>
                <c:pt idx="55">
                  <c:v>979</c:v>
                </c:pt>
                <c:pt idx="56">
                  <c:v>989</c:v>
                </c:pt>
                <c:pt idx="57">
                  <c:v>999</c:v>
                </c:pt>
                <c:pt idx="58">
                  <c:v>1009</c:v>
                </c:pt>
                <c:pt idx="59">
                  <c:v>1019</c:v>
                </c:pt>
                <c:pt idx="60">
                  <c:v>1029</c:v>
                </c:pt>
                <c:pt idx="61">
                  <c:v>1040</c:v>
                </c:pt>
                <c:pt idx="62">
                  <c:v>1051</c:v>
                </c:pt>
                <c:pt idx="63">
                  <c:v>1061</c:v>
                </c:pt>
                <c:pt idx="64">
                  <c:v>1071</c:v>
                </c:pt>
                <c:pt idx="65">
                  <c:v>1081</c:v>
                </c:pt>
                <c:pt idx="66">
                  <c:v>1091</c:v>
                </c:pt>
                <c:pt idx="67">
                  <c:v>1101</c:v>
                </c:pt>
                <c:pt idx="68">
                  <c:v>1111</c:v>
                </c:pt>
                <c:pt idx="69">
                  <c:v>1121</c:v>
                </c:pt>
                <c:pt idx="70">
                  <c:v>1131</c:v>
                </c:pt>
                <c:pt idx="71">
                  <c:v>1141</c:v>
                </c:pt>
                <c:pt idx="72">
                  <c:v>1151</c:v>
                </c:pt>
                <c:pt idx="73">
                  <c:v>1161</c:v>
                </c:pt>
                <c:pt idx="74">
                  <c:v>1171</c:v>
                </c:pt>
                <c:pt idx="75">
                  <c:v>1181</c:v>
                </c:pt>
                <c:pt idx="76">
                  <c:v>1191</c:v>
                </c:pt>
                <c:pt idx="77">
                  <c:v>1201</c:v>
                </c:pt>
                <c:pt idx="78">
                  <c:v>1211</c:v>
                </c:pt>
                <c:pt idx="79">
                  <c:v>1221</c:v>
                </c:pt>
                <c:pt idx="80">
                  <c:v>1231</c:v>
                </c:pt>
                <c:pt idx="81">
                  <c:v>1241</c:v>
                </c:pt>
                <c:pt idx="82">
                  <c:v>1251</c:v>
                </c:pt>
                <c:pt idx="83">
                  <c:v>1261</c:v>
                </c:pt>
                <c:pt idx="84">
                  <c:v>1272</c:v>
                </c:pt>
                <c:pt idx="85">
                  <c:v>1282</c:v>
                </c:pt>
                <c:pt idx="86">
                  <c:v>1292</c:v>
                </c:pt>
                <c:pt idx="87">
                  <c:v>1302</c:v>
                </c:pt>
                <c:pt idx="88">
                  <c:v>1312</c:v>
                </c:pt>
                <c:pt idx="89">
                  <c:v>1322</c:v>
                </c:pt>
                <c:pt idx="90">
                  <c:v>1332</c:v>
                </c:pt>
                <c:pt idx="91">
                  <c:v>1472</c:v>
                </c:pt>
                <c:pt idx="92">
                  <c:v>1483</c:v>
                </c:pt>
                <c:pt idx="93">
                  <c:v>1493</c:v>
                </c:pt>
                <c:pt idx="94">
                  <c:v>1503</c:v>
                </c:pt>
                <c:pt idx="95">
                  <c:v>1513</c:v>
                </c:pt>
                <c:pt idx="96">
                  <c:v>1523</c:v>
                </c:pt>
                <c:pt idx="97">
                  <c:v>1533</c:v>
                </c:pt>
                <c:pt idx="98">
                  <c:v>1543</c:v>
                </c:pt>
                <c:pt idx="99">
                  <c:v>1553</c:v>
                </c:pt>
                <c:pt idx="100">
                  <c:v>1563</c:v>
                </c:pt>
                <c:pt idx="101">
                  <c:v>1573</c:v>
                </c:pt>
                <c:pt idx="102">
                  <c:v>1583</c:v>
                </c:pt>
                <c:pt idx="103">
                  <c:v>1594</c:v>
                </c:pt>
                <c:pt idx="104">
                  <c:v>1604</c:v>
                </c:pt>
                <c:pt idx="105">
                  <c:v>1614</c:v>
                </c:pt>
                <c:pt idx="106">
                  <c:v>1624</c:v>
                </c:pt>
                <c:pt idx="107">
                  <c:v>1634</c:v>
                </c:pt>
                <c:pt idx="108">
                  <c:v>1644</c:v>
                </c:pt>
                <c:pt idx="109">
                  <c:v>1654</c:v>
                </c:pt>
                <c:pt idx="110">
                  <c:v>1664</c:v>
                </c:pt>
                <c:pt idx="111">
                  <c:v>1674</c:v>
                </c:pt>
                <c:pt idx="112">
                  <c:v>1684</c:v>
                </c:pt>
                <c:pt idx="113">
                  <c:v>1694</c:v>
                </c:pt>
                <c:pt idx="114">
                  <c:v>1704</c:v>
                </c:pt>
                <c:pt idx="115">
                  <c:v>1715</c:v>
                </c:pt>
                <c:pt idx="116">
                  <c:v>1725</c:v>
                </c:pt>
                <c:pt idx="117">
                  <c:v>1735</c:v>
                </c:pt>
                <c:pt idx="118">
                  <c:v>1745</c:v>
                </c:pt>
                <c:pt idx="119">
                  <c:v>1755</c:v>
                </c:pt>
                <c:pt idx="120">
                  <c:v>1765</c:v>
                </c:pt>
                <c:pt idx="121">
                  <c:v>1775</c:v>
                </c:pt>
                <c:pt idx="122">
                  <c:v>1785</c:v>
                </c:pt>
                <c:pt idx="123">
                  <c:v>1977</c:v>
                </c:pt>
                <c:pt idx="124">
                  <c:v>1987</c:v>
                </c:pt>
                <c:pt idx="125">
                  <c:v>2027</c:v>
                </c:pt>
                <c:pt idx="126">
                  <c:v>2037</c:v>
                </c:pt>
                <c:pt idx="127">
                  <c:v>2047</c:v>
                </c:pt>
                <c:pt idx="128">
                  <c:v>2058</c:v>
                </c:pt>
                <c:pt idx="129">
                  <c:v>2068</c:v>
                </c:pt>
                <c:pt idx="130">
                  <c:v>2078</c:v>
                </c:pt>
                <c:pt idx="131">
                  <c:v>2088</c:v>
                </c:pt>
                <c:pt idx="132">
                  <c:v>2098</c:v>
                </c:pt>
                <c:pt idx="133">
                  <c:v>2108</c:v>
                </c:pt>
                <c:pt idx="134">
                  <c:v>2118</c:v>
                </c:pt>
                <c:pt idx="135">
                  <c:v>2128</c:v>
                </c:pt>
                <c:pt idx="136">
                  <c:v>2138</c:v>
                </c:pt>
                <c:pt idx="137">
                  <c:v>2148</c:v>
                </c:pt>
                <c:pt idx="138">
                  <c:v>2158</c:v>
                </c:pt>
                <c:pt idx="139">
                  <c:v>2169</c:v>
                </c:pt>
                <c:pt idx="140">
                  <c:v>2179</c:v>
                </c:pt>
                <c:pt idx="141">
                  <c:v>2189</c:v>
                </c:pt>
                <c:pt idx="142">
                  <c:v>2199</c:v>
                </c:pt>
                <c:pt idx="143">
                  <c:v>2209</c:v>
                </c:pt>
                <c:pt idx="144">
                  <c:v>2219</c:v>
                </c:pt>
                <c:pt idx="145">
                  <c:v>2229</c:v>
                </c:pt>
                <c:pt idx="146">
                  <c:v>2239</c:v>
                </c:pt>
                <c:pt idx="147">
                  <c:v>2249</c:v>
                </c:pt>
                <c:pt idx="148">
                  <c:v>2259</c:v>
                </c:pt>
                <c:pt idx="149">
                  <c:v>2269</c:v>
                </c:pt>
                <c:pt idx="150">
                  <c:v>2280</c:v>
                </c:pt>
                <c:pt idx="151">
                  <c:v>2290</c:v>
                </c:pt>
                <c:pt idx="152">
                  <c:v>2300</c:v>
                </c:pt>
                <c:pt idx="153">
                  <c:v>2310</c:v>
                </c:pt>
                <c:pt idx="154">
                  <c:v>2320</c:v>
                </c:pt>
                <c:pt idx="155">
                  <c:v>2330</c:v>
                </c:pt>
                <c:pt idx="156">
                  <c:v>2340</c:v>
                </c:pt>
                <c:pt idx="157">
                  <c:v>2350</c:v>
                </c:pt>
              </c:numCache>
            </c:numRef>
          </c:cat>
          <c:val>
            <c:numRef>
              <c:f>'[Copy of CorrNonLinearLog_TBVIs-Biowet.xlsx]Contour plot Cotton-Maize'!$EJ$2:$EJ$159</c:f>
              <c:numCache>
                <c:formatCode>General</c:formatCode>
                <c:ptCount val="158"/>
                <c:pt idx="68">
                  <c:v>0.5511577599999995</c:v>
                </c:pt>
              </c:numCache>
            </c:numRef>
          </c:val>
          <c:extLst>
            <c:ext xmlns:c16="http://schemas.microsoft.com/office/drawing/2014/chart" uri="{C3380CC4-5D6E-409C-BE32-E72D297353CC}">
              <c16:uniqueId val="{0000008A-DD10-409B-87F1-B2F8D6ACD275}"/>
            </c:ext>
          </c:extLst>
        </c:ser>
        <c:ser>
          <c:idx val="139"/>
          <c:order val="139"/>
          <c:tx>
            <c:strRef>
              <c:f>'[Copy of CorrNonLinearLog_TBVIs-Biowet.xlsx]Contour plot Cotton-Maize'!$EK$1</c:f>
              <c:strCache>
                <c:ptCount val="1"/>
                <c:pt idx="0">
                  <c:v>2179</c:v>
                </c:pt>
              </c:strCache>
            </c:strRef>
          </c:tx>
          <c:cat>
            <c:numRef>
              <c:f>'[Copy of CorrNonLinearLog_TBVIs-Biowet.xlsx]Contour plot Cotton-Maize'!$A$2:$A$159</c:f>
              <c:numCache>
                <c:formatCode>General</c:formatCode>
                <c:ptCount val="158"/>
                <c:pt idx="0">
                  <c:v>422</c:v>
                </c:pt>
                <c:pt idx="1">
                  <c:v>432</c:v>
                </c:pt>
                <c:pt idx="2">
                  <c:v>442</c:v>
                </c:pt>
                <c:pt idx="3">
                  <c:v>452</c:v>
                </c:pt>
                <c:pt idx="4">
                  <c:v>463</c:v>
                </c:pt>
                <c:pt idx="5">
                  <c:v>473</c:v>
                </c:pt>
                <c:pt idx="6">
                  <c:v>483</c:v>
                </c:pt>
                <c:pt idx="7">
                  <c:v>493</c:v>
                </c:pt>
                <c:pt idx="8">
                  <c:v>503</c:v>
                </c:pt>
                <c:pt idx="9">
                  <c:v>513</c:v>
                </c:pt>
                <c:pt idx="10">
                  <c:v>524</c:v>
                </c:pt>
                <c:pt idx="11">
                  <c:v>534</c:v>
                </c:pt>
                <c:pt idx="12">
                  <c:v>544</c:v>
                </c:pt>
                <c:pt idx="13">
                  <c:v>554</c:v>
                </c:pt>
                <c:pt idx="14">
                  <c:v>564</c:v>
                </c:pt>
                <c:pt idx="15">
                  <c:v>574</c:v>
                </c:pt>
                <c:pt idx="16">
                  <c:v>585</c:v>
                </c:pt>
                <c:pt idx="17">
                  <c:v>595</c:v>
                </c:pt>
                <c:pt idx="18">
                  <c:v>605</c:v>
                </c:pt>
                <c:pt idx="19">
                  <c:v>615</c:v>
                </c:pt>
                <c:pt idx="20">
                  <c:v>625</c:v>
                </c:pt>
                <c:pt idx="21">
                  <c:v>635</c:v>
                </c:pt>
                <c:pt idx="22">
                  <c:v>646</c:v>
                </c:pt>
                <c:pt idx="23">
                  <c:v>656</c:v>
                </c:pt>
                <c:pt idx="24">
                  <c:v>666</c:v>
                </c:pt>
                <c:pt idx="25">
                  <c:v>676</c:v>
                </c:pt>
                <c:pt idx="26">
                  <c:v>686</c:v>
                </c:pt>
                <c:pt idx="27">
                  <c:v>697</c:v>
                </c:pt>
                <c:pt idx="28">
                  <c:v>707</c:v>
                </c:pt>
                <c:pt idx="29">
                  <c:v>717</c:v>
                </c:pt>
                <c:pt idx="30">
                  <c:v>727</c:v>
                </c:pt>
                <c:pt idx="31">
                  <c:v>737</c:v>
                </c:pt>
                <c:pt idx="32">
                  <c:v>747</c:v>
                </c:pt>
                <c:pt idx="33">
                  <c:v>758</c:v>
                </c:pt>
                <c:pt idx="34">
                  <c:v>768</c:v>
                </c:pt>
                <c:pt idx="35">
                  <c:v>778</c:v>
                </c:pt>
                <c:pt idx="36">
                  <c:v>788</c:v>
                </c:pt>
                <c:pt idx="37">
                  <c:v>798</c:v>
                </c:pt>
                <c:pt idx="38">
                  <c:v>808</c:v>
                </c:pt>
                <c:pt idx="39">
                  <c:v>819</c:v>
                </c:pt>
                <c:pt idx="40">
                  <c:v>829</c:v>
                </c:pt>
                <c:pt idx="41">
                  <c:v>839</c:v>
                </c:pt>
                <c:pt idx="42">
                  <c:v>849</c:v>
                </c:pt>
                <c:pt idx="43">
                  <c:v>859</c:v>
                </c:pt>
                <c:pt idx="44">
                  <c:v>870</c:v>
                </c:pt>
                <c:pt idx="45">
                  <c:v>880</c:v>
                </c:pt>
                <c:pt idx="46">
                  <c:v>890</c:v>
                </c:pt>
                <c:pt idx="47">
                  <c:v>900</c:v>
                </c:pt>
                <c:pt idx="48">
                  <c:v>910</c:v>
                </c:pt>
                <c:pt idx="49">
                  <c:v>920</c:v>
                </c:pt>
                <c:pt idx="50">
                  <c:v>929</c:v>
                </c:pt>
                <c:pt idx="51">
                  <c:v>939</c:v>
                </c:pt>
                <c:pt idx="52">
                  <c:v>949</c:v>
                </c:pt>
                <c:pt idx="53">
                  <c:v>959</c:v>
                </c:pt>
                <c:pt idx="54">
                  <c:v>969</c:v>
                </c:pt>
                <c:pt idx="55">
                  <c:v>979</c:v>
                </c:pt>
                <c:pt idx="56">
                  <c:v>989</c:v>
                </c:pt>
                <c:pt idx="57">
                  <c:v>999</c:v>
                </c:pt>
                <c:pt idx="58">
                  <c:v>1009</c:v>
                </c:pt>
                <c:pt idx="59">
                  <c:v>1019</c:v>
                </c:pt>
                <c:pt idx="60">
                  <c:v>1029</c:v>
                </c:pt>
                <c:pt idx="61">
                  <c:v>1040</c:v>
                </c:pt>
                <c:pt idx="62">
                  <c:v>1051</c:v>
                </c:pt>
                <c:pt idx="63">
                  <c:v>1061</c:v>
                </c:pt>
                <c:pt idx="64">
                  <c:v>1071</c:v>
                </c:pt>
                <c:pt idx="65">
                  <c:v>1081</c:v>
                </c:pt>
                <c:pt idx="66">
                  <c:v>1091</c:v>
                </c:pt>
                <c:pt idx="67">
                  <c:v>1101</c:v>
                </c:pt>
                <c:pt idx="68">
                  <c:v>1111</c:v>
                </c:pt>
                <c:pt idx="69">
                  <c:v>1121</c:v>
                </c:pt>
                <c:pt idx="70">
                  <c:v>1131</c:v>
                </c:pt>
                <c:pt idx="71">
                  <c:v>1141</c:v>
                </c:pt>
                <c:pt idx="72">
                  <c:v>1151</c:v>
                </c:pt>
                <c:pt idx="73">
                  <c:v>1161</c:v>
                </c:pt>
                <c:pt idx="74">
                  <c:v>1171</c:v>
                </c:pt>
                <c:pt idx="75">
                  <c:v>1181</c:v>
                </c:pt>
                <c:pt idx="76">
                  <c:v>1191</c:v>
                </c:pt>
                <c:pt idx="77">
                  <c:v>1201</c:v>
                </c:pt>
                <c:pt idx="78">
                  <c:v>1211</c:v>
                </c:pt>
                <c:pt idx="79">
                  <c:v>1221</c:v>
                </c:pt>
                <c:pt idx="80">
                  <c:v>1231</c:v>
                </c:pt>
                <c:pt idx="81">
                  <c:v>1241</c:v>
                </c:pt>
                <c:pt idx="82">
                  <c:v>1251</c:v>
                </c:pt>
                <c:pt idx="83">
                  <c:v>1261</c:v>
                </c:pt>
                <c:pt idx="84">
                  <c:v>1272</c:v>
                </c:pt>
                <c:pt idx="85">
                  <c:v>1282</c:v>
                </c:pt>
                <c:pt idx="86">
                  <c:v>1292</c:v>
                </c:pt>
                <c:pt idx="87">
                  <c:v>1302</c:v>
                </c:pt>
                <c:pt idx="88">
                  <c:v>1312</c:v>
                </c:pt>
                <c:pt idx="89">
                  <c:v>1322</c:v>
                </c:pt>
                <c:pt idx="90">
                  <c:v>1332</c:v>
                </c:pt>
                <c:pt idx="91">
                  <c:v>1472</c:v>
                </c:pt>
                <c:pt idx="92">
                  <c:v>1483</c:v>
                </c:pt>
                <c:pt idx="93">
                  <c:v>1493</c:v>
                </c:pt>
                <c:pt idx="94">
                  <c:v>1503</c:v>
                </c:pt>
                <c:pt idx="95">
                  <c:v>1513</c:v>
                </c:pt>
                <c:pt idx="96">
                  <c:v>1523</c:v>
                </c:pt>
                <c:pt idx="97">
                  <c:v>1533</c:v>
                </c:pt>
                <c:pt idx="98">
                  <c:v>1543</c:v>
                </c:pt>
                <c:pt idx="99">
                  <c:v>1553</c:v>
                </c:pt>
                <c:pt idx="100">
                  <c:v>1563</c:v>
                </c:pt>
                <c:pt idx="101">
                  <c:v>1573</c:v>
                </c:pt>
                <c:pt idx="102">
                  <c:v>1583</c:v>
                </c:pt>
                <c:pt idx="103">
                  <c:v>1594</c:v>
                </c:pt>
                <c:pt idx="104">
                  <c:v>1604</c:v>
                </c:pt>
                <c:pt idx="105">
                  <c:v>1614</c:v>
                </c:pt>
                <c:pt idx="106">
                  <c:v>1624</c:v>
                </c:pt>
                <c:pt idx="107">
                  <c:v>1634</c:v>
                </c:pt>
                <c:pt idx="108">
                  <c:v>1644</c:v>
                </c:pt>
                <c:pt idx="109">
                  <c:v>1654</c:v>
                </c:pt>
                <c:pt idx="110">
                  <c:v>1664</c:v>
                </c:pt>
                <c:pt idx="111">
                  <c:v>1674</c:v>
                </c:pt>
                <c:pt idx="112">
                  <c:v>1684</c:v>
                </c:pt>
                <c:pt idx="113">
                  <c:v>1694</c:v>
                </c:pt>
                <c:pt idx="114">
                  <c:v>1704</c:v>
                </c:pt>
                <c:pt idx="115">
                  <c:v>1715</c:v>
                </c:pt>
                <c:pt idx="116">
                  <c:v>1725</c:v>
                </c:pt>
                <c:pt idx="117">
                  <c:v>1735</c:v>
                </c:pt>
                <c:pt idx="118">
                  <c:v>1745</c:v>
                </c:pt>
                <c:pt idx="119">
                  <c:v>1755</c:v>
                </c:pt>
                <c:pt idx="120">
                  <c:v>1765</c:v>
                </c:pt>
                <c:pt idx="121">
                  <c:v>1775</c:v>
                </c:pt>
                <c:pt idx="122">
                  <c:v>1785</c:v>
                </c:pt>
                <c:pt idx="123">
                  <c:v>1977</c:v>
                </c:pt>
                <c:pt idx="124">
                  <c:v>1987</c:v>
                </c:pt>
                <c:pt idx="125">
                  <c:v>2027</c:v>
                </c:pt>
                <c:pt idx="126">
                  <c:v>2037</c:v>
                </c:pt>
                <c:pt idx="127">
                  <c:v>2047</c:v>
                </c:pt>
                <c:pt idx="128">
                  <c:v>2058</c:v>
                </c:pt>
                <c:pt idx="129">
                  <c:v>2068</c:v>
                </c:pt>
                <c:pt idx="130">
                  <c:v>2078</c:v>
                </c:pt>
                <c:pt idx="131">
                  <c:v>2088</c:v>
                </c:pt>
                <c:pt idx="132">
                  <c:v>2098</c:v>
                </c:pt>
                <c:pt idx="133">
                  <c:v>2108</c:v>
                </c:pt>
                <c:pt idx="134">
                  <c:v>2118</c:v>
                </c:pt>
                <c:pt idx="135">
                  <c:v>2128</c:v>
                </c:pt>
                <c:pt idx="136">
                  <c:v>2138</c:v>
                </c:pt>
                <c:pt idx="137">
                  <c:v>2148</c:v>
                </c:pt>
                <c:pt idx="138">
                  <c:v>2158</c:v>
                </c:pt>
                <c:pt idx="139">
                  <c:v>2169</c:v>
                </c:pt>
                <c:pt idx="140">
                  <c:v>2179</c:v>
                </c:pt>
                <c:pt idx="141">
                  <c:v>2189</c:v>
                </c:pt>
                <c:pt idx="142">
                  <c:v>2199</c:v>
                </c:pt>
                <c:pt idx="143">
                  <c:v>2209</c:v>
                </c:pt>
                <c:pt idx="144">
                  <c:v>2219</c:v>
                </c:pt>
                <c:pt idx="145">
                  <c:v>2229</c:v>
                </c:pt>
                <c:pt idx="146">
                  <c:v>2239</c:v>
                </c:pt>
                <c:pt idx="147">
                  <c:v>2249</c:v>
                </c:pt>
                <c:pt idx="148">
                  <c:v>2259</c:v>
                </c:pt>
                <c:pt idx="149">
                  <c:v>2269</c:v>
                </c:pt>
                <c:pt idx="150">
                  <c:v>2280</c:v>
                </c:pt>
                <c:pt idx="151">
                  <c:v>2290</c:v>
                </c:pt>
                <c:pt idx="152">
                  <c:v>2300</c:v>
                </c:pt>
                <c:pt idx="153">
                  <c:v>2310</c:v>
                </c:pt>
                <c:pt idx="154">
                  <c:v>2320</c:v>
                </c:pt>
                <c:pt idx="155">
                  <c:v>2330</c:v>
                </c:pt>
                <c:pt idx="156">
                  <c:v>2340</c:v>
                </c:pt>
                <c:pt idx="157">
                  <c:v>2350</c:v>
                </c:pt>
              </c:numCache>
            </c:numRef>
          </c:cat>
          <c:val>
            <c:numRef>
              <c:f>'[Copy of CorrNonLinearLog_TBVIs-Biowet.xlsx]Contour plot Cotton-Maize'!$EK$2:$EK$159</c:f>
              <c:numCache>
                <c:formatCode>General</c:formatCode>
                <c:ptCount val="158"/>
                <c:pt idx="58">
                  <c:v>0.43285872640000062</c:v>
                </c:pt>
                <c:pt idx="60">
                  <c:v>0.46114964639999995</c:v>
                </c:pt>
                <c:pt idx="61">
                  <c:v>0.51917789159999994</c:v>
                </c:pt>
                <c:pt idx="64">
                  <c:v>0.50161806250000063</c:v>
                </c:pt>
                <c:pt idx="65">
                  <c:v>0.43782042240000085</c:v>
                </c:pt>
                <c:pt idx="68">
                  <c:v>0.57324583690000186</c:v>
                </c:pt>
                <c:pt idx="72">
                  <c:v>0.47196900000000008</c:v>
                </c:pt>
                <c:pt idx="77">
                  <c:v>0.49050412960000056</c:v>
                </c:pt>
                <c:pt idx="79">
                  <c:v>0.44946297640000066</c:v>
                </c:pt>
                <c:pt idx="88">
                  <c:v>0.45788228890000093</c:v>
                </c:pt>
                <c:pt idx="89">
                  <c:v>0.52635025000000002</c:v>
                </c:pt>
                <c:pt idx="118">
                  <c:v>0.43594326760000063</c:v>
                </c:pt>
              </c:numCache>
            </c:numRef>
          </c:val>
          <c:extLst>
            <c:ext xmlns:c16="http://schemas.microsoft.com/office/drawing/2014/chart" uri="{C3380CC4-5D6E-409C-BE32-E72D297353CC}">
              <c16:uniqueId val="{0000008B-DD10-409B-87F1-B2F8D6ACD275}"/>
            </c:ext>
          </c:extLst>
        </c:ser>
        <c:ser>
          <c:idx val="140"/>
          <c:order val="140"/>
          <c:tx>
            <c:strRef>
              <c:f>'[Copy of CorrNonLinearLog_TBVIs-Biowet.xlsx]Contour plot Cotton-Maize'!$EL$1</c:f>
              <c:strCache>
                <c:ptCount val="1"/>
              </c:strCache>
            </c:strRef>
          </c:tx>
          <c:cat>
            <c:numRef>
              <c:f>'[Copy of CorrNonLinearLog_TBVIs-Biowet.xlsx]Contour plot Cotton-Maize'!$A$2:$A$159</c:f>
              <c:numCache>
                <c:formatCode>General</c:formatCode>
                <c:ptCount val="158"/>
                <c:pt idx="0">
                  <c:v>422</c:v>
                </c:pt>
                <c:pt idx="1">
                  <c:v>432</c:v>
                </c:pt>
                <c:pt idx="2">
                  <c:v>442</c:v>
                </c:pt>
                <c:pt idx="3">
                  <c:v>452</c:v>
                </c:pt>
                <c:pt idx="4">
                  <c:v>463</c:v>
                </c:pt>
                <c:pt idx="5">
                  <c:v>473</c:v>
                </c:pt>
                <c:pt idx="6">
                  <c:v>483</c:v>
                </c:pt>
                <c:pt idx="7">
                  <c:v>493</c:v>
                </c:pt>
                <c:pt idx="8">
                  <c:v>503</c:v>
                </c:pt>
                <c:pt idx="9">
                  <c:v>513</c:v>
                </c:pt>
                <c:pt idx="10">
                  <c:v>524</c:v>
                </c:pt>
                <c:pt idx="11">
                  <c:v>534</c:v>
                </c:pt>
                <c:pt idx="12">
                  <c:v>544</c:v>
                </c:pt>
                <c:pt idx="13">
                  <c:v>554</c:v>
                </c:pt>
                <c:pt idx="14">
                  <c:v>564</c:v>
                </c:pt>
                <c:pt idx="15">
                  <c:v>574</c:v>
                </c:pt>
                <c:pt idx="16">
                  <c:v>585</c:v>
                </c:pt>
                <c:pt idx="17">
                  <c:v>595</c:v>
                </c:pt>
                <c:pt idx="18">
                  <c:v>605</c:v>
                </c:pt>
                <c:pt idx="19">
                  <c:v>615</c:v>
                </c:pt>
                <c:pt idx="20">
                  <c:v>625</c:v>
                </c:pt>
                <c:pt idx="21">
                  <c:v>635</c:v>
                </c:pt>
                <c:pt idx="22">
                  <c:v>646</c:v>
                </c:pt>
                <c:pt idx="23">
                  <c:v>656</c:v>
                </c:pt>
                <c:pt idx="24">
                  <c:v>666</c:v>
                </c:pt>
                <c:pt idx="25">
                  <c:v>676</c:v>
                </c:pt>
                <c:pt idx="26">
                  <c:v>686</c:v>
                </c:pt>
                <c:pt idx="27">
                  <c:v>697</c:v>
                </c:pt>
                <c:pt idx="28">
                  <c:v>707</c:v>
                </c:pt>
                <c:pt idx="29">
                  <c:v>717</c:v>
                </c:pt>
                <c:pt idx="30">
                  <c:v>727</c:v>
                </c:pt>
                <c:pt idx="31">
                  <c:v>737</c:v>
                </c:pt>
                <c:pt idx="32">
                  <c:v>747</c:v>
                </c:pt>
                <c:pt idx="33">
                  <c:v>758</c:v>
                </c:pt>
                <c:pt idx="34">
                  <c:v>768</c:v>
                </c:pt>
                <c:pt idx="35">
                  <c:v>778</c:v>
                </c:pt>
                <c:pt idx="36">
                  <c:v>788</c:v>
                </c:pt>
                <c:pt idx="37">
                  <c:v>798</c:v>
                </c:pt>
                <c:pt idx="38">
                  <c:v>808</c:v>
                </c:pt>
                <c:pt idx="39">
                  <c:v>819</c:v>
                </c:pt>
                <c:pt idx="40">
                  <c:v>829</c:v>
                </c:pt>
                <c:pt idx="41">
                  <c:v>839</c:v>
                </c:pt>
                <c:pt idx="42">
                  <c:v>849</c:v>
                </c:pt>
                <c:pt idx="43">
                  <c:v>859</c:v>
                </c:pt>
                <c:pt idx="44">
                  <c:v>870</c:v>
                </c:pt>
                <c:pt idx="45">
                  <c:v>880</c:v>
                </c:pt>
                <c:pt idx="46">
                  <c:v>890</c:v>
                </c:pt>
                <c:pt idx="47">
                  <c:v>900</c:v>
                </c:pt>
                <c:pt idx="48">
                  <c:v>910</c:v>
                </c:pt>
                <c:pt idx="49">
                  <c:v>920</c:v>
                </c:pt>
                <c:pt idx="50">
                  <c:v>929</c:v>
                </c:pt>
                <c:pt idx="51">
                  <c:v>939</c:v>
                </c:pt>
                <c:pt idx="52">
                  <c:v>949</c:v>
                </c:pt>
                <c:pt idx="53">
                  <c:v>959</c:v>
                </c:pt>
                <c:pt idx="54">
                  <c:v>969</c:v>
                </c:pt>
                <c:pt idx="55">
                  <c:v>979</c:v>
                </c:pt>
                <c:pt idx="56">
                  <c:v>989</c:v>
                </c:pt>
                <c:pt idx="57">
                  <c:v>999</c:v>
                </c:pt>
                <c:pt idx="58">
                  <c:v>1009</c:v>
                </c:pt>
                <c:pt idx="59">
                  <c:v>1019</c:v>
                </c:pt>
                <c:pt idx="60">
                  <c:v>1029</c:v>
                </c:pt>
                <c:pt idx="61">
                  <c:v>1040</c:v>
                </c:pt>
                <c:pt idx="62">
                  <c:v>1051</c:v>
                </c:pt>
                <c:pt idx="63">
                  <c:v>1061</c:v>
                </c:pt>
                <c:pt idx="64">
                  <c:v>1071</c:v>
                </c:pt>
                <c:pt idx="65">
                  <c:v>1081</c:v>
                </c:pt>
                <c:pt idx="66">
                  <c:v>1091</c:v>
                </c:pt>
                <c:pt idx="67">
                  <c:v>1101</c:v>
                </c:pt>
                <c:pt idx="68">
                  <c:v>1111</c:v>
                </c:pt>
                <c:pt idx="69">
                  <c:v>1121</c:v>
                </c:pt>
                <c:pt idx="70">
                  <c:v>1131</c:v>
                </c:pt>
                <c:pt idx="71">
                  <c:v>1141</c:v>
                </c:pt>
                <c:pt idx="72">
                  <c:v>1151</c:v>
                </c:pt>
                <c:pt idx="73">
                  <c:v>1161</c:v>
                </c:pt>
                <c:pt idx="74">
                  <c:v>1171</c:v>
                </c:pt>
                <c:pt idx="75">
                  <c:v>1181</c:v>
                </c:pt>
                <c:pt idx="76">
                  <c:v>1191</c:v>
                </c:pt>
                <c:pt idx="77">
                  <c:v>1201</c:v>
                </c:pt>
                <c:pt idx="78">
                  <c:v>1211</c:v>
                </c:pt>
                <c:pt idx="79">
                  <c:v>1221</c:v>
                </c:pt>
                <c:pt idx="80">
                  <c:v>1231</c:v>
                </c:pt>
                <c:pt idx="81">
                  <c:v>1241</c:v>
                </c:pt>
                <c:pt idx="82">
                  <c:v>1251</c:v>
                </c:pt>
                <c:pt idx="83">
                  <c:v>1261</c:v>
                </c:pt>
                <c:pt idx="84">
                  <c:v>1272</c:v>
                </c:pt>
                <c:pt idx="85">
                  <c:v>1282</c:v>
                </c:pt>
                <c:pt idx="86">
                  <c:v>1292</c:v>
                </c:pt>
                <c:pt idx="87">
                  <c:v>1302</c:v>
                </c:pt>
                <c:pt idx="88">
                  <c:v>1312</c:v>
                </c:pt>
                <c:pt idx="89">
                  <c:v>1322</c:v>
                </c:pt>
                <c:pt idx="90">
                  <c:v>1332</c:v>
                </c:pt>
                <c:pt idx="91">
                  <c:v>1472</c:v>
                </c:pt>
                <c:pt idx="92">
                  <c:v>1483</c:v>
                </c:pt>
                <c:pt idx="93">
                  <c:v>1493</c:v>
                </c:pt>
                <c:pt idx="94">
                  <c:v>1503</c:v>
                </c:pt>
                <c:pt idx="95">
                  <c:v>1513</c:v>
                </c:pt>
                <c:pt idx="96">
                  <c:v>1523</c:v>
                </c:pt>
                <c:pt idx="97">
                  <c:v>1533</c:v>
                </c:pt>
                <c:pt idx="98">
                  <c:v>1543</c:v>
                </c:pt>
                <c:pt idx="99">
                  <c:v>1553</c:v>
                </c:pt>
                <c:pt idx="100">
                  <c:v>1563</c:v>
                </c:pt>
                <c:pt idx="101">
                  <c:v>1573</c:v>
                </c:pt>
                <c:pt idx="102">
                  <c:v>1583</c:v>
                </c:pt>
                <c:pt idx="103">
                  <c:v>1594</c:v>
                </c:pt>
                <c:pt idx="104">
                  <c:v>1604</c:v>
                </c:pt>
                <c:pt idx="105">
                  <c:v>1614</c:v>
                </c:pt>
                <c:pt idx="106">
                  <c:v>1624</c:v>
                </c:pt>
                <c:pt idx="107">
                  <c:v>1634</c:v>
                </c:pt>
                <c:pt idx="108">
                  <c:v>1644</c:v>
                </c:pt>
                <c:pt idx="109">
                  <c:v>1654</c:v>
                </c:pt>
                <c:pt idx="110">
                  <c:v>1664</c:v>
                </c:pt>
                <c:pt idx="111">
                  <c:v>1674</c:v>
                </c:pt>
                <c:pt idx="112">
                  <c:v>1684</c:v>
                </c:pt>
                <c:pt idx="113">
                  <c:v>1694</c:v>
                </c:pt>
                <c:pt idx="114">
                  <c:v>1704</c:v>
                </c:pt>
                <c:pt idx="115">
                  <c:v>1715</c:v>
                </c:pt>
                <c:pt idx="116">
                  <c:v>1725</c:v>
                </c:pt>
                <c:pt idx="117">
                  <c:v>1735</c:v>
                </c:pt>
                <c:pt idx="118">
                  <c:v>1745</c:v>
                </c:pt>
                <c:pt idx="119">
                  <c:v>1755</c:v>
                </c:pt>
                <c:pt idx="120">
                  <c:v>1765</c:v>
                </c:pt>
                <c:pt idx="121">
                  <c:v>1775</c:v>
                </c:pt>
                <c:pt idx="122">
                  <c:v>1785</c:v>
                </c:pt>
                <c:pt idx="123">
                  <c:v>1977</c:v>
                </c:pt>
                <c:pt idx="124">
                  <c:v>1987</c:v>
                </c:pt>
                <c:pt idx="125">
                  <c:v>2027</c:v>
                </c:pt>
                <c:pt idx="126">
                  <c:v>2037</c:v>
                </c:pt>
                <c:pt idx="127">
                  <c:v>2047</c:v>
                </c:pt>
                <c:pt idx="128">
                  <c:v>2058</c:v>
                </c:pt>
                <c:pt idx="129">
                  <c:v>2068</c:v>
                </c:pt>
                <c:pt idx="130">
                  <c:v>2078</c:v>
                </c:pt>
                <c:pt idx="131">
                  <c:v>2088</c:v>
                </c:pt>
                <c:pt idx="132">
                  <c:v>2098</c:v>
                </c:pt>
                <c:pt idx="133">
                  <c:v>2108</c:v>
                </c:pt>
                <c:pt idx="134">
                  <c:v>2118</c:v>
                </c:pt>
                <c:pt idx="135">
                  <c:v>2128</c:v>
                </c:pt>
                <c:pt idx="136">
                  <c:v>2138</c:v>
                </c:pt>
                <c:pt idx="137">
                  <c:v>2148</c:v>
                </c:pt>
                <c:pt idx="138">
                  <c:v>2158</c:v>
                </c:pt>
                <c:pt idx="139">
                  <c:v>2169</c:v>
                </c:pt>
                <c:pt idx="140">
                  <c:v>2179</c:v>
                </c:pt>
                <c:pt idx="141">
                  <c:v>2189</c:v>
                </c:pt>
                <c:pt idx="142">
                  <c:v>2199</c:v>
                </c:pt>
                <c:pt idx="143">
                  <c:v>2209</c:v>
                </c:pt>
                <c:pt idx="144">
                  <c:v>2219</c:v>
                </c:pt>
                <c:pt idx="145">
                  <c:v>2229</c:v>
                </c:pt>
                <c:pt idx="146">
                  <c:v>2239</c:v>
                </c:pt>
                <c:pt idx="147">
                  <c:v>2249</c:v>
                </c:pt>
                <c:pt idx="148">
                  <c:v>2259</c:v>
                </c:pt>
                <c:pt idx="149">
                  <c:v>2269</c:v>
                </c:pt>
                <c:pt idx="150">
                  <c:v>2280</c:v>
                </c:pt>
                <c:pt idx="151">
                  <c:v>2290</c:v>
                </c:pt>
                <c:pt idx="152">
                  <c:v>2300</c:v>
                </c:pt>
                <c:pt idx="153">
                  <c:v>2310</c:v>
                </c:pt>
                <c:pt idx="154">
                  <c:v>2320</c:v>
                </c:pt>
                <c:pt idx="155">
                  <c:v>2330</c:v>
                </c:pt>
                <c:pt idx="156">
                  <c:v>2340</c:v>
                </c:pt>
                <c:pt idx="157">
                  <c:v>2350</c:v>
                </c:pt>
              </c:numCache>
            </c:numRef>
          </c:cat>
          <c:val>
            <c:numRef>
              <c:f>'[Copy of CorrNonLinearLog_TBVIs-Biowet.xlsx]Contour plot Cotton-Maize'!$EL$2:$EL$159</c:f>
              <c:numCache>
                <c:formatCode>General</c:formatCode>
                <c:ptCount val="158"/>
              </c:numCache>
            </c:numRef>
          </c:val>
          <c:extLst>
            <c:ext xmlns:c16="http://schemas.microsoft.com/office/drawing/2014/chart" uri="{C3380CC4-5D6E-409C-BE32-E72D297353CC}">
              <c16:uniqueId val="{0000008C-DD10-409B-87F1-B2F8D6ACD275}"/>
            </c:ext>
          </c:extLst>
        </c:ser>
        <c:ser>
          <c:idx val="141"/>
          <c:order val="141"/>
          <c:tx>
            <c:strRef>
              <c:f>'[Copy of CorrNonLinearLog_TBVIs-Biowet.xlsx]Contour plot Cotton-Maize'!$EM$1</c:f>
              <c:strCache>
                <c:ptCount val="1"/>
              </c:strCache>
            </c:strRef>
          </c:tx>
          <c:cat>
            <c:numRef>
              <c:f>'[Copy of CorrNonLinearLog_TBVIs-Biowet.xlsx]Contour plot Cotton-Maize'!$A$2:$A$159</c:f>
              <c:numCache>
                <c:formatCode>General</c:formatCode>
                <c:ptCount val="158"/>
                <c:pt idx="0">
                  <c:v>422</c:v>
                </c:pt>
                <c:pt idx="1">
                  <c:v>432</c:v>
                </c:pt>
                <c:pt idx="2">
                  <c:v>442</c:v>
                </c:pt>
                <c:pt idx="3">
                  <c:v>452</c:v>
                </c:pt>
                <c:pt idx="4">
                  <c:v>463</c:v>
                </c:pt>
                <c:pt idx="5">
                  <c:v>473</c:v>
                </c:pt>
                <c:pt idx="6">
                  <c:v>483</c:v>
                </c:pt>
                <c:pt idx="7">
                  <c:v>493</c:v>
                </c:pt>
                <c:pt idx="8">
                  <c:v>503</c:v>
                </c:pt>
                <c:pt idx="9">
                  <c:v>513</c:v>
                </c:pt>
                <c:pt idx="10">
                  <c:v>524</c:v>
                </c:pt>
                <c:pt idx="11">
                  <c:v>534</c:v>
                </c:pt>
                <c:pt idx="12">
                  <c:v>544</c:v>
                </c:pt>
                <c:pt idx="13">
                  <c:v>554</c:v>
                </c:pt>
                <c:pt idx="14">
                  <c:v>564</c:v>
                </c:pt>
                <c:pt idx="15">
                  <c:v>574</c:v>
                </c:pt>
                <c:pt idx="16">
                  <c:v>585</c:v>
                </c:pt>
                <c:pt idx="17">
                  <c:v>595</c:v>
                </c:pt>
                <c:pt idx="18">
                  <c:v>605</c:v>
                </c:pt>
                <c:pt idx="19">
                  <c:v>615</c:v>
                </c:pt>
                <c:pt idx="20">
                  <c:v>625</c:v>
                </c:pt>
                <c:pt idx="21">
                  <c:v>635</c:v>
                </c:pt>
                <c:pt idx="22">
                  <c:v>646</c:v>
                </c:pt>
                <c:pt idx="23">
                  <c:v>656</c:v>
                </c:pt>
                <c:pt idx="24">
                  <c:v>666</c:v>
                </c:pt>
                <c:pt idx="25">
                  <c:v>676</c:v>
                </c:pt>
                <c:pt idx="26">
                  <c:v>686</c:v>
                </c:pt>
                <c:pt idx="27">
                  <c:v>697</c:v>
                </c:pt>
                <c:pt idx="28">
                  <c:v>707</c:v>
                </c:pt>
                <c:pt idx="29">
                  <c:v>717</c:v>
                </c:pt>
                <c:pt idx="30">
                  <c:v>727</c:v>
                </c:pt>
                <c:pt idx="31">
                  <c:v>737</c:v>
                </c:pt>
                <c:pt idx="32">
                  <c:v>747</c:v>
                </c:pt>
                <c:pt idx="33">
                  <c:v>758</c:v>
                </c:pt>
                <c:pt idx="34">
                  <c:v>768</c:v>
                </c:pt>
                <c:pt idx="35">
                  <c:v>778</c:v>
                </c:pt>
                <c:pt idx="36">
                  <c:v>788</c:v>
                </c:pt>
                <c:pt idx="37">
                  <c:v>798</c:v>
                </c:pt>
                <c:pt idx="38">
                  <c:v>808</c:v>
                </c:pt>
                <c:pt idx="39">
                  <c:v>819</c:v>
                </c:pt>
                <c:pt idx="40">
                  <c:v>829</c:v>
                </c:pt>
                <c:pt idx="41">
                  <c:v>839</c:v>
                </c:pt>
                <c:pt idx="42">
                  <c:v>849</c:v>
                </c:pt>
                <c:pt idx="43">
                  <c:v>859</c:v>
                </c:pt>
                <c:pt idx="44">
                  <c:v>870</c:v>
                </c:pt>
                <c:pt idx="45">
                  <c:v>880</c:v>
                </c:pt>
                <c:pt idx="46">
                  <c:v>890</c:v>
                </c:pt>
                <c:pt idx="47">
                  <c:v>900</c:v>
                </c:pt>
                <c:pt idx="48">
                  <c:v>910</c:v>
                </c:pt>
                <c:pt idx="49">
                  <c:v>920</c:v>
                </c:pt>
                <c:pt idx="50">
                  <c:v>929</c:v>
                </c:pt>
                <c:pt idx="51">
                  <c:v>939</c:v>
                </c:pt>
                <c:pt idx="52">
                  <c:v>949</c:v>
                </c:pt>
                <c:pt idx="53">
                  <c:v>959</c:v>
                </c:pt>
                <c:pt idx="54">
                  <c:v>969</c:v>
                </c:pt>
                <c:pt idx="55">
                  <c:v>979</c:v>
                </c:pt>
                <c:pt idx="56">
                  <c:v>989</c:v>
                </c:pt>
                <c:pt idx="57">
                  <c:v>999</c:v>
                </c:pt>
                <c:pt idx="58">
                  <c:v>1009</c:v>
                </c:pt>
                <c:pt idx="59">
                  <c:v>1019</c:v>
                </c:pt>
                <c:pt idx="60">
                  <c:v>1029</c:v>
                </c:pt>
                <c:pt idx="61">
                  <c:v>1040</c:v>
                </c:pt>
                <c:pt idx="62">
                  <c:v>1051</c:v>
                </c:pt>
                <c:pt idx="63">
                  <c:v>1061</c:v>
                </c:pt>
                <c:pt idx="64">
                  <c:v>1071</c:v>
                </c:pt>
                <c:pt idx="65">
                  <c:v>1081</c:v>
                </c:pt>
                <c:pt idx="66">
                  <c:v>1091</c:v>
                </c:pt>
                <c:pt idx="67">
                  <c:v>1101</c:v>
                </c:pt>
                <c:pt idx="68">
                  <c:v>1111</c:v>
                </c:pt>
                <c:pt idx="69">
                  <c:v>1121</c:v>
                </c:pt>
                <c:pt idx="70">
                  <c:v>1131</c:v>
                </c:pt>
                <c:pt idx="71">
                  <c:v>1141</c:v>
                </c:pt>
                <c:pt idx="72">
                  <c:v>1151</c:v>
                </c:pt>
                <c:pt idx="73">
                  <c:v>1161</c:v>
                </c:pt>
                <c:pt idx="74">
                  <c:v>1171</c:v>
                </c:pt>
                <c:pt idx="75">
                  <c:v>1181</c:v>
                </c:pt>
                <c:pt idx="76">
                  <c:v>1191</c:v>
                </c:pt>
                <c:pt idx="77">
                  <c:v>1201</c:v>
                </c:pt>
                <c:pt idx="78">
                  <c:v>1211</c:v>
                </c:pt>
                <c:pt idx="79">
                  <c:v>1221</c:v>
                </c:pt>
                <c:pt idx="80">
                  <c:v>1231</c:v>
                </c:pt>
                <c:pt idx="81">
                  <c:v>1241</c:v>
                </c:pt>
                <c:pt idx="82">
                  <c:v>1251</c:v>
                </c:pt>
                <c:pt idx="83">
                  <c:v>1261</c:v>
                </c:pt>
                <c:pt idx="84">
                  <c:v>1272</c:v>
                </c:pt>
                <c:pt idx="85">
                  <c:v>1282</c:v>
                </c:pt>
                <c:pt idx="86">
                  <c:v>1292</c:v>
                </c:pt>
                <c:pt idx="87">
                  <c:v>1302</c:v>
                </c:pt>
                <c:pt idx="88">
                  <c:v>1312</c:v>
                </c:pt>
                <c:pt idx="89">
                  <c:v>1322</c:v>
                </c:pt>
                <c:pt idx="90">
                  <c:v>1332</c:v>
                </c:pt>
                <c:pt idx="91">
                  <c:v>1472</c:v>
                </c:pt>
                <c:pt idx="92">
                  <c:v>1483</c:v>
                </c:pt>
                <c:pt idx="93">
                  <c:v>1493</c:v>
                </c:pt>
                <c:pt idx="94">
                  <c:v>1503</c:v>
                </c:pt>
                <c:pt idx="95">
                  <c:v>1513</c:v>
                </c:pt>
                <c:pt idx="96">
                  <c:v>1523</c:v>
                </c:pt>
                <c:pt idx="97">
                  <c:v>1533</c:v>
                </c:pt>
                <c:pt idx="98">
                  <c:v>1543</c:v>
                </c:pt>
                <c:pt idx="99">
                  <c:v>1553</c:v>
                </c:pt>
                <c:pt idx="100">
                  <c:v>1563</c:v>
                </c:pt>
                <c:pt idx="101">
                  <c:v>1573</c:v>
                </c:pt>
                <c:pt idx="102">
                  <c:v>1583</c:v>
                </c:pt>
                <c:pt idx="103">
                  <c:v>1594</c:v>
                </c:pt>
                <c:pt idx="104">
                  <c:v>1604</c:v>
                </c:pt>
                <c:pt idx="105">
                  <c:v>1614</c:v>
                </c:pt>
                <c:pt idx="106">
                  <c:v>1624</c:v>
                </c:pt>
                <c:pt idx="107">
                  <c:v>1634</c:v>
                </c:pt>
                <c:pt idx="108">
                  <c:v>1644</c:v>
                </c:pt>
                <c:pt idx="109">
                  <c:v>1654</c:v>
                </c:pt>
                <c:pt idx="110">
                  <c:v>1664</c:v>
                </c:pt>
                <c:pt idx="111">
                  <c:v>1674</c:v>
                </c:pt>
                <c:pt idx="112">
                  <c:v>1684</c:v>
                </c:pt>
                <c:pt idx="113">
                  <c:v>1694</c:v>
                </c:pt>
                <c:pt idx="114">
                  <c:v>1704</c:v>
                </c:pt>
                <c:pt idx="115">
                  <c:v>1715</c:v>
                </c:pt>
                <c:pt idx="116">
                  <c:v>1725</c:v>
                </c:pt>
                <c:pt idx="117">
                  <c:v>1735</c:v>
                </c:pt>
                <c:pt idx="118">
                  <c:v>1745</c:v>
                </c:pt>
                <c:pt idx="119">
                  <c:v>1755</c:v>
                </c:pt>
                <c:pt idx="120">
                  <c:v>1765</c:v>
                </c:pt>
                <c:pt idx="121">
                  <c:v>1775</c:v>
                </c:pt>
                <c:pt idx="122">
                  <c:v>1785</c:v>
                </c:pt>
                <c:pt idx="123">
                  <c:v>1977</c:v>
                </c:pt>
                <c:pt idx="124">
                  <c:v>1987</c:v>
                </c:pt>
                <c:pt idx="125">
                  <c:v>2027</c:v>
                </c:pt>
                <c:pt idx="126">
                  <c:v>2037</c:v>
                </c:pt>
                <c:pt idx="127">
                  <c:v>2047</c:v>
                </c:pt>
                <c:pt idx="128">
                  <c:v>2058</c:v>
                </c:pt>
                <c:pt idx="129">
                  <c:v>2068</c:v>
                </c:pt>
                <c:pt idx="130">
                  <c:v>2078</c:v>
                </c:pt>
                <c:pt idx="131">
                  <c:v>2088</c:v>
                </c:pt>
                <c:pt idx="132">
                  <c:v>2098</c:v>
                </c:pt>
                <c:pt idx="133">
                  <c:v>2108</c:v>
                </c:pt>
                <c:pt idx="134">
                  <c:v>2118</c:v>
                </c:pt>
                <c:pt idx="135">
                  <c:v>2128</c:v>
                </c:pt>
                <c:pt idx="136">
                  <c:v>2138</c:v>
                </c:pt>
                <c:pt idx="137">
                  <c:v>2148</c:v>
                </c:pt>
                <c:pt idx="138">
                  <c:v>2158</c:v>
                </c:pt>
                <c:pt idx="139">
                  <c:v>2169</c:v>
                </c:pt>
                <c:pt idx="140">
                  <c:v>2179</c:v>
                </c:pt>
                <c:pt idx="141">
                  <c:v>2189</c:v>
                </c:pt>
                <c:pt idx="142">
                  <c:v>2199</c:v>
                </c:pt>
                <c:pt idx="143">
                  <c:v>2209</c:v>
                </c:pt>
                <c:pt idx="144">
                  <c:v>2219</c:v>
                </c:pt>
                <c:pt idx="145">
                  <c:v>2229</c:v>
                </c:pt>
                <c:pt idx="146">
                  <c:v>2239</c:v>
                </c:pt>
                <c:pt idx="147">
                  <c:v>2249</c:v>
                </c:pt>
                <c:pt idx="148">
                  <c:v>2259</c:v>
                </c:pt>
                <c:pt idx="149">
                  <c:v>2269</c:v>
                </c:pt>
                <c:pt idx="150">
                  <c:v>2280</c:v>
                </c:pt>
                <c:pt idx="151">
                  <c:v>2290</c:v>
                </c:pt>
                <c:pt idx="152">
                  <c:v>2300</c:v>
                </c:pt>
                <c:pt idx="153">
                  <c:v>2310</c:v>
                </c:pt>
                <c:pt idx="154">
                  <c:v>2320</c:v>
                </c:pt>
                <c:pt idx="155">
                  <c:v>2330</c:v>
                </c:pt>
                <c:pt idx="156">
                  <c:v>2340</c:v>
                </c:pt>
                <c:pt idx="157">
                  <c:v>2350</c:v>
                </c:pt>
              </c:numCache>
            </c:numRef>
          </c:cat>
          <c:val>
            <c:numRef>
              <c:f>'[Copy of CorrNonLinearLog_TBVIs-Biowet.xlsx]Contour plot Cotton-Maize'!$EM$2:$EM$159</c:f>
              <c:numCache>
                <c:formatCode>General</c:formatCode>
                <c:ptCount val="158"/>
              </c:numCache>
            </c:numRef>
          </c:val>
          <c:extLst>
            <c:ext xmlns:c16="http://schemas.microsoft.com/office/drawing/2014/chart" uri="{C3380CC4-5D6E-409C-BE32-E72D297353CC}">
              <c16:uniqueId val="{0000008D-DD10-409B-87F1-B2F8D6ACD275}"/>
            </c:ext>
          </c:extLst>
        </c:ser>
        <c:ser>
          <c:idx val="142"/>
          <c:order val="142"/>
          <c:tx>
            <c:strRef>
              <c:f>'[Copy of CorrNonLinearLog_TBVIs-Biowet.xlsx]Contour plot Cotton-Maize'!$EN$1</c:f>
              <c:strCache>
                <c:ptCount val="1"/>
                <c:pt idx="0">
                  <c:v>2189</c:v>
                </c:pt>
              </c:strCache>
            </c:strRef>
          </c:tx>
          <c:cat>
            <c:numRef>
              <c:f>'[Copy of CorrNonLinearLog_TBVIs-Biowet.xlsx]Contour plot Cotton-Maize'!$A$2:$A$159</c:f>
              <c:numCache>
                <c:formatCode>General</c:formatCode>
                <c:ptCount val="158"/>
                <c:pt idx="0">
                  <c:v>422</c:v>
                </c:pt>
                <c:pt idx="1">
                  <c:v>432</c:v>
                </c:pt>
                <c:pt idx="2">
                  <c:v>442</c:v>
                </c:pt>
                <c:pt idx="3">
                  <c:v>452</c:v>
                </c:pt>
                <c:pt idx="4">
                  <c:v>463</c:v>
                </c:pt>
                <c:pt idx="5">
                  <c:v>473</c:v>
                </c:pt>
                <c:pt idx="6">
                  <c:v>483</c:v>
                </c:pt>
                <c:pt idx="7">
                  <c:v>493</c:v>
                </c:pt>
                <c:pt idx="8">
                  <c:v>503</c:v>
                </c:pt>
                <c:pt idx="9">
                  <c:v>513</c:v>
                </c:pt>
                <c:pt idx="10">
                  <c:v>524</c:v>
                </c:pt>
                <c:pt idx="11">
                  <c:v>534</c:v>
                </c:pt>
                <c:pt idx="12">
                  <c:v>544</c:v>
                </c:pt>
                <c:pt idx="13">
                  <c:v>554</c:v>
                </c:pt>
                <c:pt idx="14">
                  <c:v>564</c:v>
                </c:pt>
                <c:pt idx="15">
                  <c:v>574</c:v>
                </c:pt>
                <c:pt idx="16">
                  <c:v>585</c:v>
                </c:pt>
                <c:pt idx="17">
                  <c:v>595</c:v>
                </c:pt>
                <c:pt idx="18">
                  <c:v>605</c:v>
                </c:pt>
                <c:pt idx="19">
                  <c:v>615</c:v>
                </c:pt>
                <c:pt idx="20">
                  <c:v>625</c:v>
                </c:pt>
                <c:pt idx="21">
                  <c:v>635</c:v>
                </c:pt>
                <c:pt idx="22">
                  <c:v>646</c:v>
                </c:pt>
                <c:pt idx="23">
                  <c:v>656</c:v>
                </c:pt>
                <c:pt idx="24">
                  <c:v>666</c:v>
                </c:pt>
                <c:pt idx="25">
                  <c:v>676</c:v>
                </c:pt>
                <c:pt idx="26">
                  <c:v>686</c:v>
                </c:pt>
                <c:pt idx="27">
                  <c:v>697</c:v>
                </c:pt>
                <c:pt idx="28">
                  <c:v>707</c:v>
                </c:pt>
                <c:pt idx="29">
                  <c:v>717</c:v>
                </c:pt>
                <c:pt idx="30">
                  <c:v>727</c:v>
                </c:pt>
                <c:pt idx="31">
                  <c:v>737</c:v>
                </c:pt>
                <c:pt idx="32">
                  <c:v>747</c:v>
                </c:pt>
                <c:pt idx="33">
                  <c:v>758</c:v>
                </c:pt>
                <c:pt idx="34">
                  <c:v>768</c:v>
                </c:pt>
                <c:pt idx="35">
                  <c:v>778</c:v>
                </c:pt>
                <c:pt idx="36">
                  <c:v>788</c:v>
                </c:pt>
                <c:pt idx="37">
                  <c:v>798</c:v>
                </c:pt>
                <c:pt idx="38">
                  <c:v>808</c:v>
                </c:pt>
                <c:pt idx="39">
                  <c:v>819</c:v>
                </c:pt>
                <c:pt idx="40">
                  <c:v>829</c:v>
                </c:pt>
                <c:pt idx="41">
                  <c:v>839</c:v>
                </c:pt>
                <c:pt idx="42">
                  <c:v>849</c:v>
                </c:pt>
                <c:pt idx="43">
                  <c:v>859</c:v>
                </c:pt>
                <c:pt idx="44">
                  <c:v>870</c:v>
                </c:pt>
                <c:pt idx="45">
                  <c:v>880</c:v>
                </c:pt>
                <c:pt idx="46">
                  <c:v>890</c:v>
                </c:pt>
                <c:pt idx="47">
                  <c:v>900</c:v>
                </c:pt>
                <c:pt idx="48">
                  <c:v>910</c:v>
                </c:pt>
                <c:pt idx="49">
                  <c:v>920</c:v>
                </c:pt>
                <c:pt idx="50">
                  <c:v>929</c:v>
                </c:pt>
                <c:pt idx="51">
                  <c:v>939</c:v>
                </c:pt>
                <c:pt idx="52">
                  <c:v>949</c:v>
                </c:pt>
                <c:pt idx="53">
                  <c:v>959</c:v>
                </c:pt>
                <c:pt idx="54">
                  <c:v>969</c:v>
                </c:pt>
                <c:pt idx="55">
                  <c:v>979</c:v>
                </c:pt>
                <c:pt idx="56">
                  <c:v>989</c:v>
                </c:pt>
                <c:pt idx="57">
                  <c:v>999</c:v>
                </c:pt>
                <c:pt idx="58">
                  <c:v>1009</c:v>
                </c:pt>
                <c:pt idx="59">
                  <c:v>1019</c:v>
                </c:pt>
                <c:pt idx="60">
                  <c:v>1029</c:v>
                </c:pt>
                <c:pt idx="61">
                  <c:v>1040</c:v>
                </c:pt>
                <c:pt idx="62">
                  <c:v>1051</c:v>
                </c:pt>
                <c:pt idx="63">
                  <c:v>1061</c:v>
                </c:pt>
                <c:pt idx="64">
                  <c:v>1071</c:v>
                </c:pt>
                <c:pt idx="65">
                  <c:v>1081</c:v>
                </c:pt>
                <c:pt idx="66">
                  <c:v>1091</c:v>
                </c:pt>
                <c:pt idx="67">
                  <c:v>1101</c:v>
                </c:pt>
                <c:pt idx="68">
                  <c:v>1111</c:v>
                </c:pt>
                <c:pt idx="69">
                  <c:v>1121</c:v>
                </c:pt>
                <c:pt idx="70">
                  <c:v>1131</c:v>
                </c:pt>
                <c:pt idx="71">
                  <c:v>1141</c:v>
                </c:pt>
                <c:pt idx="72">
                  <c:v>1151</c:v>
                </c:pt>
                <c:pt idx="73">
                  <c:v>1161</c:v>
                </c:pt>
                <c:pt idx="74">
                  <c:v>1171</c:v>
                </c:pt>
                <c:pt idx="75">
                  <c:v>1181</c:v>
                </c:pt>
                <c:pt idx="76">
                  <c:v>1191</c:v>
                </c:pt>
                <c:pt idx="77">
                  <c:v>1201</c:v>
                </c:pt>
                <c:pt idx="78">
                  <c:v>1211</c:v>
                </c:pt>
                <c:pt idx="79">
                  <c:v>1221</c:v>
                </c:pt>
                <c:pt idx="80">
                  <c:v>1231</c:v>
                </c:pt>
                <c:pt idx="81">
                  <c:v>1241</c:v>
                </c:pt>
                <c:pt idx="82">
                  <c:v>1251</c:v>
                </c:pt>
                <c:pt idx="83">
                  <c:v>1261</c:v>
                </c:pt>
                <c:pt idx="84">
                  <c:v>1272</c:v>
                </c:pt>
                <c:pt idx="85">
                  <c:v>1282</c:v>
                </c:pt>
                <c:pt idx="86">
                  <c:v>1292</c:v>
                </c:pt>
                <c:pt idx="87">
                  <c:v>1302</c:v>
                </c:pt>
                <c:pt idx="88">
                  <c:v>1312</c:v>
                </c:pt>
                <c:pt idx="89">
                  <c:v>1322</c:v>
                </c:pt>
                <c:pt idx="90">
                  <c:v>1332</c:v>
                </c:pt>
                <c:pt idx="91">
                  <c:v>1472</c:v>
                </c:pt>
                <c:pt idx="92">
                  <c:v>1483</c:v>
                </c:pt>
                <c:pt idx="93">
                  <c:v>1493</c:v>
                </c:pt>
                <c:pt idx="94">
                  <c:v>1503</c:v>
                </c:pt>
                <c:pt idx="95">
                  <c:v>1513</c:v>
                </c:pt>
                <c:pt idx="96">
                  <c:v>1523</c:v>
                </c:pt>
                <c:pt idx="97">
                  <c:v>1533</c:v>
                </c:pt>
                <c:pt idx="98">
                  <c:v>1543</c:v>
                </c:pt>
                <c:pt idx="99">
                  <c:v>1553</c:v>
                </c:pt>
                <c:pt idx="100">
                  <c:v>1563</c:v>
                </c:pt>
                <c:pt idx="101">
                  <c:v>1573</c:v>
                </c:pt>
                <c:pt idx="102">
                  <c:v>1583</c:v>
                </c:pt>
                <c:pt idx="103">
                  <c:v>1594</c:v>
                </c:pt>
                <c:pt idx="104">
                  <c:v>1604</c:v>
                </c:pt>
                <c:pt idx="105">
                  <c:v>1614</c:v>
                </c:pt>
                <c:pt idx="106">
                  <c:v>1624</c:v>
                </c:pt>
                <c:pt idx="107">
                  <c:v>1634</c:v>
                </c:pt>
                <c:pt idx="108">
                  <c:v>1644</c:v>
                </c:pt>
                <c:pt idx="109">
                  <c:v>1654</c:v>
                </c:pt>
                <c:pt idx="110">
                  <c:v>1664</c:v>
                </c:pt>
                <c:pt idx="111">
                  <c:v>1674</c:v>
                </c:pt>
                <c:pt idx="112">
                  <c:v>1684</c:v>
                </c:pt>
                <c:pt idx="113">
                  <c:v>1694</c:v>
                </c:pt>
                <c:pt idx="114">
                  <c:v>1704</c:v>
                </c:pt>
                <c:pt idx="115">
                  <c:v>1715</c:v>
                </c:pt>
                <c:pt idx="116">
                  <c:v>1725</c:v>
                </c:pt>
                <c:pt idx="117">
                  <c:v>1735</c:v>
                </c:pt>
                <c:pt idx="118">
                  <c:v>1745</c:v>
                </c:pt>
                <c:pt idx="119">
                  <c:v>1755</c:v>
                </c:pt>
                <c:pt idx="120">
                  <c:v>1765</c:v>
                </c:pt>
                <c:pt idx="121">
                  <c:v>1775</c:v>
                </c:pt>
                <c:pt idx="122">
                  <c:v>1785</c:v>
                </c:pt>
                <c:pt idx="123">
                  <c:v>1977</c:v>
                </c:pt>
                <c:pt idx="124">
                  <c:v>1987</c:v>
                </c:pt>
                <c:pt idx="125">
                  <c:v>2027</c:v>
                </c:pt>
                <c:pt idx="126">
                  <c:v>2037</c:v>
                </c:pt>
                <c:pt idx="127">
                  <c:v>2047</c:v>
                </c:pt>
                <c:pt idx="128">
                  <c:v>2058</c:v>
                </c:pt>
                <c:pt idx="129">
                  <c:v>2068</c:v>
                </c:pt>
                <c:pt idx="130">
                  <c:v>2078</c:v>
                </c:pt>
                <c:pt idx="131">
                  <c:v>2088</c:v>
                </c:pt>
                <c:pt idx="132">
                  <c:v>2098</c:v>
                </c:pt>
                <c:pt idx="133">
                  <c:v>2108</c:v>
                </c:pt>
                <c:pt idx="134">
                  <c:v>2118</c:v>
                </c:pt>
                <c:pt idx="135">
                  <c:v>2128</c:v>
                </c:pt>
                <c:pt idx="136">
                  <c:v>2138</c:v>
                </c:pt>
                <c:pt idx="137">
                  <c:v>2148</c:v>
                </c:pt>
                <c:pt idx="138">
                  <c:v>2158</c:v>
                </c:pt>
                <c:pt idx="139">
                  <c:v>2169</c:v>
                </c:pt>
                <c:pt idx="140">
                  <c:v>2179</c:v>
                </c:pt>
                <c:pt idx="141">
                  <c:v>2189</c:v>
                </c:pt>
                <c:pt idx="142">
                  <c:v>2199</c:v>
                </c:pt>
                <c:pt idx="143">
                  <c:v>2209</c:v>
                </c:pt>
                <c:pt idx="144">
                  <c:v>2219</c:v>
                </c:pt>
                <c:pt idx="145">
                  <c:v>2229</c:v>
                </c:pt>
                <c:pt idx="146">
                  <c:v>2239</c:v>
                </c:pt>
                <c:pt idx="147">
                  <c:v>2249</c:v>
                </c:pt>
                <c:pt idx="148">
                  <c:v>2259</c:v>
                </c:pt>
                <c:pt idx="149">
                  <c:v>2269</c:v>
                </c:pt>
                <c:pt idx="150">
                  <c:v>2280</c:v>
                </c:pt>
                <c:pt idx="151">
                  <c:v>2290</c:v>
                </c:pt>
                <c:pt idx="152">
                  <c:v>2300</c:v>
                </c:pt>
                <c:pt idx="153">
                  <c:v>2310</c:v>
                </c:pt>
                <c:pt idx="154">
                  <c:v>2320</c:v>
                </c:pt>
                <c:pt idx="155">
                  <c:v>2330</c:v>
                </c:pt>
                <c:pt idx="156">
                  <c:v>2340</c:v>
                </c:pt>
                <c:pt idx="157">
                  <c:v>2350</c:v>
                </c:pt>
              </c:numCache>
            </c:numRef>
          </c:cat>
          <c:val>
            <c:numRef>
              <c:f>'[Copy of CorrNonLinearLog_TBVIs-Biowet.xlsx]Contour plot Cotton-Maize'!$EN$2:$EN$159</c:f>
              <c:numCache>
                <c:formatCode>General</c:formatCode>
                <c:ptCount val="158"/>
                <c:pt idx="58">
                  <c:v>0.43288504360000063</c:v>
                </c:pt>
                <c:pt idx="60">
                  <c:v>0.46121755689999999</c:v>
                </c:pt>
                <c:pt idx="61">
                  <c:v>0.51924994809999991</c:v>
                </c:pt>
                <c:pt idx="64">
                  <c:v>0.50168889000000005</c:v>
                </c:pt>
                <c:pt idx="65">
                  <c:v>0.43787335840000002</c:v>
                </c:pt>
                <c:pt idx="68">
                  <c:v>0.57344270760000005</c:v>
                </c:pt>
                <c:pt idx="72">
                  <c:v>0.47198274010000074</c:v>
                </c:pt>
                <c:pt idx="77">
                  <c:v>0.49054615209999997</c:v>
                </c:pt>
                <c:pt idx="79">
                  <c:v>0.44947638490000097</c:v>
                </c:pt>
                <c:pt idx="88">
                  <c:v>0.45792289000000086</c:v>
                </c:pt>
                <c:pt idx="89">
                  <c:v>0.52639378089999889</c:v>
                </c:pt>
                <c:pt idx="118">
                  <c:v>0.43594326760000063</c:v>
                </c:pt>
              </c:numCache>
            </c:numRef>
          </c:val>
          <c:extLst>
            <c:ext xmlns:c16="http://schemas.microsoft.com/office/drawing/2014/chart" uri="{C3380CC4-5D6E-409C-BE32-E72D297353CC}">
              <c16:uniqueId val="{0000008E-DD10-409B-87F1-B2F8D6ACD275}"/>
            </c:ext>
          </c:extLst>
        </c:ser>
        <c:ser>
          <c:idx val="143"/>
          <c:order val="143"/>
          <c:tx>
            <c:strRef>
              <c:f>'[Copy of CorrNonLinearLog_TBVIs-Biowet.xlsx]Contour plot Cotton-Maize'!$EO$1</c:f>
              <c:strCache>
                <c:ptCount val="1"/>
                <c:pt idx="0">
                  <c:v>2209</c:v>
                </c:pt>
              </c:strCache>
            </c:strRef>
          </c:tx>
          <c:cat>
            <c:numRef>
              <c:f>'[Copy of CorrNonLinearLog_TBVIs-Biowet.xlsx]Contour plot Cotton-Maize'!$A$2:$A$159</c:f>
              <c:numCache>
                <c:formatCode>General</c:formatCode>
                <c:ptCount val="158"/>
                <c:pt idx="0">
                  <c:v>422</c:v>
                </c:pt>
                <c:pt idx="1">
                  <c:v>432</c:v>
                </c:pt>
                <c:pt idx="2">
                  <c:v>442</c:v>
                </c:pt>
                <c:pt idx="3">
                  <c:v>452</c:v>
                </c:pt>
                <c:pt idx="4">
                  <c:v>463</c:v>
                </c:pt>
                <c:pt idx="5">
                  <c:v>473</c:v>
                </c:pt>
                <c:pt idx="6">
                  <c:v>483</c:v>
                </c:pt>
                <c:pt idx="7">
                  <c:v>493</c:v>
                </c:pt>
                <c:pt idx="8">
                  <c:v>503</c:v>
                </c:pt>
                <c:pt idx="9">
                  <c:v>513</c:v>
                </c:pt>
                <c:pt idx="10">
                  <c:v>524</c:v>
                </c:pt>
                <c:pt idx="11">
                  <c:v>534</c:v>
                </c:pt>
                <c:pt idx="12">
                  <c:v>544</c:v>
                </c:pt>
                <c:pt idx="13">
                  <c:v>554</c:v>
                </c:pt>
                <c:pt idx="14">
                  <c:v>564</c:v>
                </c:pt>
                <c:pt idx="15">
                  <c:v>574</c:v>
                </c:pt>
                <c:pt idx="16">
                  <c:v>585</c:v>
                </c:pt>
                <c:pt idx="17">
                  <c:v>595</c:v>
                </c:pt>
                <c:pt idx="18">
                  <c:v>605</c:v>
                </c:pt>
                <c:pt idx="19">
                  <c:v>615</c:v>
                </c:pt>
                <c:pt idx="20">
                  <c:v>625</c:v>
                </c:pt>
                <c:pt idx="21">
                  <c:v>635</c:v>
                </c:pt>
                <c:pt idx="22">
                  <c:v>646</c:v>
                </c:pt>
                <c:pt idx="23">
                  <c:v>656</c:v>
                </c:pt>
                <c:pt idx="24">
                  <c:v>666</c:v>
                </c:pt>
                <c:pt idx="25">
                  <c:v>676</c:v>
                </c:pt>
                <c:pt idx="26">
                  <c:v>686</c:v>
                </c:pt>
                <c:pt idx="27">
                  <c:v>697</c:v>
                </c:pt>
                <c:pt idx="28">
                  <c:v>707</c:v>
                </c:pt>
                <c:pt idx="29">
                  <c:v>717</c:v>
                </c:pt>
                <c:pt idx="30">
                  <c:v>727</c:v>
                </c:pt>
                <c:pt idx="31">
                  <c:v>737</c:v>
                </c:pt>
                <c:pt idx="32">
                  <c:v>747</c:v>
                </c:pt>
                <c:pt idx="33">
                  <c:v>758</c:v>
                </c:pt>
                <c:pt idx="34">
                  <c:v>768</c:v>
                </c:pt>
                <c:pt idx="35">
                  <c:v>778</c:v>
                </c:pt>
                <c:pt idx="36">
                  <c:v>788</c:v>
                </c:pt>
                <c:pt idx="37">
                  <c:v>798</c:v>
                </c:pt>
                <c:pt idx="38">
                  <c:v>808</c:v>
                </c:pt>
                <c:pt idx="39">
                  <c:v>819</c:v>
                </c:pt>
                <c:pt idx="40">
                  <c:v>829</c:v>
                </c:pt>
                <c:pt idx="41">
                  <c:v>839</c:v>
                </c:pt>
                <c:pt idx="42">
                  <c:v>849</c:v>
                </c:pt>
                <c:pt idx="43">
                  <c:v>859</c:v>
                </c:pt>
                <c:pt idx="44">
                  <c:v>870</c:v>
                </c:pt>
                <c:pt idx="45">
                  <c:v>880</c:v>
                </c:pt>
                <c:pt idx="46">
                  <c:v>890</c:v>
                </c:pt>
                <c:pt idx="47">
                  <c:v>900</c:v>
                </c:pt>
                <c:pt idx="48">
                  <c:v>910</c:v>
                </c:pt>
                <c:pt idx="49">
                  <c:v>920</c:v>
                </c:pt>
                <c:pt idx="50">
                  <c:v>929</c:v>
                </c:pt>
                <c:pt idx="51">
                  <c:v>939</c:v>
                </c:pt>
                <c:pt idx="52">
                  <c:v>949</c:v>
                </c:pt>
                <c:pt idx="53">
                  <c:v>959</c:v>
                </c:pt>
                <c:pt idx="54">
                  <c:v>969</c:v>
                </c:pt>
                <c:pt idx="55">
                  <c:v>979</c:v>
                </c:pt>
                <c:pt idx="56">
                  <c:v>989</c:v>
                </c:pt>
                <c:pt idx="57">
                  <c:v>999</c:v>
                </c:pt>
                <c:pt idx="58">
                  <c:v>1009</c:v>
                </c:pt>
                <c:pt idx="59">
                  <c:v>1019</c:v>
                </c:pt>
                <c:pt idx="60">
                  <c:v>1029</c:v>
                </c:pt>
                <c:pt idx="61">
                  <c:v>1040</c:v>
                </c:pt>
                <c:pt idx="62">
                  <c:v>1051</c:v>
                </c:pt>
                <c:pt idx="63">
                  <c:v>1061</c:v>
                </c:pt>
                <c:pt idx="64">
                  <c:v>1071</c:v>
                </c:pt>
                <c:pt idx="65">
                  <c:v>1081</c:v>
                </c:pt>
                <c:pt idx="66">
                  <c:v>1091</c:v>
                </c:pt>
                <c:pt idx="67">
                  <c:v>1101</c:v>
                </c:pt>
                <c:pt idx="68">
                  <c:v>1111</c:v>
                </c:pt>
                <c:pt idx="69">
                  <c:v>1121</c:v>
                </c:pt>
                <c:pt idx="70">
                  <c:v>1131</c:v>
                </c:pt>
                <c:pt idx="71">
                  <c:v>1141</c:v>
                </c:pt>
                <c:pt idx="72">
                  <c:v>1151</c:v>
                </c:pt>
                <c:pt idx="73">
                  <c:v>1161</c:v>
                </c:pt>
                <c:pt idx="74">
                  <c:v>1171</c:v>
                </c:pt>
                <c:pt idx="75">
                  <c:v>1181</c:v>
                </c:pt>
                <c:pt idx="76">
                  <c:v>1191</c:v>
                </c:pt>
                <c:pt idx="77">
                  <c:v>1201</c:v>
                </c:pt>
                <c:pt idx="78">
                  <c:v>1211</c:v>
                </c:pt>
                <c:pt idx="79">
                  <c:v>1221</c:v>
                </c:pt>
                <c:pt idx="80">
                  <c:v>1231</c:v>
                </c:pt>
                <c:pt idx="81">
                  <c:v>1241</c:v>
                </c:pt>
                <c:pt idx="82">
                  <c:v>1251</c:v>
                </c:pt>
                <c:pt idx="83">
                  <c:v>1261</c:v>
                </c:pt>
                <c:pt idx="84">
                  <c:v>1272</c:v>
                </c:pt>
                <c:pt idx="85">
                  <c:v>1282</c:v>
                </c:pt>
                <c:pt idx="86">
                  <c:v>1292</c:v>
                </c:pt>
                <c:pt idx="87">
                  <c:v>1302</c:v>
                </c:pt>
                <c:pt idx="88">
                  <c:v>1312</c:v>
                </c:pt>
                <c:pt idx="89">
                  <c:v>1322</c:v>
                </c:pt>
                <c:pt idx="90">
                  <c:v>1332</c:v>
                </c:pt>
                <c:pt idx="91">
                  <c:v>1472</c:v>
                </c:pt>
                <c:pt idx="92">
                  <c:v>1483</c:v>
                </c:pt>
                <c:pt idx="93">
                  <c:v>1493</c:v>
                </c:pt>
                <c:pt idx="94">
                  <c:v>1503</c:v>
                </c:pt>
                <c:pt idx="95">
                  <c:v>1513</c:v>
                </c:pt>
                <c:pt idx="96">
                  <c:v>1523</c:v>
                </c:pt>
                <c:pt idx="97">
                  <c:v>1533</c:v>
                </c:pt>
                <c:pt idx="98">
                  <c:v>1543</c:v>
                </c:pt>
                <c:pt idx="99">
                  <c:v>1553</c:v>
                </c:pt>
                <c:pt idx="100">
                  <c:v>1563</c:v>
                </c:pt>
                <c:pt idx="101">
                  <c:v>1573</c:v>
                </c:pt>
                <c:pt idx="102">
                  <c:v>1583</c:v>
                </c:pt>
                <c:pt idx="103">
                  <c:v>1594</c:v>
                </c:pt>
                <c:pt idx="104">
                  <c:v>1604</c:v>
                </c:pt>
                <c:pt idx="105">
                  <c:v>1614</c:v>
                </c:pt>
                <c:pt idx="106">
                  <c:v>1624</c:v>
                </c:pt>
                <c:pt idx="107">
                  <c:v>1634</c:v>
                </c:pt>
                <c:pt idx="108">
                  <c:v>1644</c:v>
                </c:pt>
                <c:pt idx="109">
                  <c:v>1654</c:v>
                </c:pt>
                <c:pt idx="110">
                  <c:v>1664</c:v>
                </c:pt>
                <c:pt idx="111">
                  <c:v>1674</c:v>
                </c:pt>
                <c:pt idx="112">
                  <c:v>1684</c:v>
                </c:pt>
                <c:pt idx="113">
                  <c:v>1694</c:v>
                </c:pt>
                <c:pt idx="114">
                  <c:v>1704</c:v>
                </c:pt>
                <c:pt idx="115">
                  <c:v>1715</c:v>
                </c:pt>
                <c:pt idx="116">
                  <c:v>1725</c:v>
                </c:pt>
                <c:pt idx="117">
                  <c:v>1735</c:v>
                </c:pt>
                <c:pt idx="118">
                  <c:v>1745</c:v>
                </c:pt>
                <c:pt idx="119">
                  <c:v>1755</c:v>
                </c:pt>
                <c:pt idx="120">
                  <c:v>1765</c:v>
                </c:pt>
                <c:pt idx="121">
                  <c:v>1775</c:v>
                </c:pt>
                <c:pt idx="122">
                  <c:v>1785</c:v>
                </c:pt>
                <c:pt idx="123">
                  <c:v>1977</c:v>
                </c:pt>
                <c:pt idx="124">
                  <c:v>1987</c:v>
                </c:pt>
                <c:pt idx="125">
                  <c:v>2027</c:v>
                </c:pt>
                <c:pt idx="126">
                  <c:v>2037</c:v>
                </c:pt>
                <c:pt idx="127">
                  <c:v>2047</c:v>
                </c:pt>
                <c:pt idx="128">
                  <c:v>2058</c:v>
                </c:pt>
                <c:pt idx="129">
                  <c:v>2068</c:v>
                </c:pt>
                <c:pt idx="130">
                  <c:v>2078</c:v>
                </c:pt>
                <c:pt idx="131">
                  <c:v>2088</c:v>
                </c:pt>
                <c:pt idx="132">
                  <c:v>2098</c:v>
                </c:pt>
                <c:pt idx="133">
                  <c:v>2108</c:v>
                </c:pt>
                <c:pt idx="134">
                  <c:v>2118</c:v>
                </c:pt>
                <c:pt idx="135">
                  <c:v>2128</c:v>
                </c:pt>
                <c:pt idx="136">
                  <c:v>2138</c:v>
                </c:pt>
                <c:pt idx="137">
                  <c:v>2148</c:v>
                </c:pt>
                <c:pt idx="138">
                  <c:v>2158</c:v>
                </c:pt>
                <c:pt idx="139">
                  <c:v>2169</c:v>
                </c:pt>
                <c:pt idx="140">
                  <c:v>2179</c:v>
                </c:pt>
                <c:pt idx="141">
                  <c:v>2189</c:v>
                </c:pt>
                <c:pt idx="142">
                  <c:v>2199</c:v>
                </c:pt>
                <c:pt idx="143">
                  <c:v>2209</c:v>
                </c:pt>
                <c:pt idx="144">
                  <c:v>2219</c:v>
                </c:pt>
                <c:pt idx="145">
                  <c:v>2229</c:v>
                </c:pt>
                <c:pt idx="146">
                  <c:v>2239</c:v>
                </c:pt>
                <c:pt idx="147">
                  <c:v>2249</c:v>
                </c:pt>
                <c:pt idx="148">
                  <c:v>2259</c:v>
                </c:pt>
                <c:pt idx="149">
                  <c:v>2269</c:v>
                </c:pt>
                <c:pt idx="150">
                  <c:v>2280</c:v>
                </c:pt>
                <c:pt idx="151">
                  <c:v>2290</c:v>
                </c:pt>
                <c:pt idx="152">
                  <c:v>2300</c:v>
                </c:pt>
                <c:pt idx="153">
                  <c:v>2310</c:v>
                </c:pt>
                <c:pt idx="154">
                  <c:v>2320</c:v>
                </c:pt>
                <c:pt idx="155">
                  <c:v>2330</c:v>
                </c:pt>
                <c:pt idx="156">
                  <c:v>2340</c:v>
                </c:pt>
                <c:pt idx="157">
                  <c:v>2350</c:v>
                </c:pt>
              </c:numCache>
            </c:numRef>
          </c:cat>
          <c:val>
            <c:numRef>
              <c:f>'[Copy of CorrNonLinearLog_TBVIs-Biowet.xlsx]Contour plot Cotton-Maize'!$EO$2:$EO$159</c:f>
              <c:numCache>
                <c:formatCode>General</c:formatCode>
                <c:ptCount val="158"/>
                <c:pt idx="151">
                  <c:v>0.4053614224</c:v>
                </c:pt>
              </c:numCache>
            </c:numRef>
          </c:val>
          <c:extLst>
            <c:ext xmlns:c16="http://schemas.microsoft.com/office/drawing/2014/chart" uri="{C3380CC4-5D6E-409C-BE32-E72D297353CC}">
              <c16:uniqueId val="{0000008F-DD10-409B-87F1-B2F8D6ACD275}"/>
            </c:ext>
          </c:extLst>
        </c:ser>
        <c:ser>
          <c:idx val="144"/>
          <c:order val="144"/>
          <c:tx>
            <c:strRef>
              <c:f>'[Copy of CorrNonLinearLog_TBVIs-Biowet.xlsx]Contour plot Cotton-Maize'!$EP$1</c:f>
              <c:strCache>
                <c:ptCount val="1"/>
                <c:pt idx="0">
                  <c:v>2219</c:v>
                </c:pt>
              </c:strCache>
            </c:strRef>
          </c:tx>
          <c:cat>
            <c:numRef>
              <c:f>'[Copy of CorrNonLinearLog_TBVIs-Biowet.xlsx]Contour plot Cotton-Maize'!$A$2:$A$159</c:f>
              <c:numCache>
                <c:formatCode>General</c:formatCode>
                <c:ptCount val="158"/>
                <c:pt idx="0">
                  <c:v>422</c:v>
                </c:pt>
                <c:pt idx="1">
                  <c:v>432</c:v>
                </c:pt>
                <c:pt idx="2">
                  <c:v>442</c:v>
                </c:pt>
                <c:pt idx="3">
                  <c:v>452</c:v>
                </c:pt>
                <c:pt idx="4">
                  <c:v>463</c:v>
                </c:pt>
                <c:pt idx="5">
                  <c:v>473</c:v>
                </c:pt>
                <c:pt idx="6">
                  <c:v>483</c:v>
                </c:pt>
                <c:pt idx="7">
                  <c:v>493</c:v>
                </c:pt>
                <c:pt idx="8">
                  <c:v>503</c:v>
                </c:pt>
                <c:pt idx="9">
                  <c:v>513</c:v>
                </c:pt>
                <c:pt idx="10">
                  <c:v>524</c:v>
                </c:pt>
                <c:pt idx="11">
                  <c:v>534</c:v>
                </c:pt>
                <c:pt idx="12">
                  <c:v>544</c:v>
                </c:pt>
                <c:pt idx="13">
                  <c:v>554</c:v>
                </c:pt>
                <c:pt idx="14">
                  <c:v>564</c:v>
                </c:pt>
                <c:pt idx="15">
                  <c:v>574</c:v>
                </c:pt>
                <c:pt idx="16">
                  <c:v>585</c:v>
                </c:pt>
                <c:pt idx="17">
                  <c:v>595</c:v>
                </c:pt>
                <c:pt idx="18">
                  <c:v>605</c:v>
                </c:pt>
                <c:pt idx="19">
                  <c:v>615</c:v>
                </c:pt>
                <c:pt idx="20">
                  <c:v>625</c:v>
                </c:pt>
                <c:pt idx="21">
                  <c:v>635</c:v>
                </c:pt>
                <c:pt idx="22">
                  <c:v>646</c:v>
                </c:pt>
                <c:pt idx="23">
                  <c:v>656</c:v>
                </c:pt>
                <c:pt idx="24">
                  <c:v>666</c:v>
                </c:pt>
                <c:pt idx="25">
                  <c:v>676</c:v>
                </c:pt>
                <c:pt idx="26">
                  <c:v>686</c:v>
                </c:pt>
                <c:pt idx="27">
                  <c:v>697</c:v>
                </c:pt>
                <c:pt idx="28">
                  <c:v>707</c:v>
                </c:pt>
                <c:pt idx="29">
                  <c:v>717</c:v>
                </c:pt>
                <c:pt idx="30">
                  <c:v>727</c:v>
                </c:pt>
                <c:pt idx="31">
                  <c:v>737</c:v>
                </c:pt>
                <c:pt idx="32">
                  <c:v>747</c:v>
                </c:pt>
                <c:pt idx="33">
                  <c:v>758</c:v>
                </c:pt>
                <c:pt idx="34">
                  <c:v>768</c:v>
                </c:pt>
                <c:pt idx="35">
                  <c:v>778</c:v>
                </c:pt>
                <c:pt idx="36">
                  <c:v>788</c:v>
                </c:pt>
                <c:pt idx="37">
                  <c:v>798</c:v>
                </c:pt>
                <c:pt idx="38">
                  <c:v>808</c:v>
                </c:pt>
                <c:pt idx="39">
                  <c:v>819</c:v>
                </c:pt>
                <c:pt idx="40">
                  <c:v>829</c:v>
                </c:pt>
                <c:pt idx="41">
                  <c:v>839</c:v>
                </c:pt>
                <c:pt idx="42">
                  <c:v>849</c:v>
                </c:pt>
                <c:pt idx="43">
                  <c:v>859</c:v>
                </c:pt>
                <c:pt idx="44">
                  <c:v>870</c:v>
                </c:pt>
                <c:pt idx="45">
                  <c:v>880</c:v>
                </c:pt>
                <c:pt idx="46">
                  <c:v>890</c:v>
                </c:pt>
                <c:pt idx="47">
                  <c:v>900</c:v>
                </c:pt>
                <c:pt idx="48">
                  <c:v>910</c:v>
                </c:pt>
                <c:pt idx="49">
                  <c:v>920</c:v>
                </c:pt>
                <c:pt idx="50">
                  <c:v>929</c:v>
                </c:pt>
                <c:pt idx="51">
                  <c:v>939</c:v>
                </c:pt>
                <c:pt idx="52">
                  <c:v>949</c:v>
                </c:pt>
                <c:pt idx="53">
                  <c:v>959</c:v>
                </c:pt>
                <c:pt idx="54">
                  <c:v>969</c:v>
                </c:pt>
                <c:pt idx="55">
                  <c:v>979</c:v>
                </c:pt>
                <c:pt idx="56">
                  <c:v>989</c:v>
                </c:pt>
                <c:pt idx="57">
                  <c:v>999</c:v>
                </c:pt>
                <c:pt idx="58">
                  <c:v>1009</c:v>
                </c:pt>
                <c:pt idx="59">
                  <c:v>1019</c:v>
                </c:pt>
                <c:pt idx="60">
                  <c:v>1029</c:v>
                </c:pt>
                <c:pt idx="61">
                  <c:v>1040</c:v>
                </c:pt>
                <c:pt idx="62">
                  <c:v>1051</c:v>
                </c:pt>
                <c:pt idx="63">
                  <c:v>1061</c:v>
                </c:pt>
                <c:pt idx="64">
                  <c:v>1071</c:v>
                </c:pt>
                <c:pt idx="65">
                  <c:v>1081</c:v>
                </c:pt>
                <c:pt idx="66">
                  <c:v>1091</c:v>
                </c:pt>
                <c:pt idx="67">
                  <c:v>1101</c:v>
                </c:pt>
                <c:pt idx="68">
                  <c:v>1111</c:v>
                </c:pt>
                <c:pt idx="69">
                  <c:v>1121</c:v>
                </c:pt>
                <c:pt idx="70">
                  <c:v>1131</c:v>
                </c:pt>
                <c:pt idx="71">
                  <c:v>1141</c:v>
                </c:pt>
                <c:pt idx="72">
                  <c:v>1151</c:v>
                </c:pt>
                <c:pt idx="73">
                  <c:v>1161</c:v>
                </c:pt>
                <c:pt idx="74">
                  <c:v>1171</c:v>
                </c:pt>
                <c:pt idx="75">
                  <c:v>1181</c:v>
                </c:pt>
                <c:pt idx="76">
                  <c:v>1191</c:v>
                </c:pt>
                <c:pt idx="77">
                  <c:v>1201</c:v>
                </c:pt>
                <c:pt idx="78">
                  <c:v>1211</c:v>
                </c:pt>
                <c:pt idx="79">
                  <c:v>1221</c:v>
                </c:pt>
                <c:pt idx="80">
                  <c:v>1231</c:v>
                </c:pt>
                <c:pt idx="81">
                  <c:v>1241</c:v>
                </c:pt>
                <c:pt idx="82">
                  <c:v>1251</c:v>
                </c:pt>
                <c:pt idx="83">
                  <c:v>1261</c:v>
                </c:pt>
                <c:pt idx="84">
                  <c:v>1272</c:v>
                </c:pt>
                <c:pt idx="85">
                  <c:v>1282</c:v>
                </c:pt>
                <c:pt idx="86">
                  <c:v>1292</c:v>
                </c:pt>
                <c:pt idx="87">
                  <c:v>1302</c:v>
                </c:pt>
                <c:pt idx="88">
                  <c:v>1312</c:v>
                </c:pt>
                <c:pt idx="89">
                  <c:v>1322</c:v>
                </c:pt>
                <c:pt idx="90">
                  <c:v>1332</c:v>
                </c:pt>
                <c:pt idx="91">
                  <c:v>1472</c:v>
                </c:pt>
                <c:pt idx="92">
                  <c:v>1483</c:v>
                </c:pt>
                <c:pt idx="93">
                  <c:v>1493</c:v>
                </c:pt>
                <c:pt idx="94">
                  <c:v>1503</c:v>
                </c:pt>
                <c:pt idx="95">
                  <c:v>1513</c:v>
                </c:pt>
                <c:pt idx="96">
                  <c:v>1523</c:v>
                </c:pt>
                <c:pt idx="97">
                  <c:v>1533</c:v>
                </c:pt>
                <c:pt idx="98">
                  <c:v>1543</c:v>
                </c:pt>
                <c:pt idx="99">
                  <c:v>1553</c:v>
                </c:pt>
                <c:pt idx="100">
                  <c:v>1563</c:v>
                </c:pt>
                <c:pt idx="101">
                  <c:v>1573</c:v>
                </c:pt>
                <c:pt idx="102">
                  <c:v>1583</c:v>
                </c:pt>
                <c:pt idx="103">
                  <c:v>1594</c:v>
                </c:pt>
                <c:pt idx="104">
                  <c:v>1604</c:v>
                </c:pt>
                <c:pt idx="105">
                  <c:v>1614</c:v>
                </c:pt>
                <c:pt idx="106">
                  <c:v>1624</c:v>
                </c:pt>
                <c:pt idx="107">
                  <c:v>1634</c:v>
                </c:pt>
                <c:pt idx="108">
                  <c:v>1644</c:v>
                </c:pt>
                <c:pt idx="109">
                  <c:v>1654</c:v>
                </c:pt>
                <c:pt idx="110">
                  <c:v>1664</c:v>
                </c:pt>
                <c:pt idx="111">
                  <c:v>1674</c:v>
                </c:pt>
                <c:pt idx="112">
                  <c:v>1684</c:v>
                </c:pt>
                <c:pt idx="113">
                  <c:v>1694</c:v>
                </c:pt>
                <c:pt idx="114">
                  <c:v>1704</c:v>
                </c:pt>
                <c:pt idx="115">
                  <c:v>1715</c:v>
                </c:pt>
                <c:pt idx="116">
                  <c:v>1725</c:v>
                </c:pt>
                <c:pt idx="117">
                  <c:v>1735</c:v>
                </c:pt>
                <c:pt idx="118">
                  <c:v>1745</c:v>
                </c:pt>
                <c:pt idx="119">
                  <c:v>1755</c:v>
                </c:pt>
                <c:pt idx="120">
                  <c:v>1765</c:v>
                </c:pt>
                <c:pt idx="121">
                  <c:v>1775</c:v>
                </c:pt>
                <c:pt idx="122">
                  <c:v>1785</c:v>
                </c:pt>
                <c:pt idx="123">
                  <c:v>1977</c:v>
                </c:pt>
                <c:pt idx="124">
                  <c:v>1987</c:v>
                </c:pt>
                <c:pt idx="125">
                  <c:v>2027</c:v>
                </c:pt>
                <c:pt idx="126">
                  <c:v>2037</c:v>
                </c:pt>
                <c:pt idx="127">
                  <c:v>2047</c:v>
                </c:pt>
                <c:pt idx="128">
                  <c:v>2058</c:v>
                </c:pt>
                <c:pt idx="129">
                  <c:v>2068</c:v>
                </c:pt>
                <c:pt idx="130">
                  <c:v>2078</c:v>
                </c:pt>
                <c:pt idx="131">
                  <c:v>2088</c:v>
                </c:pt>
                <c:pt idx="132">
                  <c:v>2098</c:v>
                </c:pt>
                <c:pt idx="133">
                  <c:v>2108</c:v>
                </c:pt>
                <c:pt idx="134">
                  <c:v>2118</c:v>
                </c:pt>
                <c:pt idx="135">
                  <c:v>2128</c:v>
                </c:pt>
                <c:pt idx="136">
                  <c:v>2138</c:v>
                </c:pt>
                <c:pt idx="137">
                  <c:v>2148</c:v>
                </c:pt>
                <c:pt idx="138">
                  <c:v>2158</c:v>
                </c:pt>
                <c:pt idx="139">
                  <c:v>2169</c:v>
                </c:pt>
                <c:pt idx="140">
                  <c:v>2179</c:v>
                </c:pt>
                <c:pt idx="141">
                  <c:v>2189</c:v>
                </c:pt>
                <c:pt idx="142">
                  <c:v>2199</c:v>
                </c:pt>
                <c:pt idx="143">
                  <c:v>2209</c:v>
                </c:pt>
                <c:pt idx="144">
                  <c:v>2219</c:v>
                </c:pt>
                <c:pt idx="145">
                  <c:v>2229</c:v>
                </c:pt>
                <c:pt idx="146">
                  <c:v>2239</c:v>
                </c:pt>
                <c:pt idx="147">
                  <c:v>2249</c:v>
                </c:pt>
                <c:pt idx="148">
                  <c:v>2259</c:v>
                </c:pt>
                <c:pt idx="149">
                  <c:v>2269</c:v>
                </c:pt>
                <c:pt idx="150">
                  <c:v>2280</c:v>
                </c:pt>
                <c:pt idx="151">
                  <c:v>2290</c:v>
                </c:pt>
                <c:pt idx="152">
                  <c:v>2300</c:v>
                </c:pt>
                <c:pt idx="153">
                  <c:v>2310</c:v>
                </c:pt>
                <c:pt idx="154">
                  <c:v>2320</c:v>
                </c:pt>
                <c:pt idx="155">
                  <c:v>2330</c:v>
                </c:pt>
                <c:pt idx="156">
                  <c:v>2340</c:v>
                </c:pt>
                <c:pt idx="157">
                  <c:v>2350</c:v>
                </c:pt>
              </c:numCache>
            </c:numRef>
          </c:cat>
          <c:val>
            <c:numRef>
              <c:f>'[Copy of CorrNonLinearLog_TBVIs-Biowet.xlsx]Contour plot Cotton-Maize'!$EP$2:$EP$159</c:f>
              <c:numCache>
                <c:formatCode>General</c:formatCode>
                <c:ptCount val="158"/>
                <c:pt idx="0">
                  <c:v>0.49586947240000068</c:v>
                </c:pt>
                <c:pt idx="1">
                  <c:v>0.73280448160000122</c:v>
                </c:pt>
                <c:pt idx="2">
                  <c:v>0.55184097960000111</c:v>
                </c:pt>
                <c:pt idx="3">
                  <c:v>0.6648282369000027</c:v>
                </c:pt>
                <c:pt idx="4">
                  <c:v>0.60930513640000183</c:v>
                </c:pt>
                <c:pt idx="5">
                  <c:v>0.62099128090000111</c:v>
                </c:pt>
                <c:pt idx="6">
                  <c:v>0.66284022250000296</c:v>
                </c:pt>
                <c:pt idx="7">
                  <c:v>0.53422942810000063</c:v>
                </c:pt>
                <c:pt idx="8">
                  <c:v>0.56031213159999949</c:v>
                </c:pt>
                <c:pt idx="9">
                  <c:v>0.61506374759999993</c:v>
                </c:pt>
                <c:pt idx="10">
                  <c:v>0.56208007840000063</c:v>
                </c:pt>
                <c:pt idx="11">
                  <c:v>0.58146725159999957</c:v>
                </c:pt>
                <c:pt idx="12">
                  <c:v>0.50675889690000064</c:v>
                </c:pt>
                <c:pt idx="13">
                  <c:v>0.52246875240000001</c:v>
                </c:pt>
                <c:pt idx="14">
                  <c:v>0.55774011240000221</c:v>
                </c:pt>
                <c:pt idx="15">
                  <c:v>0.55771024000000002</c:v>
                </c:pt>
                <c:pt idx="16">
                  <c:v>0.57718967290000123</c:v>
                </c:pt>
                <c:pt idx="17">
                  <c:v>0.60267274240000124</c:v>
                </c:pt>
                <c:pt idx="18">
                  <c:v>0.59867358760000045</c:v>
                </c:pt>
                <c:pt idx="19">
                  <c:v>0.5250016849000001</c:v>
                </c:pt>
                <c:pt idx="20">
                  <c:v>0.60715264000000002</c:v>
                </c:pt>
                <c:pt idx="21">
                  <c:v>0.56957209000000009</c:v>
                </c:pt>
                <c:pt idx="22">
                  <c:v>0.59028488999999906</c:v>
                </c:pt>
                <c:pt idx="23">
                  <c:v>0.56353547610000065</c:v>
                </c:pt>
                <c:pt idx="24">
                  <c:v>0.59916888360000042</c:v>
                </c:pt>
                <c:pt idx="25">
                  <c:v>0.5995714624000007</c:v>
                </c:pt>
                <c:pt idx="26">
                  <c:v>0.59288460010000033</c:v>
                </c:pt>
                <c:pt idx="27">
                  <c:v>0.52064883360000236</c:v>
                </c:pt>
                <c:pt idx="28">
                  <c:v>0.50229821290000065</c:v>
                </c:pt>
              </c:numCache>
            </c:numRef>
          </c:val>
          <c:extLst>
            <c:ext xmlns:c16="http://schemas.microsoft.com/office/drawing/2014/chart" uri="{C3380CC4-5D6E-409C-BE32-E72D297353CC}">
              <c16:uniqueId val="{00000090-DD10-409B-87F1-B2F8D6ACD275}"/>
            </c:ext>
          </c:extLst>
        </c:ser>
        <c:ser>
          <c:idx val="145"/>
          <c:order val="145"/>
          <c:tx>
            <c:strRef>
              <c:f>'[Copy of CorrNonLinearLog_TBVIs-Biowet.xlsx]Contour plot Cotton-Maize'!$EQ$1</c:f>
              <c:strCache>
                <c:ptCount val="1"/>
                <c:pt idx="0">
                  <c:v>2229</c:v>
                </c:pt>
              </c:strCache>
            </c:strRef>
          </c:tx>
          <c:cat>
            <c:numRef>
              <c:f>'[Copy of CorrNonLinearLog_TBVIs-Biowet.xlsx]Contour plot Cotton-Maize'!$A$2:$A$159</c:f>
              <c:numCache>
                <c:formatCode>General</c:formatCode>
                <c:ptCount val="158"/>
                <c:pt idx="0">
                  <c:v>422</c:v>
                </c:pt>
                <c:pt idx="1">
                  <c:v>432</c:v>
                </c:pt>
                <c:pt idx="2">
                  <c:v>442</c:v>
                </c:pt>
                <c:pt idx="3">
                  <c:v>452</c:v>
                </c:pt>
                <c:pt idx="4">
                  <c:v>463</c:v>
                </c:pt>
                <c:pt idx="5">
                  <c:v>473</c:v>
                </c:pt>
                <c:pt idx="6">
                  <c:v>483</c:v>
                </c:pt>
                <c:pt idx="7">
                  <c:v>493</c:v>
                </c:pt>
                <c:pt idx="8">
                  <c:v>503</c:v>
                </c:pt>
                <c:pt idx="9">
                  <c:v>513</c:v>
                </c:pt>
                <c:pt idx="10">
                  <c:v>524</c:v>
                </c:pt>
                <c:pt idx="11">
                  <c:v>534</c:v>
                </c:pt>
                <c:pt idx="12">
                  <c:v>544</c:v>
                </c:pt>
                <c:pt idx="13">
                  <c:v>554</c:v>
                </c:pt>
                <c:pt idx="14">
                  <c:v>564</c:v>
                </c:pt>
                <c:pt idx="15">
                  <c:v>574</c:v>
                </c:pt>
                <c:pt idx="16">
                  <c:v>585</c:v>
                </c:pt>
                <c:pt idx="17">
                  <c:v>595</c:v>
                </c:pt>
                <c:pt idx="18">
                  <c:v>605</c:v>
                </c:pt>
                <c:pt idx="19">
                  <c:v>615</c:v>
                </c:pt>
                <c:pt idx="20">
                  <c:v>625</c:v>
                </c:pt>
                <c:pt idx="21">
                  <c:v>635</c:v>
                </c:pt>
                <c:pt idx="22">
                  <c:v>646</c:v>
                </c:pt>
                <c:pt idx="23">
                  <c:v>656</c:v>
                </c:pt>
                <c:pt idx="24">
                  <c:v>666</c:v>
                </c:pt>
                <c:pt idx="25">
                  <c:v>676</c:v>
                </c:pt>
                <c:pt idx="26">
                  <c:v>686</c:v>
                </c:pt>
                <c:pt idx="27">
                  <c:v>697</c:v>
                </c:pt>
                <c:pt idx="28">
                  <c:v>707</c:v>
                </c:pt>
                <c:pt idx="29">
                  <c:v>717</c:v>
                </c:pt>
                <c:pt idx="30">
                  <c:v>727</c:v>
                </c:pt>
                <c:pt idx="31">
                  <c:v>737</c:v>
                </c:pt>
                <c:pt idx="32">
                  <c:v>747</c:v>
                </c:pt>
                <c:pt idx="33">
                  <c:v>758</c:v>
                </c:pt>
                <c:pt idx="34">
                  <c:v>768</c:v>
                </c:pt>
                <c:pt idx="35">
                  <c:v>778</c:v>
                </c:pt>
                <c:pt idx="36">
                  <c:v>788</c:v>
                </c:pt>
                <c:pt idx="37">
                  <c:v>798</c:v>
                </c:pt>
                <c:pt idx="38">
                  <c:v>808</c:v>
                </c:pt>
                <c:pt idx="39">
                  <c:v>819</c:v>
                </c:pt>
                <c:pt idx="40">
                  <c:v>829</c:v>
                </c:pt>
                <c:pt idx="41">
                  <c:v>839</c:v>
                </c:pt>
                <c:pt idx="42">
                  <c:v>849</c:v>
                </c:pt>
                <c:pt idx="43">
                  <c:v>859</c:v>
                </c:pt>
                <c:pt idx="44">
                  <c:v>870</c:v>
                </c:pt>
                <c:pt idx="45">
                  <c:v>880</c:v>
                </c:pt>
                <c:pt idx="46">
                  <c:v>890</c:v>
                </c:pt>
                <c:pt idx="47">
                  <c:v>900</c:v>
                </c:pt>
                <c:pt idx="48">
                  <c:v>910</c:v>
                </c:pt>
                <c:pt idx="49">
                  <c:v>920</c:v>
                </c:pt>
                <c:pt idx="50">
                  <c:v>929</c:v>
                </c:pt>
                <c:pt idx="51">
                  <c:v>939</c:v>
                </c:pt>
                <c:pt idx="52">
                  <c:v>949</c:v>
                </c:pt>
                <c:pt idx="53">
                  <c:v>959</c:v>
                </c:pt>
                <c:pt idx="54">
                  <c:v>969</c:v>
                </c:pt>
                <c:pt idx="55">
                  <c:v>979</c:v>
                </c:pt>
                <c:pt idx="56">
                  <c:v>989</c:v>
                </c:pt>
                <c:pt idx="57">
                  <c:v>999</c:v>
                </c:pt>
                <c:pt idx="58">
                  <c:v>1009</c:v>
                </c:pt>
                <c:pt idx="59">
                  <c:v>1019</c:v>
                </c:pt>
                <c:pt idx="60">
                  <c:v>1029</c:v>
                </c:pt>
                <c:pt idx="61">
                  <c:v>1040</c:v>
                </c:pt>
                <c:pt idx="62">
                  <c:v>1051</c:v>
                </c:pt>
                <c:pt idx="63">
                  <c:v>1061</c:v>
                </c:pt>
                <c:pt idx="64">
                  <c:v>1071</c:v>
                </c:pt>
                <c:pt idx="65">
                  <c:v>1081</c:v>
                </c:pt>
                <c:pt idx="66">
                  <c:v>1091</c:v>
                </c:pt>
                <c:pt idx="67">
                  <c:v>1101</c:v>
                </c:pt>
                <c:pt idx="68">
                  <c:v>1111</c:v>
                </c:pt>
                <c:pt idx="69">
                  <c:v>1121</c:v>
                </c:pt>
                <c:pt idx="70">
                  <c:v>1131</c:v>
                </c:pt>
                <c:pt idx="71">
                  <c:v>1141</c:v>
                </c:pt>
                <c:pt idx="72">
                  <c:v>1151</c:v>
                </c:pt>
                <c:pt idx="73">
                  <c:v>1161</c:v>
                </c:pt>
                <c:pt idx="74">
                  <c:v>1171</c:v>
                </c:pt>
                <c:pt idx="75">
                  <c:v>1181</c:v>
                </c:pt>
                <c:pt idx="76">
                  <c:v>1191</c:v>
                </c:pt>
                <c:pt idx="77">
                  <c:v>1201</c:v>
                </c:pt>
                <c:pt idx="78">
                  <c:v>1211</c:v>
                </c:pt>
                <c:pt idx="79">
                  <c:v>1221</c:v>
                </c:pt>
                <c:pt idx="80">
                  <c:v>1231</c:v>
                </c:pt>
                <c:pt idx="81">
                  <c:v>1241</c:v>
                </c:pt>
                <c:pt idx="82">
                  <c:v>1251</c:v>
                </c:pt>
                <c:pt idx="83">
                  <c:v>1261</c:v>
                </c:pt>
                <c:pt idx="84">
                  <c:v>1272</c:v>
                </c:pt>
                <c:pt idx="85">
                  <c:v>1282</c:v>
                </c:pt>
                <c:pt idx="86">
                  <c:v>1292</c:v>
                </c:pt>
                <c:pt idx="87">
                  <c:v>1302</c:v>
                </c:pt>
                <c:pt idx="88">
                  <c:v>1312</c:v>
                </c:pt>
                <c:pt idx="89">
                  <c:v>1322</c:v>
                </c:pt>
                <c:pt idx="90">
                  <c:v>1332</c:v>
                </c:pt>
                <c:pt idx="91">
                  <c:v>1472</c:v>
                </c:pt>
                <c:pt idx="92">
                  <c:v>1483</c:v>
                </c:pt>
                <c:pt idx="93">
                  <c:v>1493</c:v>
                </c:pt>
                <c:pt idx="94">
                  <c:v>1503</c:v>
                </c:pt>
                <c:pt idx="95">
                  <c:v>1513</c:v>
                </c:pt>
                <c:pt idx="96">
                  <c:v>1523</c:v>
                </c:pt>
                <c:pt idx="97">
                  <c:v>1533</c:v>
                </c:pt>
                <c:pt idx="98">
                  <c:v>1543</c:v>
                </c:pt>
                <c:pt idx="99">
                  <c:v>1553</c:v>
                </c:pt>
                <c:pt idx="100">
                  <c:v>1563</c:v>
                </c:pt>
                <c:pt idx="101">
                  <c:v>1573</c:v>
                </c:pt>
                <c:pt idx="102">
                  <c:v>1583</c:v>
                </c:pt>
                <c:pt idx="103">
                  <c:v>1594</c:v>
                </c:pt>
                <c:pt idx="104">
                  <c:v>1604</c:v>
                </c:pt>
                <c:pt idx="105">
                  <c:v>1614</c:v>
                </c:pt>
                <c:pt idx="106">
                  <c:v>1624</c:v>
                </c:pt>
                <c:pt idx="107">
                  <c:v>1634</c:v>
                </c:pt>
                <c:pt idx="108">
                  <c:v>1644</c:v>
                </c:pt>
                <c:pt idx="109">
                  <c:v>1654</c:v>
                </c:pt>
                <c:pt idx="110">
                  <c:v>1664</c:v>
                </c:pt>
                <c:pt idx="111">
                  <c:v>1674</c:v>
                </c:pt>
                <c:pt idx="112">
                  <c:v>1684</c:v>
                </c:pt>
                <c:pt idx="113">
                  <c:v>1694</c:v>
                </c:pt>
                <c:pt idx="114">
                  <c:v>1704</c:v>
                </c:pt>
                <c:pt idx="115">
                  <c:v>1715</c:v>
                </c:pt>
                <c:pt idx="116">
                  <c:v>1725</c:v>
                </c:pt>
                <c:pt idx="117">
                  <c:v>1735</c:v>
                </c:pt>
                <c:pt idx="118">
                  <c:v>1745</c:v>
                </c:pt>
                <c:pt idx="119">
                  <c:v>1755</c:v>
                </c:pt>
                <c:pt idx="120">
                  <c:v>1765</c:v>
                </c:pt>
                <c:pt idx="121">
                  <c:v>1775</c:v>
                </c:pt>
                <c:pt idx="122">
                  <c:v>1785</c:v>
                </c:pt>
                <c:pt idx="123">
                  <c:v>1977</c:v>
                </c:pt>
                <c:pt idx="124">
                  <c:v>1987</c:v>
                </c:pt>
                <c:pt idx="125">
                  <c:v>2027</c:v>
                </c:pt>
                <c:pt idx="126">
                  <c:v>2037</c:v>
                </c:pt>
                <c:pt idx="127">
                  <c:v>2047</c:v>
                </c:pt>
                <c:pt idx="128">
                  <c:v>2058</c:v>
                </c:pt>
                <c:pt idx="129">
                  <c:v>2068</c:v>
                </c:pt>
                <c:pt idx="130">
                  <c:v>2078</c:v>
                </c:pt>
                <c:pt idx="131">
                  <c:v>2088</c:v>
                </c:pt>
                <c:pt idx="132">
                  <c:v>2098</c:v>
                </c:pt>
                <c:pt idx="133">
                  <c:v>2108</c:v>
                </c:pt>
                <c:pt idx="134">
                  <c:v>2118</c:v>
                </c:pt>
                <c:pt idx="135">
                  <c:v>2128</c:v>
                </c:pt>
                <c:pt idx="136">
                  <c:v>2138</c:v>
                </c:pt>
                <c:pt idx="137">
                  <c:v>2148</c:v>
                </c:pt>
                <c:pt idx="138">
                  <c:v>2158</c:v>
                </c:pt>
                <c:pt idx="139">
                  <c:v>2169</c:v>
                </c:pt>
                <c:pt idx="140">
                  <c:v>2179</c:v>
                </c:pt>
                <c:pt idx="141">
                  <c:v>2189</c:v>
                </c:pt>
                <c:pt idx="142">
                  <c:v>2199</c:v>
                </c:pt>
                <c:pt idx="143">
                  <c:v>2209</c:v>
                </c:pt>
                <c:pt idx="144">
                  <c:v>2219</c:v>
                </c:pt>
                <c:pt idx="145">
                  <c:v>2229</c:v>
                </c:pt>
                <c:pt idx="146">
                  <c:v>2239</c:v>
                </c:pt>
                <c:pt idx="147">
                  <c:v>2249</c:v>
                </c:pt>
                <c:pt idx="148">
                  <c:v>2259</c:v>
                </c:pt>
                <c:pt idx="149">
                  <c:v>2269</c:v>
                </c:pt>
                <c:pt idx="150">
                  <c:v>2280</c:v>
                </c:pt>
                <c:pt idx="151">
                  <c:v>2290</c:v>
                </c:pt>
                <c:pt idx="152">
                  <c:v>2300</c:v>
                </c:pt>
                <c:pt idx="153">
                  <c:v>2310</c:v>
                </c:pt>
                <c:pt idx="154">
                  <c:v>2320</c:v>
                </c:pt>
                <c:pt idx="155">
                  <c:v>2330</c:v>
                </c:pt>
                <c:pt idx="156">
                  <c:v>2340</c:v>
                </c:pt>
                <c:pt idx="157">
                  <c:v>2350</c:v>
                </c:pt>
              </c:numCache>
            </c:numRef>
          </c:cat>
          <c:val>
            <c:numRef>
              <c:f>'[Copy of CorrNonLinearLog_TBVIs-Biowet.xlsx]Contour plot Cotton-Maize'!$EQ$2:$EQ$159</c:f>
              <c:numCache>
                <c:formatCode>General</c:formatCode>
                <c:ptCount val="158"/>
                <c:pt idx="0">
                  <c:v>0.49591172410000062</c:v>
                </c:pt>
                <c:pt idx="1">
                  <c:v>0.73275312010000004</c:v>
                </c:pt>
                <c:pt idx="2">
                  <c:v>0.55181126559999993</c:v>
                </c:pt>
                <c:pt idx="3">
                  <c:v>0.66474670240000244</c:v>
                </c:pt>
                <c:pt idx="4">
                  <c:v>0.60924269160000111</c:v>
                </c:pt>
                <c:pt idx="5">
                  <c:v>0.62091248040000002</c:v>
                </c:pt>
                <c:pt idx="6">
                  <c:v>0.66275881000000247</c:v>
                </c:pt>
                <c:pt idx="7">
                  <c:v>0.53418557439999992</c:v>
                </c:pt>
                <c:pt idx="8">
                  <c:v>0.56025225000000012</c:v>
                </c:pt>
                <c:pt idx="9">
                  <c:v>0.61498532409999995</c:v>
                </c:pt>
                <c:pt idx="10">
                  <c:v>0.56199011560000123</c:v>
                </c:pt>
                <c:pt idx="11">
                  <c:v>0.58140624999999846</c:v>
                </c:pt>
                <c:pt idx="12">
                  <c:v>0.50673042250000111</c:v>
                </c:pt>
                <c:pt idx="13">
                  <c:v>0.52243983999999999</c:v>
                </c:pt>
                <c:pt idx="14">
                  <c:v>0.55768036840000001</c:v>
                </c:pt>
                <c:pt idx="15">
                  <c:v>0.55766543290000148</c:v>
                </c:pt>
                <c:pt idx="16">
                  <c:v>0.57708331560000004</c:v>
                </c:pt>
                <c:pt idx="17">
                  <c:v>0.60257958760000063</c:v>
                </c:pt>
                <c:pt idx="18">
                  <c:v>0.59856526889999906</c:v>
                </c:pt>
                <c:pt idx="19">
                  <c:v>0.52490025000000062</c:v>
                </c:pt>
                <c:pt idx="20">
                  <c:v>0.60702797440000122</c:v>
                </c:pt>
                <c:pt idx="21">
                  <c:v>0.56948152959999998</c:v>
                </c:pt>
                <c:pt idx="22">
                  <c:v>0.59017733290000041</c:v>
                </c:pt>
                <c:pt idx="23">
                  <c:v>0.56344539690000062</c:v>
                </c:pt>
                <c:pt idx="24">
                  <c:v>0.59906052009999922</c:v>
                </c:pt>
                <c:pt idx="25">
                  <c:v>0.59946306249999959</c:v>
                </c:pt>
                <c:pt idx="26">
                  <c:v>0.5927768064000013</c:v>
                </c:pt>
                <c:pt idx="27">
                  <c:v>0.52063440250000148</c:v>
                </c:pt>
                <c:pt idx="28">
                  <c:v>0.50228403840000002</c:v>
                </c:pt>
              </c:numCache>
            </c:numRef>
          </c:val>
          <c:extLst>
            <c:ext xmlns:c16="http://schemas.microsoft.com/office/drawing/2014/chart" uri="{C3380CC4-5D6E-409C-BE32-E72D297353CC}">
              <c16:uniqueId val="{00000091-DD10-409B-87F1-B2F8D6ACD275}"/>
            </c:ext>
          </c:extLst>
        </c:ser>
        <c:ser>
          <c:idx val="146"/>
          <c:order val="146"/>
          <c:tx>
            <c:strRef>
              <c:f>'[Copy of CorrNonLinearLog_TBVIs-Biowet.xlsx]Contour plot Cotton-Maize'!$ER$1</c:f>
              <c:strCache>
                <c:ptCount val="1"/>
                <c:pt idx="0">
                  <c:v>2249</c:v>
                </c:pt>
              </c:strCache>
            </c:strRef>
          </c:tx>
          <c:cat>
            <c:numRef>
              <c:f>'[Copy of CorrNonLinearLog_TBVIs-Biowet.xlsx]Contour plot Cotton-Maize'!$A$2:$A$159</c:f>
              <c:numCache>
                <c:formatCode>General</c:formatCode>
                <c:ptCount val="158"/>
                <c:pt idx="0">
                  <c:v>422</c:v>
                </c:pt>
                <c:pt idx="1">
                  <c:v>432</c:v>
                </c:pt>
                <c:pt idx="2">
                  <c:v>442</c:v>
                </c:pt>
                <c:pt idx="3">
                  <c:v>452</c:v>
                </c:pt>
                <c:pt idx="4">
                  <c:v>463</c:v>
                </c:pt>
                <c:pt idx="5">
                  <c:v>473</c:v>
                </c:pt>
                <c:pt idx="6">
                  <c:v>483</c:v>
                </c:pt>
                <c:pt idx="7">
                  <c:v>493</c:v>
                </c:pt>
                <c:pt idx="8">
                  <c:v>503</c:v>
                </c:pt>
                <c:pt idx="9">
                  <c:v>513</c:v>
                </c:pt>
                <c:pt idx="10">
                  <c:v>524</c:v>
                </c:pt>
                <c:pt idx="11">
                  <c:v>534</c:v>
                </c:pt>
                <c:pt idx="12">
                  <c:v>544</c:v>
                </c:pt>
                <c:pt idx="13">
                  <c:v>554</c:v>
                </c:pt>
                <c:pt idx="14">
                  <c:v>564</c:v>
                </c:pt>
                <c:pt idx="15">
                  <c:v>574</c:v>
                </c:pt>
                <c:pt idx="16">
                  <c:v>585</c:v>
                </c:pt>
                <c:pt idx="17">
                  <c:v>595</c:v>
                </c:pt>
                <c:pt idx="18">
                  <c:v>605</c:v>
                </c:pt>
                <c:pt idx="19">
                  <c:v>615</c:v>
                </c:pt>
                <c:pt idx="20">
                  <c:v>625</c:v>
                </c:pt>
                <c:pt idx="21">
                  <c:v>635</c:v>
                </c:pt>
                <c:pt idx="22">
                  <c:v>646</c:v>
                </c:pt>
                <c:pt idx="23">
                  <c:v>656</c:v>
                </c:pt>
                <c:pt idx="24">
                  <c:v>666</c:v>
                </c:pt>
                <c:pt idx="25">
                  <c:v>676</c:v>
                </c:pt>
                <c:pt idx="26">
                  <c:v>686</c:v>
                </c:pt>
                <c:pt idx="27">
                  <c:v>697</c:v>
                </c:pt>
                <c:pt idx="28">
                  <c:v>707</c:v>
                </c:pt>
                <c:pt idx="29">
                  <c:v>717</c:v>
                </c:pt>
                <c:pt idx="30">
                  <c:v>727</c:v>
                </c:pt>
                <c:pt idx="31">
                  <c:v>737</c:v>
                </c:pt>
                <c:pt idx="32">
                  <c:v>747</c:v>
                </c:pt>
                <c:pt idx="33">
                  <c:v>758</c:v>
                </c:pt>
                <c:pt idx="34">
                  <c:v>768</c:v>
                </c:pt>
                <c:pt idx="35">
                  <c:v>778</c:v>
                </c:pt>
                <c:pt idx="36">
                  <c:v>788</c:v>
                </c:pt>
                <c:pt idx="37">
                  <c:v>798</c:v>
                </c:pt>
                <c:pt idx="38">
                  <c:v>808</c:v>
                </c:pt>
                <c:pt idx="39">
                  <c:v>819</c:v>
                </c:pt>
                <c:pt idx="40">
                  <c:v>829</c:v>
                </c:pt>
                <c:pt idx="41">
                  <c:v>839</c:v>
                </c:pt>
                <c:pt idx="42">
                  <c:v>849</c:v>
                </c:pt>
                <c:pt idx="43">
                  <c:v>859</c:v>
                </c:pt>
                <c:pt idx="44">
                  <c:v>870</c:v>
                </c:pt>
                <c:pt idx="45">
                  <c:v>880</c:v>
                </c:pt>
                <c:pt idx="46">
                  <c:v>890</c:v>
                </c:pt>
                <c:pt idx="47">
                  <c:v>900</c:v>
                </c:pt>
                <c:pt idx="48">
                  <c:v>910</c:v>
                </c:pt>
                <c:pt idx="49">
                  <c:v>920</c:v>
                </c:pt>
                <c:pt idx="50">
                  <c:v>929</c:v>
                </c:pt>
                <c:pt idx="51">
                  <c:v>939</c:v>
                </c:pt>
                <c:pt idx="52">
                  <c:v>949</c:v>
                </c:pt>
                <c:pt idx="53">
                  <c:v>959</c:v>
                </c:pt>
                <c:pt idx="54">
                  <c:v>969</c:v>
                </c:pt>
                <c:pt idx="55">
                  <c:v>979</c:v>
                </c:pt>
                <c:pt idx="56">
                  <c:v>989</c:v>
                </c:pt>
                <c:pt idx="57">
                  <c:v>999</c:v>
                </c:pt>
                <c:pt idx="58">
                  <c:v>1009</c:v>
                </c:pt>
                <c:pt idx="59">
                  <c:v>1019</c:v>
                </c:pt>
                <c:pt idx="60">
                  <c:v>1029</c:v>
                </c:pt>
                <c:pt idx="61">
                  <c:v>1040</c:v>
                </c:pt>
                <c:pt idx="62">
                  <c:v>1051</c:v>
                </c:pt>
                <c:pt idx="63">
                  <c:v>1061</c:v>
                </c:pt>
                <c:pt idx="64">
                  <c:v>1071</c:v>
                </c:pt>
                <c:pt idx="65">
                  <c:v>1081</c:v>
                </c:pt>
                <c:pt idx="66">
                  <c:v>1091</c:v>
                </c:pt>
                <c:pt idx="67">
                  <c:v>1101</c:v>
                </c:pt>
                <c:pt idx="68">
                  <c:v>1111</c:v>
                </c:pt>
                <c:pt idx="69">
                  <c:v>1121</c:v>
                </c:pt>
                <c:pt idx="70">
                  <c:v>1131</c:v>
                </c:pt>
                <c:pt idx="71">
                  <c:v>1141</c:v>
                </c:pt>
                <c:pt idx="72">
                  <c:v>1151</c:v>
                </c:pt>
                <c:pt idx="73">
                  <c:v>1161</c:v>
                </c:pt>
                <c:pt idx="74">
                  <c:v>1171</c:v>
                </c:pt>
                <c:pt idx="75">
                  <c:v>1181</c:v>
                </c:pt>
                <c:pt idx="76">
                  <c:v>1191</c:v>
                </c:pt>
                <c:pt idx="77">
                  <c:v>1201</c:v>
                </c:pt>
                <c:pt idx="78">
                  <c:v>1211</c:v>
                </c:pt>
                <c:pt idx="79">
                  <c:v>1221</c:v>
                </c:pt>
                <c:pt idx="80">
                  <c:v>1231</c:v>
                </c:pt>
                <c:pt idx="81">
                  <c:v>1241</c:v>
                </c:pt>
                <c:pt idx="82">
                  <c:v>1251</c:v>
                </c:pt>
                <c:pt idx="83">
                  <c:v>1261</c:v>
                </c:pt>
                <c:pt idx="84">
                  <c:v>1272</c:v>
                </c:pt>
                <c:pt idx="85">
                  <c:v>1282</c:v>
                </c:pt>
                <c:pt idx="86">
                  <c:v>1292</c:v>
                </c:pt>
                <c:pt idx="87">
                  <c:v>1302</c:v>
                </c:pt>
                <c:pt idx="88">
                  <c:v>1312</c:v>
                </c:pt>
                <c:pt idx="89">
                  <c:v>1322</c:v>
                </c:pt>
                <c:pt idx="90">
                  <c:v>1332</c:v>
                </c:pt>
                <c:pt idx="91">
                  <c:v>1472</c:v>
                </c:pt>
                <c:pt idx="92">
                  <c:v>1483</c:v>
                </c:pt>
                <c:pt idx="93">
                  <c:v>1493</c:v>
                </c:pt>
                <c:pt idx="94">
                  <c:v>1503</c:v>
                </c:pt>
                <c:pt idx="95">
                  <c:v>1513</c:v>
                </c:pt>
                <c:pt idx="96">
                  <c:v>1523</c:v>
                </c:pt>
                <c:pt idx="97">
                  <c:v>1533</c:v>
                </c:pt>
                <c:pt idx="98">
                  <c:v>1543</c:v>
                </c:pt>
                <c:pt idx="99">
                  <c:v>1553</c:v>
                </c:pt>
                <c:pt idx="100">
                  <c:v>1563</c:v>
                </c:pt>
                <c:pt idx="101">
                  <c:v>1573</c:v>
                </c:pt>
                <c:pt idx="102">
                  <c:v>1583</c:v>
                </c:pt>
                <c:pt idx="103">
                  <c:v>1594</c:v>
                </c:pt>
                <c:pt idx="104">
                  <c:v>1604</c:v>
                </c:pt>
                <c:pt idx="105">
                  <c:v>1614</c:v>
                </c:pt>
                <c:pt idx="106">
                  <c:v>1624</c:v>
                </c:pt>
                <c:pt idx="107">
                  <c:v>1634</c:v>
                </c:pt>
                <c:pt idx="108">
                  <c:v>1644</c:v>
                </c:pt>
                <c:pt idx="109">
                  <c:v>1654</c:v>
                </c:pt>
                <c:pt idx="110">
                  <c:v>1664</c:v>
                </c:pt>
                <c:pt idx="111">
                  <c:v>1674</c:v>
                </c:pt>
                <c:pt idx="112">
                  <c:v>1684</c:v>
                </c:pt>
                <c:pt idx="113">
                  <c:v>1694</c:v>
                </c:pt>
                <c:pt idx="114">
                  <c:v>1704</c:v>
                </c:pt>
                <c:pt idx="115">
                  <c:v>1715</c:v>
                </c:pt>
                <c:pt idx="116">
                  <c:v>1725</c:v>
                </c:pt>
                <c:pt idx="117">
                  <c:v>1735</c:v>
                </c:pt>
                <c:pt idx="118">
                  <c:v>1745</c:v>
                </c:pt>
                <c:pt idx="119">
                  <c:v>1755</c:v>
                </c:pt>
                <c:pt idx="120">
                  <c:v>1765</c:v>
                </c:pt>
                <c:pt idx="121">
                  <c:v>1775</c:v>
                </c:pt>
                <c:pt idx="122">
                  <c:v>1785</c:v>
                </c:pt>
                <c:pt idx="123">
                  <c:v>1977</c:v>
                </c:pt>
                <c:pt idx="124">
                  <c:v>1987</c:v>
                </c:pt>
                <c:pt idx="125">
                  <c:v>2027</c:v>
                </c:pt>
                <c:pt idx="126">
                  <c:v>2037</c:v>
                </c:pt>
                <c:pt idx="127">
                  <c:v>2047</c:v>
                </c:pt>
                <c:pt idx="128">
                  <c:v>2058</c:v>
                </c:pt>
                <c:pt idx="129">
                  <c:v>2068</c:v>
                </c:pt>
                <c:pt idx="130">
                  <c:v>2078</c:v>
                </c:pt>
                <c:pt idx="131">
                  <c:v>2088</c:v>
                </c:pt>
                <c:pt idx="132">
                  <c:v>2098</c:v>
                </c:pt>
                <c:pt idx="133">
                  <c:v>2108</c:v>
                </c:pt>
                <c:pt idx="134">
                  <c:v>2118</c:v>
                </c:pt>
                <c:pt idx="135">
                  <c:v>2128</c:v>
                </c:pt>
                <c:pt idx="136">
                  <c:v>2138</c:v>
                </c:pt>
                <c:pt idx="137">
                  <c:v>2148</c:v>
                </c:pt>
                <c:pt idx="138">
                  <c:v>2158</c:v>
                </c:pt>
                <c:pt idx="139">
                  <c:v>2169</c:v>
                </c:pt>
                <c:pt idx="140">
                  <c:v>2179</c:v>
                </c:pt>
                <c:pt idx="141">
                  <c:v>2189</c:v>
                </c:pt>
                <c:pt idx="142">
                  <c:v>2199</c:v>
                </c:pt>
                <c:pt idx="143">
                  <c:v>2209</c:v>
                </c:pt>
                <c:pt idx="144">
                  <c:v>2219</c:v>
                </c:pt>
                <c:pt idx="145">
                  <c:v>2229</c:v>
                </c:pt>
                <c:pt idx="146">
                  <c:v>2239</c:v>
                </c:pt>
                <c:pt idx="147">
                  <c:v>2249</c:v>
                </c:pt>
                <c:pt idx="148">
                  <c:v>2259</c:v>
                </c:pt>
                <c:pt idx="149">
                  <c:v>2269</c:v>
                </c:pt>
                <c:pt idx="150">
                  <c:v>2280</c:v>
                </c:pt>
                <c:pt idx="151">
                  <c:v>2290</c:v>
                </c:pt>
                <c:pt idx="152">
                  <c:v>2300</c:v>
                </c:pt>
                <c:pt idx="153">
                  <c:v>2310</c:v>
                </c:pt>
                <c:pt idx="154">
                  <c:v>2320</c:v>
                </c:pt>
                <c:pt idx="155">
                  <c:v>2330</c:v>
                </c:pt>
                <c:pt idx="156">
                  <c:v>2340</c:v>
                </c:pt>
                <c:pt idx="157">
                  <c:v>2350</c:v>
                </c:pt>
              </c:numCache>
            </c:numRef>
          </c:cat>
          <c:val>
            <c:numRef>
              <c:f>'[Copy of CorrNonLinearLog_TBVIs-Biowet.xlsx]Contour plot Cotton-Maize'!$ER$2:$ER$159</c:f>
              <c:numCache>
                <c:formatCode>General</c:formatCode>
                <c:ptCount val="158"/>
                <c:pt idx="68">
                  <c:v>0.46376100000000009</c:v>
                </c:pt>
                <c:pt idx="69">
                  <c:v>0.58171129000000055</c:v>
                </c:pt>
                <c:pt idx="129">
                  <c:v>0.54069550240000186</c:v>
                </c:pt>
                <c:pt idx="149">
                  <c:v>0.47690073640000002</c:v>
                </c:pt>
              </c:numCache>
            </c:numRef>
          </c:val>
          <c:extLst>
            <c:ext xmlns:c16="http://schemas.microsoft.com/office/drawing/2014/chart" uri="{C3380CC4-5D6E-409C-BE32-E72D297353CC}">
              <c16:uniqueId val="{00000092-DD10-409B-87F1-B2F8D6ACD275}"/>
            </c:ext>
          </c:extLst>
        </c:ser>
        <c:ser>
          <c:idx val="147"/>
          <c:order val="147"/>
          <c:tx>
            <c:strRef>
              <c:f>'[Copy of CorrNonLinearLog_TBVIs-Biowet.xlsx]Contour plot Cotton-Maize'!$ES$1</c:f>
              <c:strCache>
                <c:ptCount val="1"/>
              </c:strCache>
            </c:strRef>
          </c:tx>
          <c:cat>
            <c:numRef>
              <c:f>'[Copy of CorrNonLinearLog_TBVIs-Biowet.xlsx]Contour plot Cotton-Maize'!$A$2:$A$159</c:f>
              <c:numCache>
                <c:formatCode>General</c:formatCode>
                <c:ptCount val="158"/>
                <c:pt idx="0">
                  <c:v>422</c:v>
                </c:pt>
                <c:pt idx="1">
                  <c:v>432</c:v>
                </c:pt>
                <c:pt idx="2">
                  <c:v>442</c:v>
                </c:pt>
                <c:pt idx="3">
                  <c:v>452</c:v>
                </c:pt>
                <c:pt idx="4">
                  <c:v>463</c:v>
                </c:pt>
                <c:pt idx="5">
                  <c:v>473</c:v>
                </c:pt>
                <c:pt idx="6">
                  <c:v>483</c:v>
                </c:pt>
                <c:pt idx="7">
                  <c:v>493</c:v>
                </c:pt>
                <c:pt idx="8">
                  <c:v>503</c:v>
                </c:pt>
                <c:pt idx="9">
                  <c:v>513</c:v>
                </c:pt>
                <c:pt idx="10">
                  <c:v>524</c:v>
                </c:pt>
                <c:pt idx="11">
                  <c:v>534</c:v>
                </c:pt>
                <c:pt idx="12">
                  <c:v>544</c:v>
                </c:pt>
                <c:pt idx="13">
                  <c:v>554</c:v>
                </c:pt>
                <c:pt idx="14">
                  <c:v>564</c:v>
                </c:pt>
                <c:pt idx="15">
                  <c:v>574</c:v>
                </c:pt>
                <c:pt idx="16">
                  <c:v>585</c:v>
                </c:pt>
                <c:pt idx="17">
                  <c:v>595</c:v>
                </c:pt>
                <c:pt idx="18">
                  <c:v>605</c:v>
                </c:pt>
                <c:pt idx="19">
                  <c:v>615</c:v>
                </c:pt>
                <c:pt idx="20">
                  <c:v>625</c:v>
                </c:pt>
                <c:pt idx="21">
                  <c:v>635</c:v>
                </c:pt>
                <c:pt idx="22">
                  <c:v>646</c:v>
                </c:pt>
                <c:pt idx="23">
                  <c:v>656</c:v>
                </c:pt>
                <c:pt idx="24">
                  <c:v>666</c:v>
                </c:pt>
                <c:pt idx="25">
                  <c:v>676</c:v>
                </c:pt>
                <c:pt idx="26">
                  <c:v>686</c:v>
                </c:pt>
                <c:pt idx="27">
                  <c:v>697</c:v>
                </c:pt>
                <c:pt idx="28">
                  <c:v>707</c:v>
                </c:pt>
                <c:pt idx="29">
                  <c:v>717</c:v>
                </c:pt>
                <c:pt idx="30">
                  <c:v>727</c:v>
                </c:pt>
                <c:pt idx="31">
                  <c:v>737</c:v>
                </c:pt>
                <c:pt idx="32">
                  <c:v>747</c:v>
                </c:pt>
                <c:pt idx="33">
                  <c:v>758</c:v>
                </c:pt>
                <c:pt idx="34">
                  <c:v>768</c:v>
                </c:pt>
                <c:pt idx="35">
                  <c:v>778</c:v>
                </c:pt>
                <c:pt idx="36">
                  <c:v>788</c:v>
                </c:pt>
                <c:pt idx="37">
                  <c:v>798</c:v>
                </c:pt>
                <c:pt idx="38">
                  <c:v>808</c:v>
                </c:pt>
                <c:pt idx="39">
                  <c:v>819</c:v>
                </c:pt>
                <c:pt idx="40">
                  <c:v>829</c:v>
                </c:pt>
                <c:pt idx="41">
                  <c:v>839</c:v>
                </c:pt>
                <c:pt idx="42">
                  <c:v>849</c:v>
                </c:pt>
                <c:pt idx="43">
                  <c:v>859</c:v>
                </c:pt>
                <c:pt idx="44">
                  <c:v>870</c:v>
                </c:pt>
                <c:pt idx="45">
                  <c:v>880</c:v>
                </c:pt>
                <c:pt idx="46">
                  <c:v>890</c:v>
                </c:pt>
                <c:pt idx="47">
                  <c:v>900</c:v>
                </c:pt>
                <c:pt idx="48">
                  <c:v>910</c:v>
                </c:pt>
                <c:pt idx="49">
                  <c:v>920</c:v>
                </c:pt>
                <c:pt idx="50">
                  <c:v>929</c:v>
                </c:pt>
                <c:pt idx="51">
                  <c:v>939</c:v>
                </c:pt>
                <c:pt idx="52">
                  <c:v>949</c:v>
                </c:pt>
                <c:pt idx="53">
                  <c:v>959</c:v>
                </c:pt>
                <c:pt idx="54">
                  <c:v>969</c:v>
                </c:pt>
                <c:pt idx="55">
                  <c:v>979</c:v>
                </c:pt>
                <c:pt idx="56">
                  <c:v>989</c:v>
                </c:pt>
                <c:pt idx="57">
                  <c:v>999</c:v>
                </c:pt>
                <c:pt idx="58">
                  <c:v>1009</c:v>
                </c:pt>
                <c:pt idx="59">
                  <c:v>1019</c:v>
                </c:pt>
                <c:pt idx="60">
                  <c:v>1029</c:v>
                </c:pt>
                <c:pt idx="61">
                  <c:v>1040</c:v>
                </c:pt>
                <c:pt idx="62">
                  <c:v>1051</c:v>
                </c:pt>
                <c:pt idx="63">
                  <c:v>1061</c:v>
                </c:pt>
                <c:pt idx="64">
                  <c:v>1071</c:v>
                </c:pt>
                <c:pt idx="65">
                  <c:v>1081</c:v>
                </c:pt>
                <c:pt idx="66">
                  <c:v>1091</c:v>
                </c:pt>
                <c:pt idx="67">
                  <c:v>1101</c:v>
                </c:pt>
                <c:pt idx="68">
                  <c:v>1111</c:v>
                </c:pt>
                <c:pt idx="69">
                  <c:v>1121</c:v>
                </c:pt>
                <c:pt idx="70">
                  <c:v>1131</c:v>
                </c:pt>
                <c:pt idx="71">
                  <c:v>1141</c:v>
                </c:pt>
                <c:pt idx="72">
                  <c:v>1151</c:v>
                </c:pt>
                <c:pt idx="73">
                  <c:v>1161</c:v>
                </c:pt>
                <c:pt idx="74">
                  <c:v>1171</c:v>
                </c:pt>
                <c:pt idx="75">
                  <c:v>1181</c:v>
                </c:pt>
                <c:pt idx="76">
                  <c:v>1191</c:v>
                </c:pt>
                <c:pt idx="77">
                  <c:v>1201</c:v>
                </c:pt>
                <c:pt idx="78">
                  <c:v>1211</c:v>
                </c:pt>
                <c:pt idx="79">
                  <c:v>1221</c:v>
                </c:pt>
                <c:pt idx="80">
                  <c:v>1231</c:v>
                </c:pt>
                <c:pt idx="81">
                  <c:v>1241</c:v>
                </c:pt>
                <c:pt idx="82">
                  <c:v>1251</c:v>
                </c:pt>
                <c:pt idx="83">
                  <c:v>1261</c:v>
                </c:pt>
                <c:pt idx="84">
                  <c:v>1272</c:v>
                </c:pt>
                <c:pt idx="85">
                  <c:v>1282</c:v>
                </c:pt>
                <c:pt idx="86">
                  <c:v>1292</c:v>
                </c:pt>
                <c:pt idx="87">
                  <c:v>1302</c:v>
                </c:pt>
                <c:pt idx="88">
                  <c:v>1312</c:v>
                </c:pt>
                <c:pt idx="89">
                  <c:v>1322</c:v>
                </c:pt>
                <c:pt idx="90">
                  <c:v>1332</c:v>
                </c:pt>
                <c:pt idx="91">
                  <c:v>1472</c:v>
                </c:pt>
                <c:pt idx="92">
                  <c:v>1483</c:v>
                </c:pt>
                <c:pt idx="93">
                  <c:v>1493</c:v>
                </c:pt>
                <c:pt idx="94">
                  <c:v>1503</c:v>
                </c:pt>
                <c:pt idx="95">
                  <c:v>1513</c:v>
                </c:pt>
                <c:pt idx="96">
                  <c:v>1523</c:v>
                </c:pt>
                <c:pt idx="97">
                  <c:v>1533</c:v>
                </c:pt>
                <c:pt idx="98">
                  <c:v>1543</c:v>
                </c:pt>
                <c:pt idx="99">
                  <c:v>1553</c:v>
                </c:pt>
                <c:pt idx="100">
                  <c:v>1563</c:v>
                </c:pt>
                <c:pt idx="101">
                  <c:v>1573</c:v>
                </c:pt>
                <c:pt idx="102">
                  <c:v>1583</c:v>
                </c:pt>
                <c:pt idx="103">
                  <c:v>1594</c:v>
                </c:pt>
                <c:pt idx="104">
                  <c:v>1604</c:v>
                </c:pt>
                <c:pt idx="105">
                  <c:v>1614</c:v>
                </c:pt>
                <c:pt idx="106">
                  <c:v>1624</c:v>
                </c:pt>
                <c:pt idx="107">
                  <c:v>1634</c:v>
                </c:pt>
                <c:pt idx="108">
                  <c:v>1644</c:v>
                </c:pt>
                <c:pt idx="109">
                  <c:v>1654</c:v>
                </c:pt>
                <c:pt idx="110">
                  <c:v>1664</c:v>
                </c:pt>
                <c:pt idx="111">
                  <c:v>1674</c:v>
                </c:pt>
                <c:pt idx="112">
                  <c:v>1684</c:v>
                </c:pt>
                <c:pt idx="113">
                  <c:v>1694</c:v>
                </c:pt>
                <c:pt idx="114">
                  <c:v>1704</c:v>
                </c:pt>
                <c:pt idx="115">
                  <c:v>1715</c:v>
                </c:pt>
                <c:pt idx="116">
                  <c:v>1725</c:v>
                </c:pt>
                <c:pt idx="117">
                  <c:v>1735</c:v>
                </c:pt>
                <c:pt idx="118">
                  <c:v>1745</c:v>
                </c:pt>
                <c:pt idx="119">
                  <c:v>1755</c:v>
                </c:pt>
                <c:pt idx="120">
                  <c:v>1765</c:v>
                </c:pt>
                <c:pt idx="121">
                  <c:v>1775</c:v>
                </c:pt>
                <c:pt idx="122">
                  <c:v>1785</c:v>
                </c:pt>
                <c:pt idx="123">
                  <c:v>1977</c:v>
                </c:pt>
                <c:pt idx="124">
                  <c:v>1987</c:v>
                </c:pt>
                <c:pt idx="125">
                  <c:v>2027</c:v>
                </c:pt>
                <c:pt idx="126">
                  <c:v>2037</c:v>
                </c:pt>
                <c:pt idx="127">
                  <c:v>2047</c:v>
                </c:pt>
                <c:pt idx="128">
                  <c:v>2058</c:v>
                </c:pt>
                <c:pt idx="129">
                  <c:v>2068</c:v>
                </c:pt>
                <c:pt idx="130">
                  <c:v>2078</c:v>
                </c:pt>
                <c:pt idx="131">
                  <c:v>2088</c:v>
                </c:pt>
                <c:pt idx="132">
                  <c:v>2098</c:v>
                </c:pt>
                <c:pt idx="133">
                  <c:v>2108</c:v>
                </c:pt>
                <c:pt idx="134">
                  <c:v>2118</c:v>
                </c:pt>
                <c:pt idx="135">
                  <c:v>2128</c:v>
                </c:pt>
                <c:pt idx="136">
                  <c:v>2138</c:v>
                </c:pt>
                <c:pt idx="137">
                  <c:v>2148</c:v>
                </c:pt>
                <c:pt idx="138">
                  <c:v>2158</c:v>
                </c:pt>
                <c:pt idx="139">
                  <c:v>2169</c:v>
                </c:pt>
                <c:pt idx="140">
                  <c:v>2179</c:v>
                </c:pt>
                <c:pt idx="141">
                  <c:v>2189</c:v>
                </c:pt>
                <c:pt idx="142">
                  <c:v>2199</c:v>
                </c:pt>
                <c:pt idx="143">
                  <c:v>2209</c:v>
                </c:pt>
                <c:pt idx="144">
                  <c:v>2219</c:v>
                </c:pt>
                <c:pt idx="145">
                  <c:v>2229</c:v>
                </c:pt>
                <c:pt idx="146">
                  <c:v>2239</c:v>
                </c:pt>
                <c:pt idx="147">
                  <c:v>2249</c:v>
                </c:pt>
                <c:pt idx="148">
                  <c:v>2259</c:v>
                </c:pt>
                <c:pt idx="149">
                  <c:v>2269</c:v>
                </c:pt>
                <c:pt idx="150">
                  <c:v>2280</c:v>
                </c:pt>
                <c:pt idx="151">
                  <c:v>2290</c:v>
                </c:pt>
                <c:pt idx="152">
                  <c:v>2300</c:v>
                </c:pt>
                <c:pt idx="153">
                  <c:v>2310</c:v>
                </c:pt>
                <c:pt idx="154">
                  <c:v>2320</c:v>
                </c:pt>
                <c:pt idx="155">
                  <c:v>2330</c:v>
                </c:pt>
                <c:pt idx="156">
                  <c:v>2340</c:v>
                </c:pt>
                <c:pt idx="157">
                  <c:v>2350</c:v>
                </c:pt>
              </c:numCache>
            </c:numRef>
          </c:cat>
          <c:val>
            <c:numRef>
              <c:f>'[Copy of CorrNonLinearLog_TBVIs-Biowet.xlsx]Contour plot Cotton-Maize'!$ES$2:$ES$159</c:f>
              <c:numCache>
                <c:formatCode>General</c:formatCode>
                <c:ptCount val="158"/>
              </c:numCache>
            </c:numRef>
          </c:val>
          <c:extLst>
            <c:ext xmlns:c16="http://schemas.microsoft.com/office/drawing/2014/chart" uri="{C3380CC4-5D6E-409C-BE32-E72D297353CC}">
              <c16:uniqueId val="{00000093-DD10-409B-87F1-B2F8D6ACD275}"/>
            </c:ext>
          </c:extLst>
        </c:ser>
        <c:ser>
          <c:idx val="148"/>
          <c:order val="148"/>
          <c:tx>
            <c:strRef>
              <c:f>'[Copy of CorrNonLinearLog_TBVIs-Biowet.xlsx]Contour plot Cotton-Maize'!$ET$1</c:f>
              <c:strCache>
                <c:ptCount val="1"/>
                <c:pt idx="0">
                  <c:v>2269</c:v>
                </c:pt>
              </c:strCache>
            </c:strRef>
          </c:tx>
          <c:cat>
            <c:numRef>
              <c:f>'[Copy of CorrNonLinearLog_TBVIs-Biowet.xlsx]Contour plot Cotton-Maize'!$A$2:$A$159</c:f>
              <c:numCache>
                <c:formatCode>General</c:formatCode>
                <c:ptCount val="158"/>
                <c:pt idx="0">
                  <c:v>422</c:v>
                </c:pt>
                <c:pt idx="1">
                  <c:v>432</c:v>
                </c:pt>
                <c:pt idx="2">
                  <c:v>442</c:v>
                </c:pt>
                <c:pt idx="3">
                  <c:v>452</c:v>
                </c:pt>
                <c:pt idx="4">
                  <c:v>463</c:v>
                </c:pt>
                <c:pt idx="5">
                  <c:v>473</c:v>
                </c:pt>
                <c:pt idx="6">
                  <c:v>483</c:v>
                </c:pt>
                <c:pt idx="7">
                  <c:v>493</c:v>
                </c:pt>
                <c:pt idx="8">
                  <c:v>503</c:v>
                </c:pt>
                <c:pt idx="9">
                  <c:v>513</c:v>
                </c:pt>
                <c:pt idx="10">
                  <c:v>524</c:v>
                </c:pt>
                <c:pt idx="11">
                  <c:v>534</c:v>
                </c:pt>
                <c:pt idx="12">
                  <c:v>544</c:v>
                </c:pt>
                <c:pt idx="13">
                  <c:v>554</c:v>
                </c:pt>
                <c:pt idx="14">
                  <c:v>564</c:v>
                </c:pt>
                <c:pt idx="15">
                  <c:v>574</c:v>
                </c:pt>
                <c:pt idx="16">
                  <c:v>585</c:v>
                </c:pt>
                <c:pt idx="17">
                  <c:v>595</c:v>
                </c:pt>
                <c:pt idx="18">
                  <c:v>605</c:v>
                </c:pt>
                <c:pt idx="19">
                  <c:v>615</c:v>
                </c:pt>
                <c:pt idx="20">
                  <c:v>625</c:v>
                </c:pt>
                <c:pt idx="21">
                  <c:v>635</c:v>
                </c:pt>
                <c:pt idx="22">
                  <c:v>646</c:v>
                </c:pt>
                <c:pt idx="23">
                  <c:v>656</c:v>
                </c:pt>
                <c:pt idx="24">
                  <c:v>666</c:v>
                </c:pt>
                <c:pt idx="25">
                  <c:v>676</c:v>
                </c:pt>
                <c:pt idx="26">
                  <c:v>686</c:v>
                </c:pt>
                <c:pt idx="27">
                  <c:v>697</c:v>
                </c:pt>
                <c:pt idx="28">
                  <c:v>707</c:v>
                </c:pt>
                <c:pt idx="29">
                  <c:v>717</c:v>
                </c:pt>
                <c:pt idx="30">
                  <c:v>727</c:v>
                </c:pt>
                <c:pt idx="31">
                  <c:v>737</c:v>
                </c:pt>
                <c:pt idx="32">
                  <c:v>747</c:v>
                </c:pt>
                <c:pt idx="33">
                  <c:v>758</c:v>
                </c:pt>
                <c:pt idx="34">
                  <c:v>768</c:v>
                </c:pt>
                <c:pt idx="35">
                  <c:v>778</c:v>
                </c:pt>
                <c:pt idx="36">
                  <c:v>788</c:v>
                </c:pt>
                <c:pt idx="37">
                  <c:v>798</c:v>
                </c:pt>
                <c:pt idx="38">
                  <c:v>808</c:v>
                </c:pt>
                <c:pt idx="39">
                  <c:v>819</c:v>
                </c:pt>
                <c:pt idx="40">
                  <c:v>829</c:v>
                </c:pt>
                <c:pt idx="41">
                  <c:v>839</c:v>
                </c:pt>
                <c:pt idx="42">
                  <c:v>849</c:v>
                </c:pt>
                <c:pt idx="43">
                  <c:v>859</c:v>
                </c:pt>
                <c:pt idx="44">
                  <c:v>870</c:v>
                </c:pt>
                <c:pt idx="45">
                  <c:v>880</c:v>
                </c:pt>
                <c:pt idx="46">
                  <c:v>890</c:v>
                </c:pt>
                <c:pt idx="47">
                  <c:v>900</c:v>
                </c:pt>
                <c:pt idx="48">
                  <c:v>910</c:v>
                </c:pt>
                <c:pt idx="49">
                  <c:v>920</c:v>
                </c:pt>
                <c:pt idx="50">
                  <c:v>929</c:v>
                </c:pt>
                <c:pt idx="51">
                  <c:v>939</c:v>
                </c:pt>
                <c:pt idx="52">
                  <c:v>949</c:v>
                </c:pt>
                <c:pt idx="53">
                  <c:v>959</c:v>
                </c:pt>
                <c:pt idx="54">
                  <c:v>969</c:v>
                </c:pt>
                <c:pt idx="55">
                  <c:v>979</c:v>
                </c:pt>
                <c:pt idx="56">
                  <c:v>989</c:v>
                </c:pt>
                <c:pt idx="57">
                  <c:v>999</c:v>
                </c:pt>
                <c:pt idx="58">
                  <c:v>1009</c:v>
                </c:pt>
                <c:pt idx="59">
                  <c:v>1019</c:v>
                </c:pt>
                <c:pt idx="60">
                  <c:v>1029</c:v>
                </c:pt>
                <c:pt idx="61">
                  <c:v>1040</c:v>
                </c:pt>
                <c:pt idx="62">
                  <c:v>1051</c:v>
                </c:pt>
                <c:pt idx="63">
                  <c:v>1061</c:v>
                </c:pt>
                <c:pt idx="64">
                  <c:v>1071</c:v>
                </c:pt>
                <c:pt idx="65">
                  <c:v>1081</c:v>
                </c:pt>
                <c:pt idx="66">
                  <c:v>1091</c:v>
                </c:pt>
                <c:pt idx="67">
                  <c:v>1101</c:v>
                </c:pt>
                <c:pt idx="68">
                  <c:v>1111</c:v>
                </c:pt>
                <c:pt idx="69">
                  <c:v>1121</c:v>
                </c:pt>
                <c:pt idx="70">
                  <c:v>1131</c:v>
                </c:pt>
                <c:pt idx="71">
                  <c:v>1141</c:v>
                </c:pt>
                <c:pt idx="72">
                  <c:v>1151</c:v>
                </c:pt>
                <c:pt idx="73">
                  <c:v>1161</c:v>
                </c:pt>
                <c:pt idx="74">
                  <c:v>1171</c:v>
                </c:pt>
                <c:pt idx="75">
                  <c:v>1181</c:v>
                </c:pt>
                <c:pt idx="76">
                  <c:v>1191</c:v>
                </c:pt>
                <c:pt idx="77">
                  <c:v>1201</c:v>
                </c:pt>
                <c:pt idx="78">
                  <c:v>1211</c:v>
                </c:pt>
                <c:pt idx="79">
                  <c:v>1221</c:v>
                </c:pt>
                <c:pt idx="80">
                  <c:v>1231</c:v>
                </c:pt>
                <c:pt idx="81">
                  <c:v>1241</c:v>
                </c:pt>
                <c:pt idx="82">
                  <c:v>1251</c:v>
                </c:pt>
                <c:pt idx="83">
                  <c:v>1261</c:v>
                </c:pt>
                <c:pt idx="84">
                  <c:v>1272</c:v>
                </c:pt>
                <c:pt idx="85">
                  <c:v>1282</c:v>
                </c:pt>
                <c:pt idx="86">
                  <c:v>1292</c:v>
                </c:pt>
                <c:pt idx="87">
                  <c:v>1302</c:v>
                </c:pt>
                <c:pt idx="88">
                  <c:v>1312</c:v>
                </c:pt>
                <c:pt idx="89">
                  <c:v>1322</c:v>
                </c:pt>
                <c:pt idx="90">
                  <c:v>1332</c:v>
                </c:pt>
                <c:pt idx="91">
                  <c:v>1472</c:v>
                </c:pt>
                <c:pt idx="92">
                  <c:v>1483</c:v>
                </c:pt>
                <c:pt idx="93">
                  <c:v>1493</c:v>
                </c:pt>
                <c:pt idx="94">
                  <c:v>1503</c:v>
                </c:pt>
                <c:pt idx="95">
                  <c:v>1513</c:v>
                </c:pt>
                <c:pt idx="96">
                  <c:v>1523</c:v>
                </c:pt>
                <c:pt idx="97">
                  <c:v>1533</c:v>
                </c:pt>
                <c:pt idx="98">
                  <c:v>1543</c:v>
                </c:pt>
                <c:pt idx="99">
                  <c:v>1553</c:v>
                </c:pt>
                <c:pt idx="100">
                  <c:v>1563</c:v>
                </c:pt>
                <c:pt idx="101">
                  <c:v>1573</c:v>
                </c:pt>
                <c:pt idx="102">
                  <c:v>1583</c:v>
                </c:pt>
                <c:pt idx="103">
                  <c:v>1594</c:v>
                </c:pt>
                <c:pt idx="104">
                  <c:v>1604</c:v>
                </c:pt>
                <c:pt idx="105">
                  <c:v>1614</c:v>
                </c:pt>
                <c:pt idx="106">
                  <c:v>1624</c:v>
                </c:pt>
                <c:pt idx="107">
                  <c:v>1634</c:v>
                </c:pt>
                <c:pt idx="108">
                  <c:v>1644</c:v>
                </c:pt>
                <c:pt idx="109">
                  <c:v>1654</c:v>
                </c:pt>
                <c:pt idx="110">
                  <c:v>1664</c:v>
                </c:pt>
                <c:pt idx="111">
                  <c:v>1674</c:v>
                </c:pt>
                <c:pt idx="112">
                  <c:v>1684</c:v>
                </c:pt>
                <c:pt idx="113">
                  <c:v>1694</c:v>
                </c:pt>
                <c:pt idx="114">
                  <c:v>1704</c:v>
                </c:pt>
                <c:pt idx="115">
                  <c:v>1715</c:v>
                </c:pt>
                <c:pt idx="116">
                  <c:v>1725</c:v>
                </c:pt>
                <c:pt idx="117">
                  <c:v>1735</c:v>
                </c:pt>
                <c:pt idx="118">
                  <c:v>1745</c:v>
                </c:pt>
                <c:pt idx="119">
                  <c:v>1755</c:v>
                </c:pt>
                <c:pt idx="120">
                  <c:v>1765</c:v>
                </c:pt>
                <c:pt idx="121">
                  <c:v>1775</c:v>
                </c:pt>
                <c:pt idx="122">
                  <c:v>1785</c:v>
                </c:pt>
                <c:pt idx="123">
                  <c:v>1977</c:v>
                </c:pt>
                <c:pt idx="124">
                  <c:v>1987</c:v>
                </c:pt>
                <c:pt idx="125">
                  <c:v>2027</c:v>
                </c:pt>
                <c:pt idx="126">
                  <c:v>2037</c:v>
                </c:pt>
                <c:pt idx="127">
                  <c:v>2047</c:v>
                </c:pt>
                <c:pt idx="128">
                  <c:v>2058</c:v>
                </c:pt>
                <c:pt idx="129">
                  <c:v>2068</c:v>
                </c:pt>
                <c:pt idx="130">
                  <c:v>2078</c:v>
                </c:pt>
                <c:pt idx="131">
                  <c:v>2088</c:v>
                </c:pt>
                <c:pt idx="132">
                  <c:v>2098</c:v>
                </c:pt>
                <c:pt idx="133">
                  <c:v>2108</c:v>
                </c:pt>
                <c:pt idx="134">
                  <c:v>2118</c:v>
                </c:pt>
                <c:pt idx="135">
                  <c:v>2128</c:v>
                </c:pt>
                <c:pt idx="136">
                  <c:v>2138</c:v>
                </c:pt>
                <c:pt idx="137">
                  <c:v>2148</c:v>
                </c:pt>
                <c:pt idx="138">
                  <c:v>2158</c:v>
                </c:pt>
                <c:pt idx="139">
                  <c:v>2169</c:v>
                </c:pt>
                <c:pt idx="140">
                  <c:v>2179</c:v>
                </c:pt>
                <c:pt idx="141">
                  <c:v>2189</c:v>
                </c:pt>
                <c:pt idx="142">
                  <c:v>2199</c:v>
                </c:pt>
                <c:pt idx="143">
                  <c:v>2209</c:v>
                </c:pt>
                <c:pt idx="144">
                  <c:v>2219</c:v>
                </c:pt>
                <c:pt idx="145">
                  <c:v>2229</c:v>
                </c:pt>
                <c:pt idx="146">
                  <c:v>2239</c:v>
                </c:pt>
                <c:pt idx="147">
                  <c:v>2249</c:v>
                </c:pt>
                <c:pt idx="148">
                  <c:v>2259</c:v>
                </c:pt>
                <c:pt idx="149">
                  <c:v>2269</c:v>
                </c:pt>
                <c:pt idx="150">
                  <c:v>2280</c:v>
                </c:pt>
                <c:pt idx="151">
                  <c:v>2290</c:v>
                </c:pt>
                <c:pt idx="152">
                  <c:v>2300</c:v>
                </c:pt>
                <c:pt idx="153">
                  <c:v>2310</c:v>
                </c:pt>
                <c:pt idx="154">
                  <c:v>2320</c:v>
                </c:pt>
                <c:pt idx="155">
                  <c:v>2330</c:v>
                </c:pt>
                <c:pt idx="156">
                  <c:v>2340</c:v>
                </c:pt>
                <c:pt idx="157">
                  <c:v>2350</c:v>
                </c:pt>
              </c:numCache>
            </c:numRef>
          </c:cat>
          <c:val>
            <c:numRef>
              <c:f>'[Copy of CorrNonLinearLog_TBVIs-Biowet.xlsx]Contour plot Cotton-Maize'!$ET$2:$ET$159</c:f>
              <c:numCache>
                <c:formatCode>General</c:formatCode>
                <c:ptCount val="158"/>
                <c:pt idx="61">
                  <c:v>0.46433321640000003</c:v>
                </c:pt>
                <c:pt idx="64">
                  <c:v>0.44514249610000017</c:v>
                </c:pt>
                <c:pt idx="68">
                  <c:v>0.50973888160000003</c:v>
                </c:pt>
                <c:pt idx="71">
                  <c:v>0.44476894810000028</c:v>
                </c:pt>
                <c:pt idx="72">
                  <c:v>0.43933035240000001</c:v>
                </c:pt>
                <c:pt idx="77">
                  <c:v>0.44205211690000018</c:v>
                </c:pt>
                <c:pt idx="89">
                  <c:v>0.4590469009000005</c:v>
                </c:pt>
              </c:numCache>
            </c:numRef>
          </c:val>
          <c:extLst>
            <c:ext xmlns:c16="http://schemas.microsoft.com/office/drawing/2014/chart" uri="{C3380CC4-5D6E-409C-BE32-E72D297353CC}">
              <c16:uniqueId val="{00000094-DD10-409B-87F1-B2F8D6ACD275}"/>
            </c:ext>
          </c:extLst>
        </c:ser>
        <c:ser>
          <c:idx val="149"/>
          <c:order val="149"/>
          <c:tx>
            <c:strRef>
              <c:f>'[Copy of CorrNonLinearLog_TBVIs-Biowet.xlsx]Contour plot Cotton-Maize'!$EU$1</c:f>
              <c:strCache>
                <c:ptCount val="1"/>
                <c:pt idx="0">
                  <c:v>2280</c:v>
                </c:pt>
              </c:strCache>
            </c:strRef>
          </c:tx>
          <c:cat>
            <c:numRef>
              <c:f>'[Copy of CorrNonLinearLog_TBVIs-Biowet.xlsx]Contour plot Cotton-Maize'!$A$2:$A$159</c:f>
              <c:numCache>
                <c:formatCode>General</c:formatCode>
                <c:ptCount val="158"/>
                <c:pt idx="0">
                  <c:v>422</c:v>
                </c:pt>
                <c:pt idx="1">
                  <c:v>432</c:v>
                </c:pt>
                <c:pt idx="2">
                  <c:v>442</c:v>
                </c:pt>
                <c:pt idx="3">
                  <c:v>452</c:v>
                </c:pt>
                <c:pt idx="4">
                  <c:v>463</c:v>
                </c:pt>
                <c:pt idx="5">
                  <c:v>473</c:v>
                </c:pt>
                <c:pt idx="6">
                  <c:v>483</c:v>
                </c:pt>
                <c:pt idx="7">
                  <c:v>493</c:v>
                </c:pt>
                <c:pt idx="8">
                  <c:v>503</c:v>
                </c:pt>
                <c:pt idx="9">
                  <c:v>513</c:v>
                </c:pt>
                <c:pt idx="10">
                  <c:v>524</c:v>
                </c:pt>
                <c:pt idx="11">
                  <c:v>534</c:v>
                </c:pt>
                <c:pt idx="12">
                  <c:v>544</c:v>
                </c:pt>
                <c:pt idx="13">
                  <c:v>554</c:v>
                </c:pt>
                <c:pt idx="14">
                  <c:v>564</c:v>
                </c:pt>
                <c:pt idx="15">
                  <c:v>574</c:v>
                </c:pt>
                <c:pt idx="16">
                  <c:v>585</c:v>
                </c:pt>
                <c:pt idx="17">
                  <c:v>595</c:v>
                </c:pt>
                <c:pt idx="18">
                  <c:v>605</c:v>
                </c:pt>
                <c:pt idx="19">
                  <c:v>615</c:v>
                </c:pt>
                <c:pt idx="20">
                  <c:v>625</c:v>
                </c:pt>
                <c:pt idx="21">
                  <c:v>635</c:v>
                </c:pt>
                <c:pt idx="22">
                  <c:v>646</c:v>
                </c:pt>
                <c:pt idx="23">
                  <c:v>656</c:v>
                </c:pt>
                <c:pt idx="24">
                  <c:v>666</c:v>
                </c:pt>
                <c:pt idx="25">
                  <c:v>676</c:v>
                </c:pt>
                <c:pt idx="26">
                  <c:v>686</c:v>
                </c:pt>
                <c:pt idx="27">
                  <c:v>697</c:v>
                </c:pt>
                <c:pt idx="28">
                  <c:v>707</c:v>
                </c:pt>
                <c:pt idx="29">
                  <c:v>717</c:v>
                </c:pt>
                <c:pt idx="30">
                  <c:v>727</c:v>
                </c:pt>
                <c:pt idx="31">
                  <c:v>737</c:v>
                </c:pt>
                <c:pt idx="32">
                  <c:v>747</c:v>
                </c:pt>
                <c:pt idx="33">
                  <c:v>758</c:v>
                </c:pt>
                <c:pt idx="34">
                  <c:v>768</c:v>
                </c:pt>
                <c:pt idx="35">
                  <c:v>778</c:v>
                </c:pt>
                <c:pt idx="36">
                  <c:v>788</c:v>
                </c:pt>
                <c:pt idx="37">
                  <c:v>798</c:v>
                </c:pt>
                <c:pt idx="38">
                  <c:v>808</c:v>
                </c:pt>
                <c:pt idx="39">
                  <c:v>819</c:v>
                </c:pt>
                <c:pt idx="40">
                  <c:v>829</c:v>
                </c:pt>
                <c:pt idx="41">
                  <c:v>839</c:v>
                </c:pt>
                <c:pt idx="42">
                  <c:v>849</c:v>
                </c:pt>
                <c:pt idx="43">
                  <c:v>859</c:v>
                </c:pt>
                <c:pt idx="44">
                  <c:v>870</c:v>
                </c:pt>
                <c:pt idx="45">
                  <c:v>880</c:v>
                </c:pt>
                <c:pt idx="46">
                  <c:v>890</c:v>
                </c:pt>
                <c:pt idx="47">
                  <c:v>900</c:v>
                </c:pt>
                <c:pt idx="48">
                  <c:v>910</c:v>
                </c:pt>
                <c:pt idx="49">
                  <c:v>920</c:v>
                </c:pt>
                <c:pt idx="50">
                  <c:v>929</c:v>
                </c:pt>
                <c:pt idx="51">
                  <c:v>939</c:v>
                </c:pt>
                <c:pt idx="52">
                  <c:v>949</c:v>
                </c:pt>
                <c:pt idx="53">
                  <c:v>959</c:v>
                </c:pt>
                <c:pt idx="54">
                  <c:v>969</c:v>
                </c:pt>
                <c:pt idx="55">
                  <c:v>979</c:v>
                </c:pt>
                <c:pt idx="56">
                  <c:v>989</c:v>
                </c:pt>
                <c:pt idx="57">
                  <c:v>999</c:v>
                </c:pt>
                <c:pt idx="58">
                  <c:v>1009</c:v>
                </c:pt>
                <c:pt idx="59">
                  <c:v>1019</c:v>
                </c:pt>
                <c:pt idx="60">
                  <c:v>1029</c:v>
                </c:pt>
                <c:pt idx="61">
                  <c:v>1040</c:v>
                </c:pt>
                <c:pt idx="62">
                  <c:v>1051</c:v>
                </c:pt>
                <c:pt idx="63">
                  <c:v>1061</c:v>
                </c:pt>
                <c:pt idx="64">
                  <c:v>1071</c:v>
                </c:pt>
                <c:pt idx="65">
                  <c:v>1081</c:v>
                </c:pt>
                <c:pt idx="66">
                  <c:v>1091</c:v>
                </c:pt>
                <c:pt idx="67">
                  <c:v>1101</c:v>
                </c:pt>
                <c:pt idx="68">
                  <c:v>1111</c:v>
                </c:pt>
                <c:pt idx="69">
                  <c:v>1121</c:v>
                </c:pt>
                <c:pt idx="70">
                  <c:v>1131</c:v>
                </c:pt>
                <c:pt idx="71">
                  <c:v>1141</c:v>
                </c:pt>
                <c:pt idx="72">
                  <c:v>1151</c:v>
                </c:pt>
                <c:pt idx="73">
                  <c:v>1161</c:v>
                </c:pt>
                <c:pt idx="74">
                  <c:v>1171</c:v>
                </c:pt>
                <c:pt idx="75">
                  <c:v>1181</c:v>
                </c:pt>
                <c:pt idx="76">
                  <c:v>1191</c:v>
                </c:pt>
                <c:pt idx="77">
                  <c:v>1201</c:v>
                </c:pt>
                <c:pt idx="78">
                  <c:v>1211</c:v>
                </c:pt>
                <c:pt idx="79">
                  <c:v>1221</c:v>
                </c:pt>
                <c:pt idx="80">
                  <c:v>1231</c:v>
                </c:pt>
                <c:pt idx="81">
                  <c:v>1241</c:v>
                </c:pt>
                <c:pt idx="82">
                  <c:v>1251</c:v>
                </c:pt>
                <c:pt idx="83">
                  <c:v>1261</c:v>
                </c:pt>
                <c:pt idx="84">
                  <c:v>1272</c:v>
                </c:pt>
                <c:pt idx="85">
                  <c:v>1282</c:v>
                </c:pt>
                <c:pt idx="86">
                  <c:v>1292</c:v>
                </c:pt>
                <c:pt idx="87">
                  <c:v>1302</c:v>
                </c:pt>
                <c:pt idx="88">
                  <c:v>1312</c:v>
                </c:pt>
                <c:pt idx="89">
                  <c:v>1322</c:v>
                </c:pt>
                <c:pt idx="90">
                  <c:v>1332</c:v>
                </c:pt>
                <c:pt idx="91">
                  <c:v>1472</c:v>
                </c:pt>
                <c:pt idx="92">
                  <c:v>1483</c:v>
                </c:pt>
                <c:pt idx="93">
                  <c:v>1493</c:v>
                </c:pt>
                <c:pt idx="94">
                  <c:v>1503</c:v>
                </c:pt>
                <c:pt idx="95">
                  <c:v>1513</c:v>
                </c:pt>
                <c:pt idx="96">
                  <c:v>1523</c:v>
                </c:pt>
                <c:pt idx="97">
                  <c:v>1533</c:v>
                </c:pt>
                <c:pt idx="98">
                  <c:v>1543</c:v>
                </c:pt>
                <c:pt idx="99">
                  <c:v>1553</c:v>
                </c:pt>
                <c:pt idx="100">
                  <c:v>1563</c:v>
                </c:pt>
                <c:pt idx="101">
                  <c:v>1573</c:v>
                </c:pt>
                <c:pt idx="102">
                  <c:v>1583</c:v>
                </c:pt>
                <c:pt idx="103">
                  <c:v>1594</c:v>
                </c:pt>
                <c:pt idx="104">
                  <c:v>1604</c:v>
                </c:pt>
                <c:pt idx="105">
                  <c:v>1614</c:v>
                </c:pt>
                <c:pt idx="106">
                  <c:v>1624</c:v>
                </c:pt>
                <c:pt idx="107">
                  <c:v>1634</c:v>
                </c:pt>
                <c:pt idx="108">
                  <c:v>1644</c:v>
                </c:pt>
                <c:pt idx="109">
                  <c:v>1654</c:v>
                </c:pt>
                <c:pt idx="110">
                  <c:v>1664</c:v>
                </c:pt>
                <c:pt idx="111">
                  <c:v>1674</c:v>
                </c:pt>
                <c:pt idx="112">
                  <c:v>1684</c:v>
                </c:pt>
                <c:pt idx="113">
                  <c:v>1694</c:v>
                </c:pt>
                <c:pt idx="114">
                  <c:v>1704</c:v>
                </c:pt>
                <c:pt idx="115">
                  <c:v>1715</c:v>
                </c:pt>
                <c:pt idx="116">
                  <c:v>1725</c:v>
                </c:pt>
                <c:pt idx="117">
                  <c:v>1735</c:v>
                </c:pt>
                <c:pt idx="118">
                  <c:v>1745</c:v>
                </c:pt>
                <c:pt idx="119">
                  <c:v>1755</c:v>
                </c:pt>
                <c:pt idx="120">
                  <c:v>1765</c:v>
                </c:pt>
                <c:pt idx="121">
                  <c:v>1775</c:v>
                </c:pt>
                <c:pt idx="122">
                  <c:v>1785</c:v>
                </c:pt>
                <c:pt idx="123">
                  <c:v>1977</c:v>
                </c:pt>
                <c:pt idx="124">
                  <c:v>1987</c:v>
                </c:pt>
                <c:pt idx="125">
                  <c:v>2027</c:v>
                </c:pt>
                <c:pt idx="126">
                  <c:v>2037</c:v>
                </c:pt>
                <c:pt idx="127">
                  <c:v>2047</c:v>
                </c:pt>
                <c:pt idx="128">
                  <c:v>2058</c:v>
                </c:pt>
                <c:pt idx="129">
                  <c:v>2068</c:v>
                </c:pt>
                <c:pt idx="130">
                  <c:v>2078</c:v>
                </c:pt>
                <c:pt idx="131">
                  <c:v>2088</c:v>
                </c:pt>
                <c:pt idx="132">
                  <c:v>2098</c:v>
                </c:pt>
                <c:pt idx="133">
                  <c:v>2108</c:v>
                </c:pt>
                <c:pt idx="134">
                  <c:v>2118</c:v>
                </c:pt>
                <c:pt idx="135">
                  <c:v>2128</c:v>
                </c:pt>
                <c:pt idx="136">
                  <c:v>2138</c:v>
                </c:pt>
                <c:pt idx="137">
                  <c:v>2148</c:v>
                </c:pt>
                <c:pt idx="138">
                  <c:v>2158</c:v>
                </c:pt>
                <c:pt idx="139">
                  <c:v>2169</c:v>
                </c:pt>
                <c:pt idx="140">
                  <c:v>2179</c:v>
                </c:pt>
                <c:pt idx="141">
                  <c:v>2189</c:v>
                </c:pt>
                <c:pt idx="142">
                  <c:v>2199</c:v>
                </c:pt>
                <c:pt idx="143">
                  <c:v>2209</c:v>
                </c:pt>
                <c:pt idx="144">
                  <c:v>2219</c:v>
                </c:pt>
                <c:pt idx="145">
                  <c:v>2229</c:v>
                </c:pt>
                <c:pt idx="146">
                  <c:v>2239</c:v>
                </c:pt>
                <c:pt idx="147">
                  <c:v>2249</c:v>
                </c:pt>
                <c:pt idx="148">
                  <c:v>2259</c:v>
                </c:pt>
                <c:pt idx="149">
                  <c:v>2269</c:v>
                </c:pt>
                <c:pt idx="150">
                  <c:v>2280</c:v>
                </c:pt>
                <c:pt idx="151">
                  <c:v>2290</c:v>
                </c:pt>
                <c:pt idx="152">
                  <c:v>2300</c:v>
                </c:pt>
                <c:pt idx="153">
                  <c:v>2310</c:v>
                </c:pt>
                <c:pt idx="154">
                  <c:v>2320</c:v>
                </c:pt>
                <c:pt idx="155">
                  <c:v>2330</c:v>
                </c:pt>
                <c:pt idx="156">
                  <c:v>2340</c:v>
                </c:pt>
                <c:pt idx="157">
                  <c:v>2350</c:v>
                </c:pt>
              </c:numCache>
            </c:numRef>
          </c:cat>
          <c:val>
            <c:numRef>
              <c:f>'[Copy of CorrNonLinearLog_TBVIs-Biowet.xlsx]Contour plot Cotton-Maize'!$EU$2:$EU$159</c:f>
              <c:numCache>
                <c:formatCode>General</c:formatCode>
                <c:ptCount val="158"/>
                <c:pt idx="61">
                  <c:v>0.46452403360000061</c:v>
                </c:pt>
                <c:pt idx="64">
                  <c:v>0.44532932890000065</c:v>
                </c:pt>
                <c:pt idx="68">
                  <c:v>0.51016734759999949</c:v>
                </c:pt>
                <c:pt idx="71">
                  <c:v>0.44463557610000026</c:v>
                </c:pt>
                <c:pt idx="72">
                  <c:v>0.43944966810000075</c:v>
                </c:pt>
                <c:pt idx="77">
                  <c:v>0.44219840039999997</c:v>
                </c:pt>
                <c:pt idx="89">
                  <c:v>0.4592366289</c:v>
                </c:pt>
              </c:numCache>
            </c:numRef>
          </c:val>
          <c:extLst>
            <c:ext xmlns:c16="http://schemas.microsoft.com/office/drawing/2014/chart" uri="{C3380CC4-5D6E-409C-BE32-E72D297353CC}">
              <c16:uniqueId val="{00000095-DD10-409B-87F1-B2F8D6ACD275}"/>
            </c:ext>
          </c:extLst>
        </c:ser>
        <c:ser>
          <c:idx val="150"/>
          <c:order val="150"/>
          <c:tx>
            <c:strRef>
              <c:f>'[Copy of CorrNonLinearLog_TBVIs-Biowet.xlsx]Contour plot Cotton-Maize'!$EV$1</c:f>
              <c:strCache>
                <c:ptCount val="1"/>
                <c:pt idx="0">
                  <c:v>2290</c:v>
                </c:pt>
              </c:strCache>
            </c:strRef>
          </c:tx>
          <c:cat>
            <c:numRef>
              <c:f>'[Copy of CorrNonLinearLog_TBVIs-Biowet.xlsx]Contour plot Cotton-Maize'!$A$2:$A$159</c:f>
              <c:numCache>
                <c:formatCode>General</c:formatCode>
                <c:ptCount val="158"/>
                <c:pt idx="0">
                  <c:v>422</c:v>
                </c:pt>
                <c:pt idx="1">
                  <c:v>432</c:v>
                </c:pt>
                <c:pt idx="2">
                  <c:v>442</c:v>
                </c:pt>
                <c:pt idx="3">
                  <c:v>452</c:v>
                </c:pt>
                <c:pt idx="4">
                  <c:v>463</c:v>
                </c:pt>
                <c:pt idx="5">
                  <c:v>473</c:v>
                </c:pt>
                <c:pt idx="6">
                  <c:v>483</c:v>
                </c:pt>
                <c:pt idx="7">
                  <c:v>493</c:v>
                </c:pt>
                <c:pt idx="8">
                  <c:v>503</c:v>
                </c:pt>
                <c:pt idx="9">
                  <c:v>513</c:v>
                </c:pt>
                <c:pt idx="10">
                  <c:v>524</c:v>
                </c:pt>
                <c:pt idx="11">
                  <c:v>534</c:v>
                </c:pt>
                <c:pt idx="12">
                  <c:v>544</c:v>
                </c:pt>
                <c:pt idx="13">
                  <c:v>554</c:v>
                </c:pt>
                <c:pt idx="14">
                  <c:v>564</c:v>
                </c:pt>
                <c:pt idx="15">
                  <c:v>574</c:v>
                </c:pt>
                <c:pt idx="16">
                  <c:v>585</c:v>
                </c:pt>
                <c:pt idx="17">
                  <c:v>595</c:v>
                </c:pt>
                <c:pt idx="18">
                  <c:v>605</c:v>
                </c:pt>
                <c:pt idx="19">
                  <c:v>615</c:v>
                </c:pt>
                <c:pt idx="20">
                  <c:v>625</c:v>
                </c:pt>
                <c:pt idx="21">
                  <c:v>635</c:v>
                </c:pt>
                <c:pt idx="22">
                  <c:v>646</c:v>
                </c:pt>
                <c:pt idx="23">
                  <c:v>656</c:v>
                </c:pt>
                <c:pt idx="24">
                  <c:v>666</c:v>
                </c:pt>
                <c:pt idx="25">
                  <c:v>676</c:v>
                </c:pt>
                <c:pt idx="26">
                  <c:v>686</c:v>
                </c:pt>
                <c:pt idx="27">
                  <c:v>697</c:v>
                </c:pt>
                <c:pt idx="28">
                  <c:v>707</c:v>
                </c:pt>
                <c:pt idx="29">
                  <c:v>717</c:v>
                </c:pt>
                <c:pt idx="30">
                  <c:v>727</c:v>
                </c:pt>
                <c:pt idx="31">
                  <c:v>737</c:v>
                </c:pt>
                <c:pt idx="32">
                  <c:v>747</c:v>
                </c:pt>
                <c:pt idx="33">
                  <c:v>758</c:v>
                </c:pt>
                <c:pt idx="34">
                  <c:v>768</c:v>
                </c:pt>
                <c:pt idx="35">
                  <c:v>778</c:v>
                </c:pt>
                <c:pt idx="36">
                  <c:v>788</c:v>
                </c:pt>
                <c:pt idx="37">
                  <c:v>798</c:v>
                </c:pt>
                <c:pt idx="38">
                  <c:v>808</c:v>
                </c:pt>
                <c:pt idx="39">
                  <c:v>819</c:v>
                </c:pt>
                <c:pt idx="40">
                  <c:v>829</c:v>
                </c:pt>
                <c:pt idx="41">
                  <c:v>839</c:v>
                </c:pt>
                <c:pt idx="42">
                  <c:v>849</c:v>
                </c:pt>
                <c:pt idx="43">
                  <c:v>859</c:v>
                </c:pt>
                <c:pt idx="44">
                  <c:v>870</c:v>
                </c:pt>
                <c:pt idx="45">
                  <c:v>880</c:v>
                </c:pt>
                <c:pt idx="46">
                  <c:v>890</c:v>
                </c:pt>
                <c:pt idx="47">
                  <c:v>900</c:v>
                </c:pt>
                <c:pt idx="48">
                  <c:v>910</c:v>
                </c:pt>
                <c:pt idx="49">
                  <c:v>920</c:v>
                </c:pt>
                <c:pt idx="50">
                  <c:v>929</c:v>
                </c:pt>
                <c:pt idx="51">
                  <c:v>939</c:v>
                </c:pt>
                <c:pt idx="52">
                  <c:v>949</c:v>
                </c:pt>
                <c:pt idx="53">
                  <c:v>959</c:v>
                </c:pt>
                <c:pt idx="54">
                  <c:v>969</c:v>
                </c:pt>
                <c:pt idx="55">
                  <c:v>979</c:v>
                </c:pt>
                <c:pt idx="56">
                  <c:v>989</c:v>
                </c:pt>
                <c:pt idx="57">
                  <c:v>999</c:v>
                </c:pt>
                <c:pt idx="58">
                  <c:v>1009</c:v>
                </c:pt>
                <c:pt idx="59">
                  <c:v>1019</c:v>
                </c:pt>
                <c:pt idx="60">
                  <c:v>1029</c:v>
                </c:pt>
                <c:pt idx="61">
                  <c:v>1040</c:v>
                </c:pt>
                <c:pt idx="62">
                  <c:v>1051</c:v>
                </c:pt>
                <c:pt idx="63">
                  <c:v>1061</c:v>
                </c:pt>
                <c:pt idx="64">
                  <c:v>1071</c:v>
                </c:pt>
                <c:pt idx="65">
                  <c:v>1081</c:v>
                </c:pt>
                <c:pt idx="66">
                  <c:v>1091</c:v>
                </c:pt>
                <c:pt idx="67">
                  <c:v>1101</c:v>
                </c:pt>
                <c:pt idx="68">
                  <c:v>1111</c:v>
                </c:pt>
                <c:pt idx="69">
                  <c:v>1121</c:v>
                </c:pt>
                <c:pt idx="70">
                  <c:v>1131</c:v>
                </c:pt>
                <c:pt idx="71">
                  <c:v>1141</c:v>
                </c:pt>
                <c:pt idx="72">
                  <c:v>1151</c:v>
                </c:pt>
                <c:pt idx="73">
                  <c:v>1161</c:v>
                </c:pt>
                <c:pt idx="74">
                  <c:v>1171</c:v>
                </c:pt>
                <c:pt idx="75">
                  <c:v>1181</c:v>
                </c:pt>
                <c:pt idx="76">
                  <c:v>1191</c:v>
                </c:pt>
                <c:pt idx="77">
                  <c:v>1201</c:v>
                </c:pt>
                <c:pt idx="78">
                  <c:v>1211</c:v>
                </c:pt>
                <c:pt idx="79">
                  <c:v>1221</c:v>
                </c:pt>
                <c:pt idx="80">
                  <c:v>1231</c:v>
                </c:pt>
                <c:pt idx="81">
                  <c:v>1241</c:v>
                </c:pt>
                <c:pt idx="82">
                  <c:v>1251</c:v>
                </c:pt>
                <c:pt idx="83">
                  <c:v>1261</c:v>
                </c:pt>
                <c:pt idx="84">
                  <c:v>1272</c:v>
                </c:pt>
                <c:pt idx="85">
                  <c:v>1282</c:v>
                </c:pt>
                <c:pt idx="86">
                  <c:v>1292</c:v>
                </c:pt>
                <c:pt idx="87">
                  <c:v>1302</c:v>
                </c:pt>
                <c:pt idx="88">
                  <c:v>1312</c:v>
                </c:pt>
                <c:pt idx="89">
                  <c:v>1322</c:v>
                </c:pt>
                <c:pt idx="90">
                  <c:v>1332</c:v>
                </c:pt>
                <c:pt idx="91">
                  <c:v>1472</c:v>
                </c:pt>
                <c:pt idx="92">
                  <c:v>1483</c:v>
                </c:pt>
                <c:pt idx="93">
                  <c:v>1493</c:v>
                </c:pt>
                <c:pt idx="94">
                  <c:v>1503</c:v>
                </c:pt>
                <c:pt idx="95">
                  <c:v>1513</c:v>
                </c:pt>
                <c:pt idx="96">
                  <c:v>1523</c:v>
                </c:pt>
                <c:pt idx="97">
                  <c:v>1533</c:v>
                </c:pt>
                <c:pt idx="98">
                  <c:v>1543</c:v>
                </c:pt>
                <c:pt idx="99">
                  <c:v>1553</c:v>
                </c:pt>
                <c:pt idx="100">
                  <c:v>1563</c:v>
                </c:pt>
                <c:pt idx="101">
                  <c:v>1573</c:v>
                </c:pt>
                <c:pt idx="102">
                  <c:v>1583</c:v>
                </c:pt>
                <c:pt idx="103">
                  <c:v>1594</c:v>
                </c:pt>
                <c:pt idx="104">
                  <c:v>1604</c:v>
                </c:pt>
                <c:pt idx="105">
                  <c:v>1614</c:v>
                </c:pt>
                <c:pt idx="106">
                  <c:v>1624</c:v>
                </c:pt>
                <c:pt idx="107">
                  <c:v>1634</c:v>
                </c:pt>
                <c:pt idx="108">
                  <c:v>1644</c:v>
                </c:pt>
                <c:pt idx="109">
                  <c:v>1654</c:v>
                </c:pt>
                <c:pt idx="110">
                  <c:v>1664</c:v>
                </c:pt>
                <c:pt idx="111">
                  <c:v>1674</c:v>
                </c:pt>
                <c:pt idx="112">
                  <c:v>1684</c:v>
                </c:pt>
                <c:pt idx="113">
                  <c:v>1694</c:v>
                </c:pt>
                <c:pt idx="114">
                  <c:v>1704</c:v>
                </c:pt>
                <c:pt idx="115">
                  <c:v>1715</c:v>
                </c:pt>
                <c:pt idx="116">
                  <c:v>1725</c:v>
                </c:pt>
                <c:pt idx="117">
                  <c:v>1735</c:v>
                </c:pt>
                <c:pt idx="118">
                  <c:v>1745</c:v>
                </c:pt>
                <c:pt idx="119">
                  <c:v>1755</c:v>
                </c:pt>
                <c:pt idx="120">
                  <c:v>1765</c:v>
                </c:pt>
                <c:pt idx="121">
                  <c:v>1775</c:v>
                </c:pt>
                <c:pt idx="122">
                  <c:v>1785</c:v>
                </c:pt>
                <c:pt idx="123">
                  <c:v>1977</c:v>
                </c:pt>
                <c:pt idx="124">
                  <c:v>1987</c:v>
                </c:pt>
                <c:pt idx="125">
                  <c:v>2027</c:v>
                </c:pt>
                <c:pt idx="126">
                  <c:v>2037</c:v>
                </c:pt>
                <c:pt idx="127">
                  <c:v>2047</c:v>
                </c:pt>
                <c:pt idx="128">
                  <c:v>2058</c:v>
                </c:pt>
                <c:pt idx="129">
                  <c:v>2068</c:v>
                </c:pt>
                <c:pt idx="130">
                  <c:v>2078</c:v>
                </c:pt>
                <c:pt idx="131">
                  <c:v>2088</c:v>
                </c:pt>
                <c:pt idx="132">
                  <c:v>2098</c:v>
                </c:pt>
                <c:pt idx="133">
                  <c:v>2108</c:v>
                </c:pt>
                <c:pt idx="134">
                  <c:v>2118</c:v>
                </c:pt>
                <c:pt idx="135">
                  <c:v>2128</c:v>
                </c:pt>
                <c:pt idx="136">
                  <c:v>2138</c:v>
                </c:pt>
                <c:pt idx="137">
                  <c:v>2148</c:v>
                </c:pt>
                <c:pt idx="138">
                  <c:v>2158</c:v>
                </c:pt>
                <c:pt idx="139">
                  <c:v>2169</c:v>
                </c:pt>
                <c:pt idx="140">
                  <c:v>2179</c:v>
                </c:pt>
                <c:pt idx="141">
                  <c:v>2189</c:v>
                </c:pt>
                <c:pt idx="142">
                  <c:v>2199</c:v>
                </c:pt>
                <c:pt idx="143">
                  <c:v>2209</c:v>
                </c:pt>
                <c:pt idx="144">
                  <c:v>2219</c:v>
                </c:pt>
                <c:pt idx="145">
                  <c:v>2229</c:v>
                </c:pt>
                <c:pt idx="146">
                  <c:v>2239</c:v>
                </c:pt>
                <c:pt idx="147">
                  <c:v>2249</c:v>
                </c:pt>
                <c:pt idx="148">
                  <c:v>2259</c:v>
                </c:pt>
                <c:pt idx="149">
                  <c:v>2269</c:v>
                </c:pt>
                <c:pt idx="150">
                  <c:v>2280</c:v>
                </c:pt>
                <c:pt idx="151">
                  <c:v>2290</c:v>
                </c:pt>
                <c:pt idx="152">
                  <c:v>2300</c:v>
                </c:pt>
                <c:pt idx="153">
                  <c:v>2310</c:v>
                </c:pt>
                <c:pt idx="154">
                  <c:v>2320</c:v>
                </c:pt>
                <c:pt idx="155">
                  <c:v>2330</c:v>
                </c:pt>
                <c:pt idx="156">
                  <c:v>2340</c:v>
                </c:pt>
                <c:pt idx="157">
                  <c:v>2350</c:v>
                </c:pt>
              </c:numCache>
            </c:numRef>
          </c:cat>
          <c:val>
            <c:numRef>
              <c:f>'[Copy of CorrNonLinearLog_TBVIs-Biowet.xlsx]Contour plot Cotton-Maize'!$EV$2:$EV$159</c:f>
              <c:numCache>
                <c:formatCode>General</c:formatCode>
                <c:ptCount val="158"/>
                <c:pt idx="23">
                  <c:v>0.43142564890000062</c:v>
                </c:pt>
                <c:pt idx="24">
                  <c:v>0.43947618490000123</c:v>
                </c:pt>
                <c:pt idx="25">
                  <c:v>0.44593012839999996</c:v>
                </c:pt>
                <c:pt idx="147">
                  <c:v>0.49262149690000062</c:v>
                </c:pt>
              </c:numCache>
            </c:numRef>
          </c:val>
          <c:extLst>
            <c:ext xmlns:c16="http://schemas.microsoft.com/office/drawing/2014/chart" uri="{C3380CC4-5D6E-409C-BE32-E72D297353CC}">
              <c16:uniqueId val="{00000096-DD10-409B-87F1-B2F8D6ACD275}"/>
            </c:ext>
          </c:extLst>
        </c:ser>
        <c:ser>
          <c:idx val="151"/>
          <c:order val="151"/>
          <c:tx>
            <c:strRef>
              <c:f>'[Copy of CorrNonLinearLog_TBVIs-Biowet.xlsx]Contour plot Cotton-Maize'!$EW$1</c:f>
              <c:strCache>
                <c:ptCount val="1"/>
                <c:pt idx="0">
                  <c:v>2300</c:v>
                </c:pt>
              </c:strCache>
            </c:strRef>
          </c:tx>
          <c:cat>
            <c:numRef>
              <c:f>'[Copy of CorrNonLinearLog_TBVIs-Biowet.xlsx]Contour plot Cotton-Maize'!$A$2:$A$159</c:f>
              <c:numCache>
                <c:formatCode>General</c:formatCode>
                <c:ptCount val="158"/>
                <c:pt idx="0">
                  <c:v>422</c:v>
                </c:pt>
                <c:pt idx="1">
                  <c:v>432</c:v>
                </c:pt>
                <c:pt idx="2">
                  <c:v>442</c:v>
                </c:pt>
                <c:pt idx="3">
                  <c:v>452</c:v>
                </c:pt>
                <c:pt idx="4">
                  <c:v>463</c:v>
                </c:pt>
                <c:pt idx="5">
                  <c:v>473</c:v>
                </c:pt>
                <c:pt idx="6">
                  <c:v>483</c:v>
                </c:pt>
                <c:pt idx="7">
                  <c:v>493</c:v>
                </c:pt>
                <c:pt idx="8">
                  <c:v>503</c:v>
                </c:pt>
                <c:pt idx="9">
                  <c:v>513</c:v>
                </c:pt>
                <c:pt idx="10">
                  <c:v>524</c:v>
                </c:pt>
                <c:pt idx="11">
                  <c:v>534</c:v>
                </c:pt>
                <c:pt idx="12">
                  <c:v>544</c:v>
                </c:pt>
                <c:pt idx="13">
                  <c:v>554</c:v>
                </c:pt>
                <c:pt idx="14">
                  <c:v>564</c:v>
                </c:pt>
                <c:pt idx="15">
                  <c:v>574</c:v>
                </c:pt>
                <c:pt idx="16">
                  <c:v>585</c:v>
                </c:pt>
                <c:pt idx="17">
                  <c:v>595</c:v>
                </c:pt>
                <c:pt idx="18">
                  <c:v>605</c:v>
                </c:pt>
                <c:pt idx="19">
                  <c:v>615</c:v>
                </c:pt>
                <c:pt idx="20">
                  <c:v>625</c:v>
                </c:pt>
                <c:pt idx="21">
                  <c:v>635</c:v>
                </c:pt>
                <c:pt idx="22">
                  <c:v>646</c:v>
                </c:pt>
                <c:pt idx="23">
                  <c:v>656</c:v>
                </c:pt>
                <c:pt idx="24">
                  <c:v>666</c:v>
                </c:pt>
                <c:pt idx="25">
                  <c:v>676</c:v>
                </c:pt>
                <c:pt idx="26">
                  <c:v>686</c:v>
                </c:pt>
                <c:pt idx="27">
                  <c:v>697</c:v>
                </c:pt>
                <c:pt idx="28">
                  <c:v>707</c:v>
                </c:pt>
                <c:pt idx="29">
                  <c:v>717</c:v>
                </c:pt>
                <c:pt idx="30">
                  <c:v>727</c:v>
                </c:pt>
                <c:pt idx="31">
                  <c:v>737</c:v>
                </c:pt>
                <c:pt idx="32">
                  <c:v>747</c:v>
                </c:pt>
                <c:pt idx="33">
                  <c:v>758</c:v>
                </c:pt>
                <c:pt idx="34">
                  <c:v>768</c:v>
                </c:pt>
                <c:pt idx="35">
                  <c:v>778</c:v>
                </c:pt>
                <c:pt idx="36">
                  <c:v>788</c:v>
                </c:pt>
                <c:pt idx="37">
                  <c:v>798</c:v>
                </c:pt>
                <c:pt idx="38">
                  <c:v>808</c:v>
                </c:pt>
                <c:pt idx="39">
                  <c:v>819</c:v>
                </c:pt>
                <c:pt idx="40">
                  <c:v>829</c:v>
                </c:pt>
                <c:pt idx="41">
                  <c:v>839</c:v>
                </c:pt>
                <c:pt idx="42">
                  <c:v>849</c:v>
                </c:pt>
                <c:pt idx="43">
                  <c:v>859</c:v>
                </c:pt>
                <c:pt idx="44">
                  <c:v>870</c:v>
                </c:pt>
                <c:pt idx="45">
                  <c:v>880</c:v>
                </c:pt>
                <c:pt idx="46">
                  <c:v>890</c:v>
                </c:pt>
                <c:pt idx="47">
                  <c:v>900</c:v>
                </c:pt>
                <c:pt idx="48">
                  <c:v>910</c:v>
                </c:pt>
                <c:pt idx="49">
                  <c:v>920</c:v>
                </c:pt>
                <c:pt idx="50">
                  <c:v>929</c:v>
                </c:pt>
                <c:pt idx="51">
                  <c:v>939</c:v>
                </c:pt>
                <c:pt idx="52">
                  <c:v>949</c:v>
                </c:pt>
                <c:pt idx="53">
                  <c:v>959</c:v>
                </c:pt>
                <c:pt idx="54">
                  <c:v>969</c:v>
                </c:pt>
                <c:pt idx="55">
                  <c:v>979</c:v>
                </c:pt>
                <c:pt idx="56">
                  <c:v>989</c:v>
                </c:pt>
                <c:pt idx="57">
                  <c:v>999</c:v>
                </c:pt>
                <c:pt idx="58">
                  <c:v>1009</c:v>
                </c:pt>
                <c:pt idx="59">
                  <c:v>1019</c:v>
                </c:pt>
                <c:pt idx="60">
                  <c:v>1029</c:v>
                </c:pt>
                <c:pt idx="61">
                  <c:v>1040</c:v>
                </c:pt>
                <c:pt idx="62">
                  <c:v>1051</c:v>
                </c:pt>
                <c:pt idx="63">
                  <c:v>1061</c:v>
                </c:pt>
                <c:pt idx="64">
                  <c:v>1071</c:v>
                </c:pt>
                <c:pt idx="65">
                  <c:v>1081</c:v>
                </c:pt>
                <c:pt idx="66">
                  <c:v>1091</c:v>
                </c:pt>
                <c:pt idx="67">
                  <c:v>1101</c:v>
                </c:pt>
                <c:pt idx="68">
                  <c:v>1111</c:v>
                </c:pt>
                <c:pt idx="69">
                  <c:v>1121</c:v>
                </c:pt>
                <c:pt idx="70">
                  <c:v>1131</c:v>
                </c:pt>
                <c:pt idx="71">
                  <c:v>1141</c:v>
                </c:pt>
                <c:pt idx="72">
                  <c:v>1151</c:v>
                </c:pt>
                <c:pt idx="73">
                  <c:v>1161</c:v>
                </c:pt>
                <c:pt idx="74">
                  <c:v>1171</c:v>
                </c:pt>
                <c:pt idx="75">
                  <c:v>1181</c:v>
                </c:pt>
                <c:pt idx="76">
                  <c:v>1191</c:v>
                </c:pt>
                <c:pt idx="77">
                  <c:v>1201</c:v>
                </c:pt>
                <c:pt idx="78">
                  <c:v>1211</c:v>
                </c:pt>
                <c:pt idx="79">
                  <c:v>1221</c:v>
                </c:pt>
                <c:pt idx="80">
                  <c:v>1231</c:v>
                </c:pt>
                <c:pt idx="81">
                  <c:v>1241</c:v>
                </c:pt>
                <c:pt idx="82">
                  <c:v>1251</c:v>
                </c:pt>
                <c:pt idx="83">
                  <c:v>1261</c:v>
                </c:pt>
                <c:pt idx="84">
                  <c:v>1272</c:v>
                </c:pt>
                <c:pt idx="85">
                  <c:v>1282</c:v>
                </c:pt>
                <c:pt idx="86">
                  <c:v>1292</c:v>
                </c:pt>
                <c:pt idx="87">
                  <c:v>1302</c:v>
                </c:pt>
                <c:pt idx="88">
                  <c:v>1312</c:v>
                </c:pt>
                <c:pt idx="89">
                  <c:v>1322</c:v>
                </c:pt>
                <c:pt idx="90">
                  <c:v>1332</c:v>
                </c:pt>
                <c:pt idx="91">
                  <c:v>1472</c:v>
                </c:pt>
                <c:pt idx="92">
                  <c:v>1483</c:v>
                </c:pt>
                <c:pt idx="93">
                  <c:v>1493</c:v>
                </c:pt>
                <c:pt idx="94">
                  <c:v>1503</c:v>
                </c:pt>
                <c:pt idx="95">
                  <c:v>1513</c:v>
                </c:pt>
                <c:pt idx="96">
                  <c:v>1523</c:v>
                </c:pt>
                <c:pt idx="97">
                  <c:v>1533</c:v>
                </c:pt>
                <c:pt idx="98">
                  <c:v>1543</c:v>
                </c:pt>
                <c:pt idx="99">
                  <c:v>1553</c:v>
                </c:pt>
                <c:pt idx="100">
                  <c:v>1563</c:v>
                </c:pt>
                <c:pt idx="101">
                  <c:v>1573</c:v>
                </c:pt>
                <c:pt idx="102">
                  <c:v>1583</c:v>
                </c:pt>
                <c:pt idx="103">
                  <c:v>1594</c:v>
                </c:pt>
                <c:pt idx="104">
                  <c:v>1604</c:v>
                </c:pt>
                <c:pt idx="105">
                  <c:v>1614</c:v>
                </c:pt>
                <c:pt idx="106">
                  <c:v>1624</c:v>
                </c:pt>
                <c:pt idx="107">
                  <c:v>1634</c:v>
                </c:pt>
                <c:pt idx="108">
                  <c:v>1644</c:v>
                </c:pt>
                <c:pt idx="109">
                  <c:v>1654</c:v>
                </c:pt>
                <c:pt idx="110">
                  <c:v>1664</c:v>
                </c:pt>
                <c:pt idx="111">
                  <c:v>1674</c:v>
                </c:pt>
                <c:pt idx="112">
                  <c:v>1684</c:v>
                </c:pt>
                <c:pt idx="113">
                  <c:v>1694</c:v>
                </c:pt>
                <c:pt idx="114">
                  <c:v>1704</c:v>
                </c:pt>
                <c:pt idx="115">
                  <c:v>1715</c:v>
                </c:pt>
                <c:pt idx="116">
                  <c:v>1725</c:v>
                </c:pt>
                <c:pt idx="117">
                  <c:v>1735</c:v>
                </c:pt>
                <c:pt idx="118">
                  <c:v>1745</c:v>
                </c:pt>
                <c:pt idx="119">
                  <c:v>1755</c:v>
                </c:pt>
                <c:pt idx="120">
                  <c:v>1765</c:v>
                </c:pt>
                <c:pt idx="121">
                  <c:v>1775</c:v>
                </c:pt>
                <c:pt idx="122">
                  <c:v>1785</c:v>
                </c:pt>
                <c:pt idx="123">
                  <c:v>1977</c:v>
                </c:pt>
                <c:pt idx="124">
                  <c:v>1987</c:v>
                </c:pt>
                <c:pt idx="125">
                  <c:v>2027</c:v>
                </c:pt>
                <c:pt idx="126">
                  <c:v>2037</c:v>
                </c:pt>
                <c:pt idx="127">
                  <c:v>2047</c:v>
                </c:pt>
                <c:pt idx="128">
                  <c:v>2058</c:v>
                </c:pt>
                <c:pt idx="129">
                  <c:v>2068</c:v>
                </c:pt>
                <c:pt idx="130">
                  <c:v>2078</c:v>
                </c:pt>
                <c:pt idx="131">
                  <c:v>2088</c:v>
                </c:pt>
                <c:pt idx="132">
                  <c:v>2098</c:v>
                </c:pt>
                <c:pt idx="133">
                  <c:v>2108</c:v>
                </c:pt>
                <c:pt idx="134">
                  <c:v>2118</c:v>
                </c:pt>
                <c:pt idx="135">
                  <c:v>2128</c:v>
                </c:pt>
                <c:pt idx="136">
                  <c:v>2138</c:v>
                </c:pt>
                <c:pt idx="137">
                  <c:v>2148</c:v>
                </c:pt>
                <c:pt idx="138">
                  <c:v>2158</c:v>
                </c:pt>
                <c:pt idx="139">
                  <c:v>2169</c:v>
                </c:pt>
                <c:pt idx="140">
                  <c:v>2179</c:v>
                </c:pt>
                <c:pt idx="141">
                  <c:v>2189</c:v>
                </c:pt>
                <c:pt idx="142">
                  <c:v>2199</c:v>
                </c:pt>
                <c:pt idx="143">
                  <c:v>2209</c:v>
                </c:pt>
                <c:pt idx="144">
                  <c:v>2219</c:v>
                </c:pt>
                <c:pt idx="145">
                  <c:v>2229</c:v>
                </c:pt>
                <c:pt idx="146">
                  <c:v>2239</c:v>
                </c:pt>
                <c:pt idx="147">
                  <c:v>2249</c:v>
                </c:pt>
                <c:pt idx="148">
                  <c:v>2259</c:v>
                </c:pt>
                <c:pt idx="149">
                  <c:v>2269</c:v>
                </c:pt>
                <c:pt idx="150">
                  <c:v>2280</c:v>
                </c:pt>
                <c:pt idx="151">
                  <c:v>2290</c:v>
                </c:pt>
                <c:pt idx="152">
                  <c:v>2300</c:v>
                </c:pt>
                <c:pt idx="153">
                  <c:v>2310</c:v>
                </c:pt>
                <c:pt idx="154">
                  <c:v>2320</c:v>
                </c:pt>
                <c:pt idx="155">
                  <c:v>2330</c:v>
                </c:pt>
                <c:pt idx="156">
                  <c:v>2340</c:v>
                </c:pt>
                <c:pt idx="157">
                  <c:v>2350</c:v>
                </c:pt>
              </c:numCache>
            </c:numRef>
          </c:cat>
          <c:val>
            <c:numRef>
              <c:f>'[Copy of CorrNonLinearLog_TBVIs-Biowet.xlsx]Contour plot Cotton-Maize'!$EW$2:$EW$159</c:f>
              <c:numCache>
                <c:formatCode>General</c:formatCode>
                <c:ptCount val="158"/>
                <c:pt idx="0">
                  <c:v>0.49512332250000002</c:v>
                </c:pt>
                <c:pt idx="1">
                  <c:v>0.73359225000000061</c:v>
                </c:pt>
                <c:pt idx="2">
                  <c:v>0.55224219689999998</c:v>
                </c:pt>
                <c:pt idx="3">
                  <c:v>0.66619876410000123</c:v>
                </c:pt>
                <c:pt idx="4">
                  <c:v>0.61039843840000174</c:v>
                </c:pt>
                <c:pt idx="5">
                  <c:v>0.6222685456</c:v>
                </c:pt>
                <c:pt idx="6">
                  <c:v>0.66435540640000246</c:v>
                </c:pt>
                <c:pt idx="7">
                  <c:v>0.53484356890000007</c:v>
                </c:pt>
                <c:pt idx="8">
                  <c:v>0.56151043560000002</c:v>
                </c:pt>
                <c:pt idx="9">
                  <c:v>0.61657044840000064</c:v>
                </c:pt>
                <c:pt idx="10">
                  <c:v>0.56353547610000065</c:v>
                </c:pt>
                <c:pt idx="11">
                  <c:v>0.58268795560000042</c:v>
                </c:pt>
                <c:pt idx="12">
                  <c:v>0.50728581760000124</c:v>
                </c:pt>
                <c:pt idx="13">
                  <c:v>0.5228880721000011</c:v>
                </c:pt>
                <c:pt idx="14">
                  <c:v>0.55884595360000222</c:v>
                </c:pt>
                <c:pt idx="15">
                  <c:v>0.55832278409999958</c:v>
                </c:pt>
                <c:pt idx="16">
                  <c:v>0.57893837440000062</c:v>
                </c:pt>
                <c:pt idx="17">
                  <c:v>0.60424192889999995</c:v>
                </c:pt>
                <c:pt idx="18">
                  <c:v>0.60043901440000136</c:v>
                </c:pt>
                <c:pt idx="19">
                  <c:v>0.52650987210000111</c:v>
                </c:pt>
                <c:pt idx="20">
                  <c:v>0.60914903040000234</c:v>
                </c:pt>
                <c:pt idx="21">
                  <c:v>0.57112783290000124</c:v>
                </c:pt>
                <c:pt idx="22">
                  <c:v>0.59211486009999958</c:v>
                </c:pt>
                <c:pt idx="23">
                  <c:v>0.56520324</c:v>
                </c:pt>
                <c:pt idx="24">
                  <c:v>0.60115211560000004</c:v>
                </c:pt>
                <c:pt idx="25">
                  <c:v>0.60155535999999998</c:v>
                </c:pt>
                <c:pt idx="26">
                  <c:v>0.59485741290000083</c:v>
                </c:pt>
                <c:pt idx="27">
                  <c:v>0.52087975840000122</c:v>
                </c:pt>
                <c:pt idx="28">
                  <c:v>0.50256756639999889</c:v>
                </c:pt>
              </c:numCache>
            </c:numRef>
          </c:val>
          <c:extLst>
            <c:ext xmlns:c16="http://schemas.microsoft.com/office/drawing/2014/chart" uri="{C3380CC4-5D6E-409C-BE32-E72D297353CC}">
              <c16:uniqueId val="{00000097-DD10-409B-87F1-B2F8D6ACD275}"/>
            </c:ext>
          </c:extLst>
        </c:ser>
        <c:ser>
          <c:idx val="152"/>
          <c:order val="152"/>
          <c:tx>
            <c:strRef>
              <c:f>'[Copy of CorrNonLinearLog_TBVIs-Biowet.xlsx]Contour plot Cotton-Maize'!$EX$1</c:f>
              <c:strCache>
                <c:ptCount val="1"/>
                <c:pt idx="0">
                  <c:v>2310</c:v>
                </c:pt>
              </c:strCache>
            </c:strRef>
          </c:tx>
          <c:cat>
            <c:numRef>
              <c:f>'[Copy of CorrNonLinearLog_TBVIs-Biowet.xlsx]Contour plot Cotton-Maize'!$A$2:$A$159</c:f>
              <c:numCache>
                <c:formatCode>General</c:formatCode>
                <c:ptCount val="158"/>
                <c:pt idx="0">
                  <c:v>422</c:v>
                </c:pt>
                <c:pt idx="1">
                  <c:v>432</c:v>
                </c:pt>
                <c:pt idx="2">
                  <c:v>442</c:v>
                </c:pt>
                <c:pt idx="3">
                  <c:v>452</c:v>
                </c:pt>
                <c:pt idx="4">
                  <c:v>463</c:v>
                </c:pt>
                <c:pt idx="5">
                  <c:v>473</c:v>
                </c:pt>
                <c:pt idx="6">
                  <c:v>483</c:v>
                </c:pt>
                <c:pt idx="7">
                  <c:v>493</c:v>
                </c:pt>
                <c:pt idx="8">
                  <c:v>503</c:v>
                </c:pt>
                <c:pt idx="9">
                  <c:v>513</c:v>
                </c:pt>
                <c:pt idx="10">
                  <c:v>524</c:v>
                </c:pt>
                <c:pt idx="11">
                  <c:v>534</c:v>
                </c:pt>
                <c:pt idx="12">
                  <c:v>544</c:v>
                </c:pt>
                <c:pt idx="13">
                  <c:v>554</c:v>
                </c:pt>
                <c:pt idx="14">
                  <c:v>564</c:v>
                </c:pt>
                <c:pt idx="15">
                  <c:v>574</c:v>
                </c:pt>
                <c:pt idx="16">
                  <c:v>585</c:v>
                </c:pt>
                <c:pt idx="17">
                  <c:v>595</c:v>
                </c:pt>
                <c:pt idx="18">
                  <c:v>605</c:v>
                </c:pt>
                <c:pt idx="19">
                  <c:v>615</c:v>
                </c:pt>
                <c:pt idx="20">
                  <c:v>625</c:v>
                </c:pt>
                <c:pt idx="21">
                  <c:v>635</c:v>
                </c:pt>
                <c:pt idx="22">
                  <c:v>646</c:v>
                </c:pt>
                <c:pt idx="23">
                  <c:v>656</c:v>
                </c:pt>
                <c:pt idx="24">
                  <c:v>666</c:v>
                </c:pt>
                <c:pt idx="25">
                  <c:v>676</c:v>
                </c:pt>
                <c:pt idx="26">
                  <c:v>686</c:v>
                </c:pt>
                <c:pt idx="27">
                  <c:v>697</c:v>
                </c:pt>
                <c:pt idx="28">
                  <c:v>707</c:v>
                </c:pt>
                <c:pt idx="29">
                  <c:v>717</c:v>
                </c:pt>
                <c:pt idx="30">
                  <c:v>727</c:v>
                </c:pt>
                <c:pt idx="31">
                  <c:v>737</c:v>
                </c:pt>
                <c:pt idx="32">
                  <c:v>747</c:v>
                </c:pt>
                <c:pt idx="33">
                  <c:v>758</c:v>
                </c:pt>
                <c:pt idx="34">
                  <c:v>768</c:v>
                </c:pt>
                <c:pt idx="35">
                  <c:v>778</c:v>
                </c:pt>
                <c:pt idx="36">
                  <c:v>788</c:v>
                </c:pt>
                <c:pt idx="37">
                  <c:v>798</c:v>
                </c:pt>
                <c:pt idx="38">
                  <c:v>808</c:v>
                </c:pt>
                <c:pt idx="39">
                  <c:v>819</c:v>
                </c:pt>
                <c:pt idx="40">
                  <c:v>829</c:v>
                </c:pt>
                <c:pt idx="41">
                  <c:v>839</c:v>
                </c:pt>
                <c:pt idx="42">
                  <c:v>849</c:v>
                </c:pt>
                <c:pt idx="43">
                  <c:v>859</c:v>
                </c:pt>
                <c:pt idx="44">
                  <c:v>870</c:v>
                </c:pt>
                <c:pt idx="45">
                  <c:v>880</c:v>
                </c:pt>
                <c:pt idx="46">
                  <c:v>890</c:v>
                </c:pt>
                <c:pt idx="47">
                  <c:v>900</c:v>
                </c:pt>
                <c:pt idx="48">
                  <c:v>910</c:v>
                </c:pt>
                <c:pt idx="49">
                  <c:v>920</c:v>
                </c:pt>
                <c:pt idx="50">
                  <c:v>929</c:v>
                </c:pt>
                <c:pt idx="51">
                  <c:v>939</c:v>
                </c:pt>
                <c:pt idx="52">
                  <c:v>949</c:v>
                </c:pt>
                <c:pt idx="53">
                  <c:v>959</c:v>
                </c:pt>
                <c:pt idx="54">
                  <c:v>969</c:v>
                </c:pt>
                <c:pt idx="55">
                  <c:v>979</c:v>
                </c:pt>
                <c:pt idx="56">
                  <c:v>989</c:v>
                </c:pt>
                <c:pt idx="57">
                  <c:v>999</c:v>
                </c:pt>
                <c:pt idx="58">
                  <c:v>1009</c:v>
                </c:pt>
                <c:pt idx="59">
                  <c:v>1019</c:v>
                </c:pt>
                <c:pt idx="60">
                  <c:v>1029</c:v>
                </c:pt>
                <c:pt idx="61">
                  <c:v>1040</c:v>
                </c:pt>
                <c:pt idx="62">
                  <c:v>1051</c:v>
                </c:pt>
                <c:pt idx="63">
                  <c:v>1061</c:v>
                </c:pt>
                <c:pt idx="64">
                  <c:v>1071</c:v>
                </c:pt>
                <c:pt idx="65">
                  <c:v>1081</c:v>
                </c:pt>
                <c:pt idx="66">
                  <c:v>1091</c:v>
                </c:pt>
                <c:pt idx="67">
                  <c:v>1101</c:v>
                </c:pt>
                <c:pt idx="68">
                  <c:v>1111</c:v>
                </c:pt>
                <c:pt idx="69">
                  <c:v>1121</c:v>
                </c:pt>
                <c:pt idx="70">
                  <c:v>1131</c:v>
                </c:pt>
                <c:pt idx="71">
                  <c:v>1141</c:v>
                </c:pt>
                <c:pt idx="72">
                  <c:v>1151</c:v>
                </c:pt>
                <c:pt idx="73">
                  <c:v>1161</c:v>
                </c:pt>
                <c:pt idx="74">
                  <c:v>1171</c:v>
                </c:pt>
                <c:pt idx="75">
                  <c:v>1181</c:v>
                </c:pt>
                <c:pt idx="76">
                  <c:v>1191</c:v>
                </c:pt>
                <c:pt idx="77">
                  <c:v>1201</c:v>
                </c:pt>
                <c:pt idx="78">
                  <c:v>1211</c:v>
                </c:pt>
                <c:pt idx="79">
                  <c:v>1221</c:v>
                </c:pt>
                <c:pt idx="80">
                  <c:v>1231</c:v>
                </c:pt>
                <c:pt idx="81">
                  <c:v>1241</c:v>
                </c:pt>
                <c:pt idx="82">
                  <c:v>1251</c:v>
                </c:pt>
                <c:pt idx="83">
                  <c:v>1261</c:v>
                </c:pt>
                <c:pt idx="84">
                  <c:v>1272</c:v>
                </c:pt>
                <c:pt idx="85">
                  <c:v>1282</c:v>
                </c:pt>
                <c:pt idx="86">
                  <c:v>1292</c:v>
                </c:pt>
                <c:pt idx="87">
                  <c:v>1302</c:v>
                </c:pt>
                <c:pt idx="88">
                  <c:v>1312</c:v>
                </c:pt>
                <c:pt idx="89">
                  <c:v>1322</c:v>
                </c:pt>
                <c:pt idx="90">
                  <c:v>1332</c:v>
                </c:pt>
                <c:pt idx="91">
                  <c:v>1472</c:v>
                </c:pt>
                <c:pt idx="92">
                  <c:v>1483</c:v>
                </c:pt>
                <c:pt idx="93">
                  <c:v>1493</c:v>
                </c:pt>
                <c:pt idx="94">
                  <c:v>1503</c:v>
                </c:pt>
                <c:pt idx="95">
                  <c:v>1513</c:v>
                </c:pt>
                <c:pt idx="96">
                  <c:v>1523</c:v>
                </c:pt>
                <c:pt idx="97">
                  <c:v>1533</c:v>
                </c:pt>
                <c:pt idx="98">
                  <c:v>1543</c:v>
                </c:pt>
                <c:pt idx="99">
                  <c:v>1553</c:v>
                </c:pt>
                <c:pt idx="100">
                  <c:v>1563</c:v>
                </c:pt>
                <c:pt idx="101">
                  <c:v>1573</c:v>
                </c:pt>
                <c:pt idx="102">
                  <c:v>1583</c:v>
                </c:pt>
                <c:pt idx="103">
                  <c:v>1594</c:v>
                </c:pt>
                <c:pt idx="104">
                  <c:v>1604</c:v>
                </c:pt>
                <c:pt idx="105">
                  <c:v>1614</c:v>
                </c:pt>
                <c:pt idx="106">
                  <c:v>1624</c:v>
                </c:pt>
                <c:pt idx="107">
                  <c:v>1634</c:v>
                </c:pt>
                <c:pt idx="108">
                  <c:v>1644</c:v>
                </c:pt>
                <c:pt idx="109">
                  <c:v>1654</c:v>
                </c:pt>
                <c:pt idx="110">
                  <c:v>1664</c:v>
                </c:pt>
                <c:pt idx="111">
                  <c:v>1674</c:v>
                </c:pt>
                <c:pt idx="112">
                  <c:v>1684</c:v>
                </c:pt>
                <c:pt idx="113">
                  <c:v>1694</c:v>
                </c:pt>
                <c:pt idx="114">
                  <c:v>1704</c:v>
                </c:pt>
                <c:pt idx="115">
                  <c:v>1715</c:v>
                </c:pt>
                <c:pt idx="116">
                  <c:v>1725</c:v>
                </c:pt>
                <c:pt idx="117">
                  <c:v>1735</c:v>
                </c:pt>
                <c:pt idx="118">
                  <c:v>1745</c:v>
                </c:pt>
                <c:pt idx="119">
                  <c:v>1755</c:v>
                </c:pt>
                <c:pt idx="120">
                  <c:v>1765</c:v>
                </c:pt>
                <c:pt idx="121">
                  <c:v>1775</c:v>
                </c:pt>
                <c:pt idx="122">
                  <c:v>1785</c:v>
                </c:pt>
                <c:pt idx="123">
                  <c:v>1977</c:v>
                </c:pt>
                <c:pt idx="124">
                  <c:v>1987</c:v>
                </c:pt>
                <c:pt idx="125">
                  <c:v>2027</c:v>
                </c:pt>
                <c:pt idx="126">
                  <c:v>2037</c:v>
                </c:pt>
                <c:pt idx="127">
                  <c:v>2047</c:v>
                </c:pt>
                <c:pt idx="128">
                  <c:v>2058</c:v>
                </c:pt>
                <c:pt idx="129">
                  <c:v>2068</c:v>
                </c:pt>
                <c:pt idx="130">
                  <c:v>2078</c:v>
                </c:pt>
                <c:pt idx="131">
                  <c:v>2088</c:v>
                </c:pt>
                <c:pt idx="132">
                  <c:v>2098</c:v>
                </c:pt>
                <c:pt idx="133">
                  <c:v>2108</c:v>
                </c:pt>
                <c:pt idx="134">
                  <c:v>2118</c:v>
                </c:pt>
                <c:pt idx="135">
                  <c:v>2128</c:v>
                </c:pt>
                <c:pt idx="136">
                  <c:v>2138</c:v>
                </c:pt>
                <c:pt idx="137">
                  <c:v>2148</c:v>
                </c:pt>
                <c:pt idx="138">
                  <c:v>2158</c:v>
                </c:pt>
                <c:pt idx="139">
                  <c:v>2169</c:v>
                </c:pt>
                <c:pt idx="140">
                  <c:v>2179</c:v>
                </c:pt>
                <c:pt idx="141">
                  <c:v>2189</c:v>
                </c:pt>
                <c:pt idx="142">
                  <c:v>2199</c:v>
                </c:pt>
                <c:pt idx="143">
                  <c:v>2209</c:v>
                </c:pt>
                <c:pt idx="144">
                  <c:v>2219</c:v>
                </c:pt>
                <c:pt idx="145">
                  <c:v>2229</c:v>
                </c:pt>
                <c:pt idx="146">
                  <c:v>2239</c:v>
                </c:pt>
                <c:pt idx="147">
                  <c:v>2249</c:v>
                </c:pt>
                <c:pt idx="148">
                  <c:v>2259</c:v>
                </c:pt>
                <c:pt idx="149">
                  <c:v>2269</c:v>
                </c:pt>
                <c:pt idx="150">
                  <c:v>2280</c:v>
                </c:pt>
                <c:pt idx="151">
                  <c:v>2290</c:v>
                </c:pt>
                <c:pt idx="152">
                  <c:v>2300</c:v>
                </c:pt>
                <c:pt idx="153">
                  <c:v>2310</c:v>
                </c:pt>
                <c:pt idx="154">
                  <c:v>2320</c:v>
                </c:pt>
                <c:pt idx="155">
                  <c:v>2330</c:v>
                </c:pt>
                <c:pt idx="156">
                  <c:v>2340</c:v>
                </c:pt>
                <c:pt idx="157">
                  <c:v>2350</c:v>
                </c:pt>
              </c:numCache>
            </c:numRef>
          </c:cat>
          <c:val>
            <c:numRef>
              <c:f>'[Copy of CorrNonLinearLog_TBVIs-Biowet.xlsx]Contour plot Cotton-Maize'!$EX$2:$EX$159</c:f>
              <c:numCache>
                <c:formatCode>General</c:formatCode>
                <c:ptCount val="158"/>
                <c:pt idx="0">
                  <c:v>0.49517961610000061</c:v>
                </c:pt>
                <c:pt idx="1">
                  <c:v>0.73354086089999992</c:v>
                </c:pt>
                <c:pt idx="2">
                  <c:v>0.55221247210000002</c:v>
                </c:pt>
                <c:pt idx="3">
                  <c:v>0.66611714560000002</c:v>
                </c:pt>
                <c:pt idx="4">
                  <c:v>0.61032031290000111</c:v>
                </c:pt>
                <c:pt idx="5">
                  <c:v>0.62218966410000065</c:v>
                </c:pt>
                <c:pt idx="6">
                  <c:v>0.66425760040000126</c:v>
                </c:pt>
                <c:pt idx="7">
                  <c:v>0.53479968999999994</c:v>
                </c:pt>
                <c:pt idx="8">
                  <c:v>0.56143550409999998</c:v>
                </c:pt>
                <c:pt idx="9">
                  <c:v>0.61647622559999993</c:v>
                </c:pt>
                <c:pt idx="10">
                  <c:v>0.56344539690000062</c:v>
                </c:pt>
                <c:pt idx="11">
                  <c:v>0.58261162410000045</c:v>
                </c:pt>
                <c:pt idx="12">
                  <c:v>0.50725732839999949</c:v>
                </c:pt>
                <c:pt idx="13">
                  <c:v>0.5228591481</c:v>
                </c:pt>
                <c:pt idx="14">
                  <c:v>0.55877120010000136</c:v>
                </c:pt>
                <c:pt idx="15">
                  <c:v>0.558277952400001</c:v>
                </c:pt>
                <c:pt idx="16">
                  <c:v>0.57883185610000198</c:v>
                </c:pt>
                <c:pt idx="17">
                  <c:v>0.60414865290000186</c:v>
                </c:pt>
                <c:pt idx="18">
                  <c:v>0.60033053610000064</c:v>
                </c:pt>
                <c:pt idx="19">
                  <c:v>0.52642280250000062</c:v>
                </c:pt>
                <c:pt idx="20">
                  <c:v>0.60902415999999993</c:v>
                </c:pt>
                <c:pt idx="21">
                  <c:v>0.57103714889999957</c:v>
                </c:pt>
                <c:pt idx="22">
                  <c:v>0.59200713640000069</c:v>
                </c:pt>
                <c:pt idx="23">
                  <c:v>0.56509799290000062</c:v>
                </c:pt>
                <c:pt idx="24">
                  <c:v>0.60101256250000001</c:v>
                </c:pt>
                <c:pt idx="25">
                  <c:v>0.60143127040000111</c:v>
                </c:pt>
                <c:pt idx="26">
                  <c:v>0.59473401610000143</c:v>
                </c:pt>
                <c:pt idx="27">
                  <c:v>0.52086532409999997</c:v>
                </c:pt>
                <c:pt idx="28">
                  <c:v>0.50255338809999828</c:v>
                </c:pt>
              </c:numCache>
            </c:numRef>
          </c:val>
          <c:extLst>
            <c:ext xmlns:c16="http://schemas.microsoft.com/office/drawing/2014/chart" uri="{C3380CC4-5D6E-409C-BE32-E72D297353CC}">
              <c16:uniqueId val="{00000098-DD10-409B-87F1-B2F8D6ACD275}"/>
            </c:ext>
          </c:extLst>
        </c:ser>
        <c:ser>
          <c:idx val="153"/>
          <c:order val="153"/>
          <c:tx>
            <c:strRef>
              <c:f>'[Copy of CorrNonLinearLog_TBVIs-Biowet.xlsx]Contour plot Cotton-Maize'!$EY$1</c:f>
              <c:strCache>
                <c:ptCount val="1"/>
                <c:pt idx="0">
                  <c:v>2320</c:v>
                </c:pt>
              </c:strCache>
            </c:strRef>
          </c:tx>
          <c:cat>
            <c:numRef>
              <c:f>'[Copy of CorrNonLinearLog_TBVIs-Biowet.xlsx]Contour plot Cotton-Maize'!$A$2:$A$159</c:f>
              <c:numCache>
                <c:formatCode>General</c:formatCode>
                <c:ptCount val="158"/>
                <c:pt idx="0">
                  <c:v>422</c:v>
                </c:pt>
                <c:pt idx="1">
                  <c:v>432</c:v>
                </c:pt>
                <c:pt idx="2">
                  <c:v>442</c:v>
                </c:pt>
                <c:pt idx="3">
                  <c:v>452</c:v>
                </c:pt>
                <c:pt idx="4">
                  <c:v>463</c:v>
                </c:pt>
                <c:pt idx="5">
                  <c:v>473</c:v>
                </c:pt>
                <c:pt idx="6">
                  <c:v>483</c:v>
                </c:pt>
                <c:pt idx="7">
                  <c:v>493</c:v>
                </c:pt>
                <c:pt idx="8">
                  <c:v>503</c:v>
                </c:pt>
                <c:pt idx="9">
                  <c:v>513</c:v>
                </c:pt>
                <c:pt idx="10">
                  <c:v>524</c:v>
                </c:pt>
                <c:pt idx="11">
                  <c:v>534</c:v>
                </c:pt>
                <c:pt idx="12">
                  <c:v>544</c:v>
                </c:pt>
                <c:pt idx="13">
                  <c:v>554</c:v>
                </c:pt>
                <c:pt idx="14">
                  <c:v>564</c:v>
                </c:pt>
                <c:pt idx="15">
                  <c:v>574</c:v>
                </c:pt>
                <c:pt idx="16">
                  <c:v>585</c:v>
                </c:pt>
                <c:pt idx="17">
                  <c:v>595</c:v>
                </c:pt>
                <c:pt idx="18">
                  <c:v>605</c:v>
                </c:pt>
                <c:pt idx="19">
                  <c:v>615</c:v>
                </c:pt>
                <c:pt idx="20">
                  <c:v>625</c:v>
                </c:pt>
                <c:pt idx="21">
                  <c:v>635</c:v>
                </c:pt>
                <c:pt idx="22">
                  <c:v>646</c:v>
                </c:pt>
                <c:pt idx="23">
                  <c:v>656</c:v>
                </c:pt>
                <c:pt idx="24">
                  <c:v>666</c:v>
                </c:pt>
                <c:pt idx="25">
                  <c:v>676</c:v>
                </c:pt>
                <c:pt idx="26">
                  <c:v>686</c:v>
                </c:pt>
                <c:pt idx="27">
                  <c:v>697</c:v>
                </c:pt>
                <c:pt idx="28">
                  <c:v>707</c:v>
                </c:pt>
                <c:pt idx="29">
                  <c:v>717</c:v>
                </c:pt>
                <c:pt idx="30">
                  <c:v>727</c:v>
                </c:pt>
                <c:pt idx="31">
                  <c:v>737</c:v>
                </c:pt>
                <c:pt idx="32">
                  <c:v>747</c:v>
                </c:pt>
                <c:pt idx="33">
                  <c:v>758</c:v>
                </c:pt>
                <c:pt idx="34">
                  <c:v>768</c:v>
                </c:pt>
                <c:pt idx="35">
                  <c:v>778</c:v>
                </c:pt>
                <c:pt idx="36">
                  <c:v>788</c:v>
                </c:pt>
                <c:pt idx="37">
                  <c:v>798</c:v>
                </c:pt>
                <c:pt idx="38">
                  <c:v>808</c:v>
                </c:pt>
                <c:pt idx="39">
                  <c:v>819</c:v>
                </c:pt>
                <c:pt idx="40">
                  <c:v>829</c:v>
                </c:pt>
                <c:pt idx="41">
                  <c:v>839</c:v>
                </c:pt>
                <c:pt idx="42">
                  <c:v>849</c:v>
                </c:pt>
                <c:pt idx="43">
                  <c:v>859</c:v>
                </c:pt>
                <c:pt idx="44">
                  <c:v>870</c:v>
                </c:pt>
                <c:pt idx="45">
                  <c:v>880</c:v>
                </c:pt>
                <c:pt idx="46">
                  <c:v>890</c:v>
                </c:pt>
                <c:pt idx="47">
                  <c:v>900</c:v>
                </c:pt>
                <c:pt idx="48">
                  <c:v>910</c:v>
                </c:pt>
                <c:pt idx="49">
                  <c:v>920</c:v>
                </c:pt>
                <c:pt idx="50">
                  <c:v>929</c:v>
                </c:pt>
                <c:pt idx="51">
                  <c:v>939</c:v>
                </c:pt>
                <c:pt idx="52">
                  <c:v>949</c:v>
                </c:pt>
                <c:pt idx="53">
                  <c:v>959</c:v>
                </c:pt>
                <c:pt idx="54">
                  <c:v>969</c:v>
                </c:pt>
                <c:pt idx="55">
                  <c:v>979</c:v>
                </c:pt>
                <c:pt idx="56">
                  <c:v>989</c:v>
                </c:pt>
                <c:pt idx="57">
                  <c:v>999</c:v>
                </c:pt>
                <c:pt idx="58">
                  <c:v>1009</c:v>
                </c:pt>
                <c:pt idx="59">
                  <c:v>1019</c:v>
                </c:pt>
                <c:pt idx="60">
                  <c:v>1029</c:v>
                </c:pt>
                <c:pt idx="61">
                  <c:v>1040</c:v>
                </c:pt>
                <c:pt idx="62">
                  <c:v>1051</c:v>
                </c:pt>
                <c:pt idx="63">
                  <c:v>1061</c:v>
                </c:pt>
                <c:pt idx="64">
                  <c:v>1071</c:v>
                </c:pt>
                <c:pt idx="65">
                  <c:v>1081</c:v>
                </c:pt>
                <c:pt idx="66">
                  <c:v>1091</c:v>
                </c:pt>
                <c:pt idx="67">
                  <c:v>1101</c:v>
                </c:pt>
                <c:pt idx="68">
                  <c:v>1111</c:v>
                </c:pt>
                <c:pt idx="69">
                  <c:v>1121</c:v>
                </c:pt>
                <c:pt idx="70">
                  <c:v>1131</c:v>
                </c:pt>
                <c:pt idx="71">
                  <c:v>1141</c:v>
                </c:pt>
                <c:pt idx="72">
                  <c:v>1151</c:v>
                </c:pt>
                <c:pt idx="73">
                  <c:v>1161</c:v>
                </c:pt>
                <c:pt idx="74">
                  <c:v>1171</c:v>
                </c:pt>
                <c:pt idx="75">
                  <c:v>1181</c:v>
                </c:pt>
                <c:pt idx="76">
                  <c:v>1191</c:v>
                </c:pt>
                <c:pt idx="77">
                  <c:v>1201</c:v>
                </c:pt>
                <c:pt idx="78">
                  <c:v>1211</c:v>
                </c:pt>
                <c:pt idx="79">
                  <c:v>1221</c:v>
                </c:pt>
                <c:pt idx="80">
                  <c:v>1231</c:v>
                </c:pt>
                <c:pt idx="81">
                  <c:v>1241</c:v>
                </c:pt>
                <c:pt idx="82">
                  <c:v>1251</c:v>
                </c:pt>
                <c:pt idx="83">
                  <c:v>1261</c:v>
                </c:pt>
                <c:pt idx="84">
                  <c:v>1272</c:v>
                </c:pt>
                <c:pt idx="85">
                  <c:v>1282</c:v>
                </c:pt>
                <c:pt idx="86">
                  <c:v>1292</c:v>
                </c:pt>
                <c:pt idx="87">
                  <c:v>1302</c:v>
                </c:pt>
                <c:pt idx="88">
                  <c:v>1312</c:v>
                </c:pt>
                <c:pt idx="89">
                  <c:v>1322</c:v>
                </c:pt>
                <c:pt idx="90">
                  <c:v>1332</c:v>
                </c:pt>
                <c:pt idx="91">
                  <c:v>1472</c:v>
                </c:pt>
                <c:pt idx="92">
                  <c:v>1483</c:v>
                </c:pt>
                <c:pt idx="93">
                  <c:v>1493</c:v>
                </c:pt>
                <c:pt idx="94">
                  <c:v>1503</c:v>
                </c:pt>
                <c:pt idx="95">
                  <c:v>1513</c:v>
                </c:pt>
                <c:pt idx="96">
                  <c:v>1523</c:v>
                </c:pt>
                <c:pt idx="97">
                  <c:v>1533</c:v>
                </c:pt>
                <c:pt idx="98">
                  <c:v>1543</c:v>
                </c:pt>
                <c:pt idx="99">
                  <c:v>1553</c:v>
                </c:pt>
                <c:pt idx="100">
                  <c:v>1563</c:v>
                </c:pt>
                <c:pt idx="101">
                  <c:v>1573</c:v>
                </c:pt>
                <c:pt idx="102">
                  <c:v>1583</c:v>
                </c:pt>
                <c:pt idx="103">
                  <c:v>1594</c:v>
                </c:pt>
                <c:pt idx="104">
                  <c:v>1604</c:v>
                </c:pt>
                <c:pt idx="105">
                  <c:v>1614</c:v>
                </c:pt>
                <c:pt idx="106">
                  <c:v>1624</c:v>
                </c:pt>
                <c:pt idx="107">
                  <c:v>1634</c:v>
                </c:pt>
                <c:pt idx="108">
                  <c:v>1644</c:v>
                </c:pt>
                <c:pt idx="109">
                  <c:v>1654</c:v>
                </c:pt>
                <c:pt idx="110">
                  <c:v>1664</c:v>
                </c:pt>
                <c:pt idx="111">
                  <c:v>1674</c:v>
                </c:pt>
                <c:pt idx="112">
                  <c:v>1684</c:v>
                </c:pt>
                <c:pt idx="113">
                  <c:v>1694</c:v>
                </c:pt>
                <c:pt idx="114">
                  <c:v>1704</c:v>
                </c:pt>
                <c:pt idx="115">
                  <c:v>1715</c:v>
                </c:pt>
                <c:pt idx="116">
                  <c:v>1725</c:v>
                </c:pt>
                <c:pt idx="117">
                  <c:v>1735</c:v>
                </c:pt>
                <c:pt idx="118">
                  <c:v>1745</c:v>
                </c:pt>
                <c:pt idx="119">
                  <c:v>1755</c:v>
                </c:pt>
                <c:pt idx="120">
                  <c:v>1765</c:v>
                </c:pt>
                <c:pt idx="121">
                  <c:v>1775</c:v>
                </c:pt>
                <c:pt idx="122">
                  <c:v>1785</c:v>
                </c:pt>
                <c:pt idx="123">
                  <c:v>1977</c:v>
                </c:pt>
                <c:pt idx="124">
                  <c:v>1987</c:v>
                </c:pt>
                <c:pt idx="125">
                  <c:v>2027</c:v>
                </c:pt>
                <c:pt idx="126">
                  <c:v>2037</c:v>
                </c:pt>
                <c:pt idx="127">
                  <c:v>2047</c:v>
                </c:pt>
                <c:pt idx="128">
                  <c:v>2058</c:v>
                </c:pt>
                <c:pt idx="129">
                  <c:v>2068</c:v>
                </c:pt>
                <c:pt idx="130">
                  <c:v>2078</c:v>
                </c:pt>
                <c:pt idx="131">
                  <c:v>2088</c:v>
                </c:pt>
                <c:pt idx="132">
                  <c:v>2098</c:v>
                </c:pt>
                <c:pt idx="133">
                  <c:v>2108</c:v>
                </c:pt>
                <c:pt idx="134">
                  <c:v>2118</c:v>
                </c:pt>
                <c:pt idx="135">
                  <c:v>2128</c:v>
                </c:pt>
                <c:pt idx="136">
                  <c:v>2138</c:v>
                </c:pt>
                <c:pt idx="137">
                  <c:v>2148</c:v>
                </c:pt>
                <c:pt idx="138">
                  <c:v>2158</c:v>
                </c:pt>
                <c:pt idx="139">
                  <c:v>2169</c:v>
                </c:pt>
                <c:pt idx="140">
                  <c:v>2179</c:v>
                </c:pt>
                <c:pt idx="141">
                  <c:v>2189</c:v>
                </c:pt>
                <c:pt idx="142">
                  <c:v>2199</c:v>
                </c:pt>
                <c:pt idx="143">
                  <c:v>2209</c:v>
                </c:pt>
                <c:pt idx="144">
                  <c:v>2219</c:v>
                </c:pt>
                <c:pt idx="145">
                  <c:v>2229</c:v>
                </c:pt>
                <c:pt idx="146">
                  <c:v>2239</c:v>
                </c:pt>
                <c:pt idx="147">
                  <c:v>2249</c:v>
                </c:pt>
                <c:pt idx="148">
                  <c:v>2259</c:v>
                </c:pt>
                <c:pt idx="149">
                  <c:v>2269</c:v>
                </c:pt>
                <c:pt idx="150">
                  <c:v>2280</c:v>
                </c:pt>
                <c:pt idx="151">
                  <c:v>2290</c:v>
                </c:pt>
                <c:pt idx="152">
                  <c:v>2300</c:v>
                </c:pt>
                <c:pt idx="153">
                  <c:v>2310</c:v>
                </c:pt>
                <c:pt idx="154">
                  <c:v>2320</c:v>
                </c:pt>
                <c:pt idx="155">
                  <c:v>2330</c:v>
                </c:pt>
                <c:pt idx="156">
                  <c:v>2340</c:v>
                </c:pt>
                <c:pt idx="157">
                  <c:v>2350</c:v>
                </c:pt>
              </c:numCache>
            </c:numRef>
          </c:cat>
          <c:val>
            <c:numRef>
              <c:f>'[Copy of CorrNonLinearLog_TBVIs-Biowet.xlsx]Contour plot Cotton-Maize'!$EY$2:$EY$159</c:f>
              <c:numCache>
                <c:formatCode>General</c:formatCode>
                <c:ptCount val="158"/>
                <c:pt idx="24">
                  <c:v>0.43709287690000093</c:v>
                </c:pt>
                <c:pt idx="25">
                  <c:v>0.44354268010000036</c:v>
                </c:pt>
                <c:pt idx="147">
                  <c:v>0.49180766410000093</c:v>
                </c:pt>
              </c:numCache>
            </c:numRef>
          </c:val>
          <c:extLst>
            <c:ext xmlns:c16="http://schemas.microsoft.com/office/drawing/2014/chart" uri="{C3380CC4-5D6E-409C-BE32-E72D297353CC}">
              <c16:uniqueId val="{00000099-DD10-409B-87F1-B2F8D6ACD275}"/>
            </c:ext>
          </c:extLst>
        </c:ser>
        <c:ser>
          <c:idx val="154"/>
          <c:order val="154"/>
          <c:tx>
            <c:strRef>
              <c:f>'[Copy of CorrNonLinearLog_TBVIs-Biowet.xlsx]Contour plot Cotton-Maize'!$EZ$1</c:f>
              <c:strCache>
                <c:ptCount val="1"/>
              </c:strCache>
            </c:strRef>
          </c:tx>
          <c:cat>
            <c:numRef>
              <c:f>'[Copy of CorrNonLinearLog_TBVIs-Biowet.xlsx]Contour plot Cotton-Maize'!$A$2:$A$159</c:f>
              <c:numCache>
                <c:formatCode>General</c:formatCode>
                <c:ptCount val="158"/>
                <c:pt idx="0">
                  <c:v>422</c:v>
                </c:pt>
                <c:pt idx="1">
                  <c:v>432</c:v>
                </c:pt>
                <c:pt idx="2">
                  <c:v>442</c:v>
                </c:pt>
                <c:pt idx="3">
                  <c:v>452</c:v>
                </c:pt>
                <c:pt idx="4">
                  <c:v>463</c:v>
                </c:pt>
                <c:pt idx="5">
                  <c:v>473</c:v>
                </c:pt>
                <c:pt idx="6">
                  <c:v>483</c:v>
                </c:pt>
                <c:pt idx="7">
                  <c:v>493</c:v>
                </c:pt>
                <c:pt idx="8">
                  <c:v>503</c:v>
                </c:pt>
                <c:pt idx="9">
                  <c:v>513</c:v>
                </c:pt>
                <c:pt idx="10">
                  <c:v>524</c:v>
                </c:pt>
                <c:pt idx="11">
                  <c:v>534</c:v>
                </c:pt>
                <c:pt idx="12">
                  <c:v>544</c:v>
                </c:pt>
                <c:pt idx="13">
                  <c:v>554</c:v>
                </c:pt>
                <c:pt idx="14">
                  <c:v>564</c:v>
                </c:pt>
                <c:pt idx="15">
                  <c:v>574</c:v>
                </c:pt>
                <c:pt idx="16">
                  <c:v>585</c:v>
                </c:pt>
                <c:pt idx="17">
                  <c:v>595</c:v>
                </c:pt>
                <c:pt idx="18">
                  <c:v>605</c:v>
                </c:pt>
                <c:pt idx="19">
                  <c:v>615</c:v>
                </c:pt>
                <c:pt idx="20">
                  <c:v>625</c:v>
                </c:pt>
                <c:pt idx="21">
                  <c:v>635</c:v>
                </c:pt>
                <c:pt idx="22">
                  <c:v>646</c:v>
                </c:pt>
                <c:pt idx="23">
                  <c:v>656</c:v>
                </c:pt>
                <c:pt idx="24">
                  <c:v>666</c:v>
                </c:pt>
                <c:pt idx="25">
                  <c:v>676</c:v>
                </c:pt>
                <c:pt idx="26">
                  <c:v>686</c:v>
                </c:pt>
                <c:pt idx="27">
                  <c:v>697</c:v>
                </c:pt>
                <c:pt idx="28">
                  <c:v>707</c:v>
                </c:pt>
                <c:pt idx="29">
                  <c:v>717</c:v>
                </c:pt>
                <c:pt idx="30">
                  <c:v>727</c:v>
                </c:pt>
                <c:pt idx="31">
                  <c:v>737</c:v>
                </c:pt>
                <c:pt idx="32">
                  <c:v>747</c:v>
                </c:pt>
                <c:pt idx="33">
                  <c:v>758</c:v>
                </c:pt>
                <c:pt idx="34">
                  <c:v>768</c:v>
                </c:pt>
                <c:pt idx="35">
                  <c:v>778</c:v>
                </c:pt>
                <c:pt idx="36">
                  <c:v>788</c:v>
                </c:pt>
                <c:pt idx="37">
                  <c:v>798</c:v>
                </c:pt>
                <c:pt idx="38">
                  <c:v>808</c:v>
                </c:pt>
                <c:pt idx="39">
                  <c:v>819</c:v>
                </c:pt>
                <c:pt idx="40">
                  <c:v>829</c:v>
                </c:pt>
                <c:pt idx="41">
                  <c:v>839</c:v>
                </c:pt>
                <c:pt idx="42">
                  <c:v>849</c:v>
                </c:pt>
                <c:pt idx="43">
                  <c:v>859</c:v>
                </c:pt>
                <c:pt idx="44">
                  <c:v>870</c:v>
                </c:pt>
                <c:pt idx="45">
                  <c:v>880</c:v>
                </c:pt>
                <c:pt idx="46">
                  <c:v>890</c:v>
                </c:pt>
                <c:pt idx="47">
                  <c:v>900</c:v>
                </c:pt>
                <c:pt idx="48">
                  <c:v>910</c:v>
                </c:pt>
                <c:pt idx="49">
                  <c:v>920</c:v>
                </c:pt>
                <c:pt idx="50">
                  <c:v>929</c:v>
                </c:pt>
                <c:pt idx="51">
                  <c:v>939</c:v>
                </c:pt>
                <c:pt idx="52">
                  <c:v>949</c:v>
                </c:pt>
                <c:pt idx="53">
                  <c:v>959</c:v>
                </c:pt>
                <c:pt idx="54">
                  <c:v>969</c:v>
                </c:pt>
                <c:pt idx="55">
                  <c:v>979</c:v>
                </c:pt>
                <c:pt idx="56">
                  <c:v>989</c:v>
                </c:pt>
                <c:pt idx="57">
                  <c:v>999</c:v>
                </c:pt>
                <c:pt idx="58">
                  <c:v>1009</c:v>
                </c:pt>
                <c:pt idx="59">
                  <c:v>1019</c:v>
                </c:pt>
                <c:pt idx="60">
                  <c:v>1029</c:v>
                </c:pt>
                <c:pt idx="61">
                  <c:v>1040</c:v>
                </c:pt>
                <c:pt idx="62">
                  <c:v>1051</c:v>
                </c:pt>
                <c:pt idx="63">
                  <c:v>1061</c:v>
                </c:pt>
                <c:pt idx="64">
                  <c:v>1071</c:v>
                </c:pt>
                <c:pt idx="65">
                  <c:v>1081</c:v>
                </c:pt>
                <c:pt idx="66">
                  <c:v>1091</c:v>
                </c:pt>
                <c:pt idx="67">
                  <c:v>1101</c:v>
                </c:pt>
                <c:pt idx="68">
                  <c:v>1111</c:v>
                </c:pt>
                <c:pt idx="69">
                  <c:v>1121</c:v>
                </c:pt>
                <c:pt idx="70">
                  <c:v>1131</c:v>
                </c:pt>
                <c:pt idx="71">
                  <c:v>1141</c:v>
                </c:pt>
                <c:pt idx="72">
                  <c:v>1151</c:v>
                </c:pt>
                <c:pt idx="73">
                  <c:v>1161</c:v>
                </c:pt>
                <c:pt idx="74">
                  <c:v>1171</c:v>
                </c:pt>
                <c:pt idx="75">
                  <c:v>1181</c:v>
                </c:pt>
                <c:pt idx="76">
                  <c:v>1191</c:v>
                </c:pt>
                <c:pt idx="77">
                  <c:v>1201</c:v>
                </c:pt>
                <c:pt idx="78">
                  <c:v>1211</c:v>
                </c:pt>
                <c:pt idx="79">
                  <c:v>1221</c:v>
                </c:pt>
                <c:pt idx="80">
                  <c:v>1231</c:v>
                </c:pt>
                <c:pt idx="81">
                  <c:v>1241</c:v>
                </c:pt>
                <c:pt idx="82">
                  <c:v>1251</c:v>
                </c:pt>
                <c:pt idx="83">
                  <c:v>1261</c:v>
                </c:pt>
                <c:pt idx="84">
                  <c:v>1272</c:v>
                </c:pt>
                <c:pt idx="85">
                  <c:v>1282</c:v>
                </c:pt>
                <c:pt idx="86">
                  <c:v>1292</c:v>
                </c:pt>
                <c:pt idx="87">
                  <c:v>1302</c:v>
                </c:pt>
                <c:pt idx="88">
                  <c:v>1312</c:v>
                </c:pt>
                <c:pt idx="89">
                  <c:v>1322</c:v>
                </c:pt>
                <c:pt idx="90">
                  <c:v>1332</c:v>
                </c:pt>
                <c:pt idx="91">
                  <c:v>1472</c:v>
                </c:pt>
                <c:pt idx="92">
                  <c:v>1483</c:v>
                </c:pt>
                <c:pt idx="93">
                  <c:v>1493</c:v>
                </c:pt>
                <c:pt idx="94">
                  <c:v>1503</c:v>
                </c:pt>
                <c:pt idx="95">
                  <c:v>1513</c:v>
                </c:pt>
                <c:pt idx="96">
                  <c:v>1523</c:v>
                </c:pt>
                <c:pt idx="97">
                  <c:v>1533</c:v>
                </c:pt>
                <c:pt idx="98">
                  <c:v>1543</c:v>
                </c:pt>
                <c:pt idx="99">
                  <c:v>1553</c:v>
                </c:pt>
                <c:pt idx="100">
                  <c:v>1563</c:v>
                </c:pt>
                <c:pt idx="101">
                  <c:v>1573</c:v>
                </c:pt>
                <c:pt idx="102">
                  <c:v>1583</c:v>
                </c:pt>
                <c:pt idx="103">
                  <c:v>1594</c:v>
                </c:pt>
                <c:pt idx="104">
                  <c:v>1604</c:v>
                </c:pt>
                <c:pt idx="105">
                  <c:v>1614</c:v>
                </c:pt>
                <c:pt idx="106">
                  <c:v>1624</c:v>
                </c:pt>
                <c:pt idx="107">
                  <c:v>1634</c:v>
                </c:pt>
                <c:pt idx="108">
                  <c:v>1644</c:v>
                </c:pt>
                <c:pt idx="109">
                  <c:v>1654</c:v>
                </c:pt>
                <c:pt idx="110">
                  <c:v>1664</c:v>
                </c:pt>
                <c:pt idx="111">
                  <c:v>1674</c:v>
                </c:pt>
                <c:pt idx="112">
                  <c:v>1684</c:v>
                </c:pt>
                <c:pt idx="113">
                  <c:v>1694</c:v>
                </c:pt>
                <c:pt idx="114">
                  <c:v>1704</c:v>
                </c:pt>
                <c:pt idx="115">
                  <c:v>1715</c:v>
                </c:pt>
                <c:pt idx="116">
                  <c:v>1725</c:v>
                </c:pt>
                <c:pt idx="117">
                  <c:v>1735</c:v>
                </c:pt>
                <c:pt idx="118">
                  <c:v>1745</c:v>
                </c:pt>
                <c:pt idx="119">
                  <c:v>1755</c:v>
                </c:pt>
                <c:pt idx="120">
                  <c:v>1765</c:v>
                </c:pt>
                <c:pt idx="121">
                  <c:v>1775</c:v>
                </c:pt>
                <c:pt idx="122">
                  <c:v>1785</c:v>
                </c:pt>
                <c:pt idx="123">
                  <c:v>1977</c:v>
                </c:pt>
                <c:pt idx="124">
                  <c:v>1987</c:v>
                </c:pt>
                <c:pt idx="125">
                  <c:v>2027</c:v>
                </c:pt>
                <c:pt idx="126">
                  <c:v>2037</c:v>
                </c:pt>
                <c:pt idx="127">
                  <c:v>2047</c:v>
                </c:pt>
                <c:pt idx="128">
                  <c:v>2058</c:v>
                </c:pt>
                <c:pt idx="129">
                  <c:v>2068</c:v>
                </c:pt>
                <c:pt idx="130">
                  <c:v>2078</c:v>
                </c:pt>
                <c:pt idx="131">
                  <c:v>2088</c:v>
                </c:pt>
                <c:pt idx="132">
                  <c:v>2098</c:v>
                </c:pt>
                <c:pt idx="133">
                  <c:v>2108</c:v>
                </c:pt>
                <c:pt idx="134">
                  <c:v>2118</c:v>
                </c:pt>
                <c:pt idx="135">
                  <c:v>2128</c:v>
                </c:pt>
                <c:pt idx="136">
                  <c:v>2138</c:v>
                </c:pt>
                <c:pt idx="137">
                  <c:v>2148</c:v>
                </c:pt>
                <c:pt idx="138">
                  <c:v>2158</c:v>
                </c:pt>
                <c:pt idx="139">
                  <c:v>2169</c:v>
                </c:pt>
                <c:pt idx="140">
                  <c:v>2179</c:v>
                </c:pt>
                <c:pt idx="141">
                  <c:v>2189</c:v>
                </c:pt>
                <c:pt idx="142">
                  <c:v>2199</c:v>
                </c:pt>
                <c:pt idx="143">
                  <c:v>2209</c:v>
                </c:pt>
                <c:pt idx="144">
                  <c:v>2219</c:v>
                </c:pt>
                <c:pt idx="145">
                  <c:v>2229</c:v>
                </c:pt>
                <c:pt idx="146">
                  <c:v>2239</c:v>
                </c:pt>
                <c:pt idx="147">
                  <c:v>2249</c:v>
                </c:pt>
                <c:pt idx="148">
                  <c:v>2259</c:v>
                </c:pt>
                <c:pt idx="149">
                  <c:v>2269</c:v>
                </c:pt>
                <c:pt idx="150">
                  <c:v>2280</c:v>
                </c:pt>
                <c:pt idx="151">
                  <c:v>2290</c:v>
                </c:pt>
                <c:pt idx="152">
                  <c:v>2300</c:v>
                </c:pt>
                <c:pt idx="153">
                  <c:v>2310</c:v>
                </c:pt>
                <c:pt idx="154">
                  <c:v>2320</c:v>
                </c:pt>
                <c:pt idx="155">
                  <c:v>2330</c:v>
                </c:pt>
                <c:pt idx="156">
                  <c:v>2340</c:v>
                </c:pt>
                <c:pt idx="157">
                  <c:v>2350</c:v>
                </c:pt>
              </c:numCache>
            </c:numRef>
          </c:cat>
          <c:val>
            <c:numRef>
              <c:f>'[Copy of CorrNonLinearLog_TBVIs-Biowet.xlsx]Contour plot Cotton-Maize'!$EZ$2:$EZ$159</c:f>
              <c:numCache>
                <c:formatCode>General</c:formatCode>
                <c:ptCount val="158"/>
              </c:numCache>
            </c:numRef>
          </c:val>
          <c:extLst>
            <c:ext xmlns:c16="http://schemas.microsoft.com/office/drawing/2014/chart" uri="{C3380CC4-5D6E-409C-BE32-E72D297353CC}">
              <c16:uniqueId val="{0000009A-DD10-409B-87F1-B2F8D6ACD275}"/>
            </c:ext>
          </c:extLst>
        </c:ser>
        <c:ser>
          <c:idx val="155"/>
          <c:order val="155"/>
          <c:tx>
            <c:strRef>
              <c:f>'[Copy of CorrNonLinearLog_TBVIs-Biowet.xlsx]Contour plot Cotton-Maize'!$FA$1</c:f>
              <c:strCache>
                <c:ptCount val="1"/>
              </c:strCache>
            </c:strRef>
          </c:tx>
          <c:cat>
            <c:numRef>
              <c:f>'[Copy of CorrNonLinearLog_TBVIs-Biowet.xlsx]Contour plot Cotton-Maize'!$A$2:$A$159</c:f>
              <c:numCache>
                <c:formatCode>General</c:formatCode>
                <c:ptCount val="158"/>
                <c:pt idx="0">
                  <c:v>422</c:v>
                </c:pt>
                <c:pt idx="1">
                  <c:v>432</c:v>
                </c:pt>
                <c:pt idx="2">
                  <c:v>442</c:v>
                </c:pt>
                <c:pt idx="3">
                  <c:v>452</c:v>
                </c:pt>
                <c:pt idx="4">
                  <c:v>463</c:v>
                </c:pt>
                <c:pt idx="5">
                  <c:v>473</c:v>
                </c:pt>
                <c:pt idx="6">
                  <c:v>483</c:v>
                </c:pt>
                <c:pt idx="7">
                  <c:v>493</c:v>
                </c:pt>
                <c:pt idx="8">
                  <c:v>503</c:v>
                </c:pt>
                <c:pt idx="9">
                  <c:v>513</c:v>
                </c:pt>
                <c:pt idx="10">
                  <c:v>524</c:v>
                </c:pt>
                <c:pt idx="11">
                  <c:v>534</c:v>
                </c:pt>
                <c:pt idx="12">
                  <c:v>544</c:v>
                </c:pt>
                <c:pt idx="13">
                  <c:v>554</c:v>
                </c:pt>
                <c:pt idx="14">
                  <c:v>564</c:v>
                </c:pt>
                <c:pt idx="15">
                  <c:v>574</c:v>
                </c:pt>
                <c:pt idx="16">
                  <c:v>585</c:v>
                </c:pt>
                <c:pt idx="17">
                  <c:v>595</c:v>
                </c:pt>
                <c:pt idx="18">
                  <c:v>605</c:v>
                </c:pt>
                <c:pt idx="19">
                  <c:v>615</c:v>
                </c:pt>
                <c:pt idx="20">
                  <c:v>625</c:v>
                </c:pt>
                <c:pt idx="21">
                  <c:v>635</c:v>
                </c:pt>
                <c:pt idx="22">
                  <c:v>646</c:v>
                </c:pt>
                <c:pt idx="23">
                  <c:v>656</c:v>
                </c:pt>
                <c:pt idx="24">
                  <c:v>666</c:v>
                </c:pt>
                <c:pt idx="25">
                  <c:v>676</c:v>
                </c:pt>
                <c:pt idx="26">
                  <c:v>686</c:v>
                </c:pt>
                <c:pt idx="27">
                  <c:v>697</c:v>
                </c:pt>
                <c:pt idx="28">
                  <c:v>707</c:v>
                </c:pt>
                <c:pt idx="29">
                  <c:v>717</c:v>
                </c:pt>
                <c:pt idx="30">
                  <c:v>727</c:v>
                </c:pt>
                <c:pt idx="31">
                  <c:v>737</c:v>
                </c:pt>
                <c:pt idx="32">
                  <c:v>747</c:v>
                </c:pt>
                <c:pt idx="33">
                  <c:v>758</c:v>
                </c:pt>
                <c:pt idx="34">
                  <c:v>768</c:v>
                </c:pt>
                <c:pt idx="35">
                  <c:v>778</c:v>
                </c:pt>
                <c:pt idx="36">
                  <c:v>788</c:v>
                </c:pt>
                <c:pt idx="37">
                  <c:v>798</c:v>
                </c:pt>
                <c:pt idx="38">
                  <c:v>808</c:v>
                </c:pt>
                <c:pt idx="39">
                  <c:v>819</c:v>
                </c:pt>
                <c:pt idx="40">
                  <c:v>829</c:v>
                </c:pt>
                <c:pt idx="41">
                  <c:v>839</c:v>
                </c:pt>
                <c:pt idx="42">
                  <c:v>849</c:v>
                </c:pt>
                <c:pt idx="43">
                  <c:v>859</c:v>
                </c:pt>
                <c:pt idx="44">
                  <c:v>870</c:v>
                </c:pt>
                <c:pt idx="45">
                  <c:v>880</c:v>
                </c:pt>
                <c:pt idx="46">
                  <c:v>890</c:v>
                </c:pt>
                <c:pt idx="47">
                  <c:v>900</c:v>
                </c:pt>
                <c:pt idx="48">
                  <c:v>910</c:v>
                </c:pt>
                <c:pt idx="49">
                  <c:v>920</c:v>
                </c:pt>
                <c:pt idx="50">
                  <c:v>929</c:v>
                </c:pt>
                <c:pt idx="51">
                  <c:v>939</c:v>
                </c:pt>
                <c:pt idx="52">
                  <c:v>949</c:v>
                </c:pt>
                <c:pt idx="53">
                  <c:v>959</c:v>
                </c:pt>
                <c:pt idx="54">
                  <c:v>969</c:v>
                </c:pt>
                <c:pt idx="55">
                  <c:v>979</c:v>
                </c:pt>
                <c:pt idx="56">
                  <c:v>989</c:v>
                </c:pt>
                <c:pt idx="57">
                  <c:v>999</c:v>
                </c:pt>
                <c:pt idx="58">
                  <c:v>1009</c:v>
                </c:pt>
                <c:pt idx="59">
                  <c:v>1019</c:v>
                </c:pt>
                <c:pt idx="60">
                  <c:v>1029</c:v>
                </c:pt>
                <c:pt idx="61">
                  <c:v>1040</c:v>
                </c:pt>
                <c:pt idx="62">
                  <c:v>1051</c:v>
                </c:pt>
                <c:pt idx="63">
                  <c:v>1061</c:v>
                </c:pt>
                <c:pt idx="64">
                  <c:v>1071</c:v>
                </c:pt>
                <c:pt idx="65">
                  <c:v>1081</c:v>
                </c:pt>
                <c:pt idx="66">
                  <c:v>1091</c:v>
                </c:pt>
                <c:pt idx="67">
                  <c:v>1101</c:v>
                </c:pt>
                <c:pt idx="68">
                  <c:v>1111</c:v>
                </c:pt>
                <c:pt idx="69">
                  <c:v>1121</c:v>
                </c:pt>
                <c:pt idx="70">
                  <c:v>1131</c:v>
                </c:pt>
                <c:pt idx="71">
                  <c:v>1141</c:v>
                </c:pt>
                <c:pt idx="72">
                  <c:v>1151</c:v>
                </c:pt>
                <c:pt idx="73">
                  <c:v>1161</c:v>
                </c:pt>
                <c:pt idx="74">
                  <c:v>1171</c:v>
                </c:pt>
                <c:pt idx="75">
                  <c:v>1181</c:v>
                </c:pt>
                <c:pt idx="76">
                  <c:v>1191</c:v>
                </c:pt>
                <c:pt idx="77">
                  <c:v>1201</c:v>
                </c:pt>
                <c:pt idx="78">
                  <c:v>1211</c:v>
                </c:pt>
                <c:pt idx="79">
                  <c:v>1221</c:v>
                </c:pt>
                <c:pt idx="80">
                  <c:v>1231</c:v>
                </c:pt>
                <c:pt idx="81">
                  <c:v>1241</c:v>
                </c:pt>
                <c:pt idx="82">
                  <c:v>1251</c:v>
                </c:pt>
                <c:pt idx="83">
                  <c:v>1261</c:v>
                </c:pt>
                <c:pt idx="84">
                  <c:v>1272</c:v>
                </c:pt>
                <c:pt idx="85">
                  <c:v>1282</c:v>
                </c:pt>
                <c:pt idx="86">
                  <c:v>1292</c:v>
                </c:pt>
                <c:pt idx="87">
                  <c:v>1302</c:v>
                </c:pt>
                <c:pt idx="88">
                  <c:v>1312</c:v>
                </c:pt>
                <c:pt idx="89">
                  <c:v>1322</c:v>
                </c:pt>
                <c:pt idx="90">
                  <c:v>1332</c:v>
                </c:pt>
                <c:pt idx="91">
                  <c:v>1472</c:v>
                </c:pt>
                <c:pt idx="92">
                  <c:v>1483</c:v>
                </c:pt>
                <c:pt idx="93">
                  <c:v>1493</c:v>
                </c:pt>
                <c:pt idx="94">
                  <c:v>1503</c:v>
                </c:pt>
                <c:pt idx="95">
                  <c:v>1513</c:v>
                </c:pt>
                <c:pt idx="96">
                  <c:v>1523</c:v>
                </c:pt>
                <c:pt idx="97">
                  <c:v>1533</c:v>
                </c:pt>
                <c:pt idx="98">
                  <c:v>1543</c:v>
                </c:pt>
                <c:pt idx="99">
                  <c:v>1553</c:v>
                </c:pt>
                <c:pt idx="100">
                  <c:v>1563</c:v>
                </c:pt>
                <c:pt idx="101">
                  <c:v>1573</c:v>
                </c:pt>
                <c:pt idx="102">
                  <c:v>1583</c:v>
                </c:pt>
                <c:pt idx="103">
                  <c:v>1594</c:v>
                </c:pt>
                <c:pt idx="104">
                  <c:v>1604</c:v>
                </c:pt>
                <c:pt idx="105">
                  <c:v>1614</c:v>
                </c:pt>
                <c:pt idx="106">
                  <c:v>1624</c:v>
                </c:pt>
                <c:pt idx="107">
                  <c:v>1634</c:v>
                </c:pt>
                <c:pt idx="108">
                  <c:v>1644</c:v>
                </c:pt>
                <c:pt idx="109">
                  <c:v>1654</c:v>
                </c:pt>
                <c:pt idx="110">
                  <c:v>1664</c:v>
                </c:pt>
                <c:pt idx="111">
                  <c:v>1674</c:v>
                </c:pt>
                <c:pt idx="112">
                  <c:v>1684</c:v>
                </c:pt>
                <c:pt idx="113">
                  <c:v>1694</c:v>
                </c:pt>
                <c:pt idx="114">
                  <c:v>1704</c:v>
                </c:pt>
                <c:pt idx="115">
                  <c:v>1715</c:v>
                </c:pt>
                <c:pt idx="116">
                  <c:v>1725</c:v>
                </c:pt>
                <c:pt idx="117">
                  <c:v>1735</c:v>
                </c:pt>
                <c:pt idx="118">
                  <c:v>1745</c:v>
                </c:pt>
                <c:pt idx="119">
                  <c:v>1755</c:v>
                </c:pt>
                <c:pt idx="120">
                  <c:v>1765</c:v>
                </c:pt>
                <c:pt idx="121">
                  <c:v>1775</c:v>
                </c:pt>
                <c:pt idx="122">
                  <c:v>1785</c:v>
                </c:pt>
                <c:pt idx="123">
                  <c:v>1977</c:v>
                </c:pt>
                <c:pt idx="124">
                  <c:v>1987</c:v>
                </c:pt>
                <c:pt idx="125">
                  <c:v>2027</c:v>
                </c:pt>
                <c:pt idx="126">
                  <c:v>2037</c:v>
                </c:pt>
                <c:pt idx="127">
                  <c:v>2047</c:v>
                </c:pt>
                <c:pt idx="128">
                  <c:v>2058</c:v>
                </c:pt>
                <c:pt idx="129">
                  <c:v>2068</c:v>
                </c:pt>
                <c:pt idx="130">
                  <c:v>2078</c:v>
                </c:pt>
                <c:pt idx="131">
                  <c:v>2088</c:v>
                </c:pt>
                <c:pt idx="132">
                  <c:v>2098</c:v>
                </c:pt>
                <c:pt idx="133">
                  <c:v>2108</c:v>
                </c:pt>
                <c:pt idx="134">
                  <c:v>2118</c:v>
                </c:pt>
                <c:pt idx="135">
                  <c:v>2128</c:v>
                </c:pt>
                <c:pt idx="136">
                  <c:v>2138</c:v>
                </c:pt>
                <c:pt idx="137">
                  <c:v>2148</c:v>
                </c:pt>
                <c:pt idx="138">
                  <c:v>2158</c:v>
                </c:pt>
                <c:pt idx="139">
                  <c:v>2169</c:v>
                </c:pt>
                <c:pt idx="140">
                  <c:v>2179</c:v>
                </c:pt>
                <c:pt idx="141">
                  <c:v>2189</c:v>
                </c:pt>
                <c:pt idx="142">
                  <c:v>2199</c:v>
                </c:pt>
                <c:pt idx="143">
                  <c:v>2209</c:v>
                </c:pt>
                <c:pt idx="144">
                  <c:v>2219</c:v>
                </c:pt>
                <c:pt idx="145">
                  <c:v>2229</c:v>
                </c:pt>
                <c:pt idx="146">
                  <c:v>2239</c:v>
                </c:pt>
                <c:pt idx="147">
                  <c:v>2249</c:v>
                </c:pt>
                <c:pt idx="148">
                  <c:v>2259</c:v>
                </c:pt>
                <c:pt idx="149">
                  <c:v>2269</c:v>
                </c:pt>
                <c:pt idx="150">
                  <c:v>2280</c:v>
                </c:pt>
                <c:pt idx="151">
                  <c:v>2290</c:v>
                </c:pt>
                <c:pt idx="152">
                  <c:v>2300</c:v>
                </c:pt>
                <c:pt idx="153">
                  <c:v>2310</c:v>
                </c:pt>
                <c:pt idx="154">
                  <c:v>2320</c:v>
                </c:pt>
                <c:pt idx="155">
                  <c:v>2330</c:v>
                </c:pt>
                <c:pt idx="156">
                  <c:v>2340</c:v>
                </c:pt>
                <c:pt idx="157">
                  <c:v>2350</c:v>
                </c:pt>
              </c:numCache>
            </c:numRef>
          </c:cat>
          <c:val>
            <c:numRef>
              <c:f>'[Copy of CorrNonLinearLog_TBVIs-Biowet.xlsx]Contour plot Cotton-Maize'!$FA$2:$FA$159</c:f>
              <c:numCache>
                <c:formatCode>General</c:formatCode>
                <c:ptCount val="158"/>
              </c:numCache>
            </c:numRef>
          </c:val>
          <c:extLst>
            <c:ext xmlns:c16="http://schemas.microsoft.com/office/drawing/2014/chart" uri="{C3380CC4-5D6E-409C-BE32-E72D297353CC}">
              <c16:uniqueId val="{0000009B-DD10-409B-87F1-B2F8D6ACD275}"/>
            </c:ext>
          </c:extLst>
        </c:ser>
        <c:ser>
          <c:idx val="156"/>
          <c:order val="156"/>
          <c:tx>
            <c:strRef>
              <c:f>'[Copy of CorrNonLinearLog_TBVIs-Biowet.xlsx]Contour plot Cotton-Maize'!$FB$1</c:f>
              <c:strCache>
                <c:ptCount val="1"/>
                <c:pt idx="0">
                  <c:v>2340</c:v>
                </c:pt>
              </c:strCache>
            </c:strRef>
          </c:tx>
          <c:cat>
            <c:numRef>
              <c:f>'[Copy of CorrNonLinearLog_TBVIs-Biowet.xlsx]Contour plot Cotton-Maize'!$A$2:$A$159</c:f>
              <c:numCache>
                <c:formatCode>General</c:formatCode>
                <c:ptCount val="158"/>
                <c:pt idx="0">
                  <c:v>422</c:v>
                </c:pt>
                <c:pt idx="1">
                  <c:v>432</c:v>
                </c:pt>
                <c:pt idx="2">
                  <c:v>442</c:v>
                </c:pt>
                <c:pt idx="3">
                  <c:v>452</c:v>
                </c:pt>
                <c:pt idx="4">
                  <c:v>463</c:v>
                </c:pt>
                <c:pt idx="5">
                  <c:v>473</c:v>
                </c:pt>
                <c:pt idx="6">
                  <c:v>483</c:v>
                </c:pt>
                <c:pt idx="7">
                  <c:v>493</c:v>
                </c:pt>
                <c:pt idx="8">
                  <c:v>503</c:v>
                </c:pt>
                <c:pt idx="9">
                  <c:v>513</c:v>
                </c:pt>
                <c:pt idx="10">
                  <c:v>524</c:v>
                </c:pt>
                <c:pt idx="11">
                  <c:v>534</c:v>
                </c:pt>
                <c:pt idx="12">
                  <c:v>544</c:v>
                </c:pt>
                <c:pt idx="13">
                  <c:v>554</c:v>
                </c:pt>
                <c:pt idx="14">
                  <c:v>564</c:v>
                </c:pt>
                <c:pt idx="15">
                  <c:v>574</c:v>
                </c:pt>
                <c:pt idx="16">
                  <c:v>585</c:v>
                </c:pt>
                <c:pt idx="17">
                  <c:v>595</c:v>
                </c:pt>
                <c:pt idx="18">
                  <c:v>605</c:v>
                </c:pt>
                <c:pt idx="19">
                  <c:v>615</c:v>
                </c:pt>
                <c:pt idx="20">
                  <c:v>625</c:v>
                </c:pt>
                <c:pt idx="21">
                  <c:v>635</c:v>
                </c:pt>
                <c:pt idx="22">
                  <c:v>646</c:v>
                </c:pt>
                <c:pt idx="23">
                  <c:v>656</c:v>
                </c:pt>
                <c:pt idx="24">
                  <c:v>666</c:v>
                </c:pt>
                <c:pt idx="25">
                  <c:v>676</c:v>
                </c:pt>
                <c:pt idx="26">
                  <c:v>686</c:v>
                </c:pt>
                <c:pt idx="27">
                  <c:v>697</c:v>
                </c:pt>
                <c:pt idx="28">
                  <c:v>707</c:v>
                </c:pt>
                <c:pt idx="29">
                  <c:v>717</c:v>
                </c:pt>
                <c:pt idx="30">
                  <c:v>727</c:v>
                </c:pt>
                <c:pt idx="31">
                  <c:v>737</c:v>
                </c:pt>
                <c:pt idx="32">
                  <c:v>747</c:v>
                </c:pt>
                <c:pt idx="33">
                  <c:v>758</c:v>
                </c:pt>
                <c:pt idx="34">
                  <c:v>768</c:v>
                </c:pt>
                <c:pt idx="35">
                  <c:v>778</c:v>
                </c:pt>
                <c:pt idx="36">
                  <c:v>788</c:v>
                </c:pt>
                <c:pt idx="37">
                  <c:v>798</c:v>
                </c:pt>
                <c:pt idx="38">
                  <c:v>808</c:v>
                </c:pt>
                <c:pt idx="39">
                  <c:v>819</c:v>
                </c:pt>
                <c:pt idx="40">
                  <c:v>829</c:v>
                </c:pt>
                <c:pt idx="41">
                  <c:v>839</c:v>
                </c:pt>
                <c:pt idx="42">
                  <c:v>849</c:v>
                </c:pt>
                <c:pt idx="43">
                  <c:v>859</c:v>
                </c:pt>
                <c:pt idx="44">
                  <c:v>870</c:v>
                </c:pt>
                <c:pt idx="45">
                  <c:v>880</c:v>
                </c:pt>
                <c:pt idx="46">
                  <c:v>890</c:v>
                </c:pt>
                <c:pt idx="47">
                  <c:v>900</c:v>
                </c:pt>
                <c:pt idx="48">
                  <c:v>910</c:v>
                </c:pt>
                <c:pt idx="49">
                  <c:v>920</c:v>
                </c:pt>
                <c:pt idx="50">
                  <c:v>929</c:v>
                </c:pt>
                <c:pt idx="51">
                  <c:v>939</c:v>
                </c:pt>
                <c:pt idx="52">
                  <c:v>949</c:v>
                </c:pt>
                <c:pt idx="53">
                  <c:v>959</c:v>
                </c:pt>
                <c:pt idx="54">
                  <c:v>969</c:v>
                </c:pt>
                <c:pt idx="55">
                  <c:v>979</c:v>
                </c:pt>
                <c:pt idx="56">
                  <c:v>989</c:v>
                </c:pt>
                <c:pt idx="57">
                  <c:v>999</c:v>
                </c:pt>
                <c:pt idx="58">
                  <c:v>1009</c:v>
                </c:pt>
                <c:pt idx="59">
                  <c:v>1019</c:v>
                </c:pt>
                <c:pt idx="60">
                  <c:v>1029</c:v>
                </c:pt>
                <c:pt idx="61">
                  <c:v>1040</c:v>
                </c:pt>
                <c:pt idx="62">
                  <c:v>1051</c:v>
                </c:pt>
                <c:pt idx="63">
                  <c:v>1061</c:v>
                </c:pt>
                <c:pt idx="64">
                  <c:v>1071</c:v>
                </c:pt>
                <c:pt idx="65">
                  <c:v>1081</c:v>
                </c:pt>
                <c:pt idx="66">
                  <c:v>1091</c:v>
                </c:pt>
                <c:pt idx="67">
                  <c:v>1101</c:v>
                </c:pt>
                <c:pt idx="68">
                  <c:v>1111</c:v>
                </c:pt>
                <c:pt idx="69">
                  <c:v>1121</c:v>
                </c:pt>
                <c:pt idx="70">
                  <c:v>1131</c:v>
                </c:pt>
                <c:pt idx="71">
                  <c:v>1141</c:v>
                </c:pt>
                <c:pt idx="72">
                  <c:v>1151</c:v>
                </c:pt>
                <c:pt idx="73">
                  <c:v>1161</c:v>
                </c:pt>
                <c:pt idx="74">
                  <c:v>1171</c:v>
                </c:pt>
                <c:pt idx="75">
                  <c:v>1181</c:v>
                </c:pt>
                <c:pt idx="76">
                  <c:v>1191</c:v>
                </c:pt>
                <c:pt idx="77">
                  <c:v>1201</c:v>
                </c:pt>
                <c:pt idx="78">
                  <c:v>1211</c:v>
                </c:pt>
                <c:pt idx="79">
                  <c:v>1221</c:v>
                </c:pt>
                <c:pt idx="80">
                  <c:v>1231</c:v>
                </c:pt>
                <c:pt idx="81">
                  <c:v>1241</c:v>
                </c:pt>
                <c:pt idx="82">
                  <c:v>1251</c:v>
                </c:pt>
                <c:pt idx="83">
                  <c:v>1261</c:v>
                </c:pt>
                <c:pt idx="84">
                  <c:v>1272</c:v>
                </c:pt>
                <c:pt idx="85">
                  <c:v>1282</c:v>
                </c:pt>
                <c:pt idx="86">
                  <c:v>1292</c:v>
                </c:pt>
                <c:pt idx="87">
                  <c:v>1302</c:v>
                </c:pt>
                <c:pt idx="88">
                  <c:v>1312</c:v>
                </c:pt>
                <c:pt idx="89">
                  <c:v>1322</c:v>
                </c:pt>
                <c:pt idx="90">
                  <c:v>1332</c:v>
                </c:pt>
                <c:pt idx="91">
                  <c:v>1472</c:v>
                </c:pt>
                <c:pt idx="92">
                  <c:v>1483</c:v>
                </c:pt>
                <c:pt idx="93">
                  <c:v>1493</c:v>
                </c:pt>
                <c:pt idx="94">
                  <c:v>1503</c:v>
                </c:pt>
                <c:pt idx="95">
                  <c:v>1513</c:v>
                </c:pt>
                <c:pt idx="96">
                  <c:v>1523</c:v>
                </c:pt>
                <c:pt idx="97">
                  <c:v>1533</c:v>
                </c:pt>
                <c:pt idx="98">
                  <c:v>1543</c:v>
                </c:pt>
                <c:pt idx="99">
                  <c:v>1553</c:v>
                </c:pt>
                <c:pt idx="100">
                  <c:v>1563</c:v>
                </c:pt>
                <c:pt idx="101">
                  <c:v>1573</c:v>
                </c:pt>
                <c:pt idx="102">
                  <c:v>1583</c:v>
                </c:pt>
                <c:pt idx="103">
                  <c:v>1594</c:v>
                </c:pt>
                <c:pt idx="104">
                  <c:v>1604</c:v>
                </c:pt>
                <c:pt idx="105">
                  <c:v>1614</c:v>
                </c:pt>
                <c:pt idx="106">
                  <c:v>1624</c:v>
                </c:pt>
                <c:pt idx="107">
                  <c:v>1634</c:v>
                </c:pt>
                <c:pt idx="108">
                  <c:v>1644</c:v>
                </c:pt>
                <c:pt idx="109">
                  <c:v>1654</c:v>
                </c:pt>
                <c:pt idx="110">
                  <c:v>1664</c:v>
                </c:pt>
                <c:pt idx="111">
                  <c:v>1674</c:v>
                </c:pt>
                <c:pt idx="112">
                  <c:v>1684</c:v>
                </c:pt>
                <c:pt idx="113">
                  <c:v>1694</c:v>
                </c:pt>
                <c:pt idx="114">
                  <c:v>1704</c:v>
                </c:pt>
                <c:pt idx="115">
                  <c:v>1715</c:v>
                </c:pt>
                <c:pt idx="116">
                  <c:v>1725</c:v>
                </c:pt>
                <c:pt idx="117">
                  <c:v>1735</c:v>
                </c:pt>
                <c:pt idx="118">
                  <c:v>1745</c:v>
                </c:pt>
                <c:pt idx="119">
                  <c:v>1755</c:v>
                </c:pt>
                <c:pt idx="120">
                  <c:v>1765</c:v>
                </c:pt>
                <c:pt idx="121">
                  <c:v>1775</c:v>
                </c:pt>
                <c:pt idx="122">
                  <c:v>1785</c:v>
                </c:pt>
                <c:pt idx="123">
                  <c:v>1977</c:v>
                </c:pt>
                <c:pt idx="124">
                  <c:v>1987</c:v>
                </c:pt>
                <c:pt idx="125">
                  <c:v>2027</c:v>
                </c:pt>
                <c:pt idx="126">
                  <c:v>2037</c:v>
                </c:pt>
                <c:pt idx="127">
                  <c:v>2047</c:v>
                </c:pt>
                <c:pt idx="128">
                  <c:v>2058</c:v>
                </c:pt>
                <c:pt idx="129">
                  <c:v>2068</c:v>
                </c:pt>
                <c:pt idx="130">
                  <c:v>2078</c:v>
                </c:pt>
                <c:pt idx="131">
                  <c:v>2088</c:v>
                </c:pt>
                <c:pt idx="132">
                  <c:v>2098</c:v>
                </c:pt>
                <c:pt idx="133">
                  <c:v>2108</c:v>
                </c:pt>
                <c:pt idx="134">
                  <c:v>2118</c:v>
                </c:pt>
                <c:pt idx="135">
                  <c:v>2128</c:v>
                </c:pt>
                <c:pt idx="136">
                  <c:v>2138</c:v>
                </c:pt>
                <c:pt idx="137">
                  <c:v>2148</c:v>
                </c:pt>
                <c:pt idx="138">
                  <c:v>2158</c:v>
                </c:pt>
                <c:pt idx="139">
                  <c:v>2169</c:v>
                </c:pt>
                <c:pt idx="140">
                  <c:v>2179</c:v>
                </c:pt>
                <c:pt idx="141">
                  <c:v>2189</c:v>
                </c:pt>
                <c:pt idx="142">
                  <c:v>2199</c:v>
                </c:pt>
                <c:pt idx="143">
                  <c:v>2209</c:v>
                </c:pt>
                <c:pt idx="144">
                  <c:v>2219</c:v>
                </c:pt>
                <c:pt idx="145">
                  <c:v>2229</c:v>
                </c:pt>
                <c:pt idx="146">
                  <c:v>2239</c:v>
                </c:pt>
                <c:pt idx="147">
                  <c:v>2249</c:v>
                </c:pt>
                <c:pt idx="148">
                  <c:v>2259</c:v>
                </c:pt>
                <c:pt idx="149">
                  <c:v>2269</c:v>
                </c:pt>
                <c:pt idx="150">
                  <c:v>2280</c:v>
                </c:pt>
                <c:pt idx="151">
                  <c:v>2290</c:v>
                </c:pt>
                <c:pt idx="152">
                  <c:v>2300</c:v>
                </c:pt>
                <c:pt idx="153">
                  <c:v>2310</c:v>
                </c:pt>
                <c:pt idx="154">
                  <c:v>2320</c:v>
                </c:pt>
                <c:pt idx="155">
                  <c:v>2330</c:v>
                </c:pt>
                <c:pt idx="156">
                  <c:v>2340</c:v>
                </c:pt>
                <c:pt idx="157">
                  <c:v>2350</c:v>
                </c:pt>
              </c:numCache>
            </c:numRef>
          </c:cat>
          <c:val>
            <c:numRef>
              <c:f>'[Copy of CorrNonLinearLog_TBVIs-Biowet.xlsx]Contour plot Cotton-Maize'!$FB$2:$FB$159</c:f>
              <c:numCache>
                <c:formatCode>General</c:formatCode>
                <c:ptCount val="158"/>
                <c:pt idx="0">
                  <c:v>0.49353435040000004</c:v>
                </c:pt>
                <c:pt idx="1">
                  <c:v>0.73522050250000148</c:v>
                </c:pt>
                <c:pt idx="2">
                  <c:v>0.55307481610000186</c:v>
                </c:pt>
                <c:pt idx="3">
                  <c:v>0.66912399999999994</c:v>
                </c:pt>
                <c:pt idx="4">
                  <c:v>0.61265059840000125</c:v>
                </c:pt>
                <c:pt idx="5">
                  <c:v>0.6249376808999999</c:v>
                </c:pt>
                <c:pt idx="6">
                  <c:v>0.66748899999999989</c:v>
                </c:pt>
                <c:pt idx="7">
                  <c:v>0.53608755240000061</c:v>
                </c:pt>
                <c:pt idx="8">
                  <c:v>0.56395594090000001</c:v>
                </c:pt>
                <c:pt idx="9">
                  <c:v>0.61963660890000005</c:v>
                </c:pt>
                <c:pt idx="10">
                  <c:v>0.56654223610000065</c:v>
                </c:pt>
                <c:pt idx="11">
                  <c:v>0.58517910089999958</c:v>
                </c:pt>
                <c:pt idx="12">
                  <c:v>0.50829770249999995</c:v>
                </c:pt>
                <c:pt idx="13">
                  <c:v>0.52366932250000064</c:v>
                </c:pt>
                <c:pt idx="14">
                  <c:v>0.56104594089999993</c:v>
                </c:pt>
                <c:pt idx="15">
                  <c:v>0.55948904010000011</c:v>
                </c:pt>
                <c:pt idx="16">
                  <c:v>0.58247423999999959</c:v>
                </c:pt>
                <c:pt idx="17">
                  <c:v>0.60740200960000013</c:v>
                </c:pt>
                <c:pt idx="18">
                  <c:v>0.60396212250000003</c:v>
                </c:pt>
                <c:pt idx="19">
                  <c:v>0.52953273609999996</c:v>
                </c:pt>
                <c:pt idx="20">
                  <c:v>0.61316730250000062</c:v>
                </c:pt>
                <c:pt idx="21">
                  <c:v>0.57421537290000013</c:v>
                </c:pt>
                <c:pt idx="22">
                  <c:v>0.59578329690000031</c:v>
                </c:pt>
                <c:pt idx="23">
                  <c:v>0.56850092010000008</c:v>
                </c:pt>
                <c:pt idx="24">
                  <c:v>0.60503506560000064</c:v>
                </c:pt>
                <c:pt idx="25">
                  <c:v>0.6054551721000011</c:v>
                </c:pt>
                <c:pt idx="26">
                  <c:v>0.59878191610000142</c:v>
                </c:pt>
                <c:pt idx="27">
                  <c:v>0.52126956009999958</c:v>
                </c:pt>
                <c:pt idx="28">
                  <c:v>0.50304974760000065</c:v>
                </c:pt>
              </c:numCache>
            </c:numRef>
          </c:val>
          <c:extLst>
            <c:ext xmlns:c16="http://schemas.microsoft.com/office/drawing/2014/chart" uri="{C3380CC4-5D6E-409C-BE32-E72D297353CC}">
              <c16:uniqueId val="{0000009C-DD10-409B-87F1-B2F8D6ACD275}"/>
            </c:ext>
          </c:extLst>
        </c:ser>
        <c:ser>
          <c:idx val="157"/>
          <c:order val="157"/>
          <c:tx>
            <c:strRef>
              <c:f>'[Copy of CorrNonLinearLog_TBVIs-Biowet.xlsx]Contour plot Cotton-Maize'!$FC$1</c:f>
              <c:strCache>
                <c:ptCount val="1"/>
                <c:pt idx="0">
                  <c:v>2350</c:v>
                </c:pt>
              </c:strCache>
            </c:strRef>
          </c:tx>
          <c:cat>
            <c:numRef>
              <c:f>'[Copy of CorrNonLinearLog_TBVIs-Biowet.xlsx]Contour plot Cotton-Maize'!$A$2:$A$159</c:f>
              <c:numCache>
                <c:formatCode>General</c:formatCode>
                <c:ptCount val="158"/>
                <c:pt idx="0">
                  <c:v>422</c:v>
                </c:pt>
                <c:pt idx="1">
                  <c:v>432</c:v>
                </c:pt>
                <c:pt idx="2">
                  <c:v>442</c:v>
                </c:pt>
                <c:pt idx="3">
                  <c:v>452</c:v>
                </c:pt>
                <c:pt idx="4">
                  <c:v>463</c:v>
                </c:pt>
                <c:pt idx="5">
                  <c:v>473</c:v>
                </c:pt>
                <c:pt idx="6">
                  <c:v>483</c:v>
                </c:pt>
                <c:pt idx="7">
                  <c:v>493</c:v>
                </c:pt>
                <c:pt idx="8">
                  <c:v>503</c:v>
                </c:pt>
                <c:pt idx="9">
                  <c:v>513</c:v>
                </c:pt>
                <c:pt idx="10">
                  <c:v>524</c:v>
                </c:pt>
                <c:pt idx="11">
                  <c:v>534</c:v>
                </c:pt>
                <c:pt idx="12">
                  <c:v>544</c:v>
                </c:pt>
                <c:pt idx="13">
                  <c:v>554</c:v>
                </c:pt>
                <c:pt idx="14">
                  <c:v>564</c:v>
                </c:pt>
                <c:pt idx="15">
                  <c:v>574</c:v>
                </c:pt>
                <c:pt idx="16">
                  <c:v>585</c:v>
                </c:pt>
                <c:pt idx="17">
                  <c:v>595</c:v>
                </c:pt>
                <c:pt idx="18">
                  <c:v>605</c:v>
                </c:pt>
                <c:pt idx="19">
                  <c:v>615</c:v>
                </c:pt>
                <c:pt idx="20">
                  <c:v>625</c:v>
                </c:pt>
                <c:pt idx="21">
                  <c:v>635</c:v>
                </c:pt>
                <c:pt idx="22">
                  <c:v>646</c:v>
                </c:pt>
                <c:pt idx="23">
                  <c:v>656</c:v>
                </c:pt>
                <c:pt idx="24">
                  <c:v>666</c:v>
                </c:pt>
                <c:pt idx="25">
                  <c:v>676</c:v>
                </c:pt>
                <c:pt idx="26">
                  <c:v>686</c:v>
                </c:pt>
                <c:pt idx="27">
                  <c:v>697</c:v>
                </c:pt>
                <c:pt idx="28">
                  <c:v>707</c:v>
                </c:pt>
                <c:pt idx="29">
                  <c:v>717</c:v>
                </c:pt>
                <c:pt idx="30">
                  <c:v>727</c:v>
                </c:pt>
                <c:pt idx="31">
                  <c:v>737</c:v>
                </c:pt>
                <c:pt idx="32">
                  <c:v>747</c:v>
                </c:pt>
                <c:pt idx="33">
                  <c:v>758</c:v>
                </c:pt>
                <c:pt idx="34">
                  <c:v>768</c:v>
                </c:pt>
                <c:pt idx="35">
                  <c:v>778</c:v>
                </c:pt>
                <c:pt idx="36">
                  <c:v>788</c:v>
                </c:pt>
                <c:pt idx="37">
                  <c:v>798</c:v>
                </c:pt>
                <c:pt idx="38">
                  <c:v>808</c:v>
                </c:pt>
                <c:pt idx="39">
                  <c:v>819</c:v>
                </c:pt>
                <c:pt idx="40">
                  <c:v>829</c:v>
                </c:pt>
                <c:pt idx="41">
                  <c:v>839</c:v>
                </c:pt>
                <c:pt idx="42">
                  <c:v>849</c:v>
                </c:pt>
                <c:pt idx="43">
                  <c:v>859</c:v>
                </c:pt>
                <c:pt idx="44">
                  <c:v>870</c:v>
                </c:pt>
                <c:pt idx="45">
                  <c:v>880</c:v>
                </c:pt>
                <c:pt idx="46">
                  <c:v>890</c:v>
                </c:pt>
                <c:pt idx="47">
                  <c:v>900</c:v>
                </c:pt>
                <c:pt idx="48">
                  <c:v>910</c:v>
                </c:pt>
                <c:pt idx="49">
                  <c:v>920</c:v>
                </c:pt>
                <c:pt idx="50">
                  <c:v>929</c:v>
                </c:pt>
                <c:pt idx="51">
                  <c:v>939</c:v>
                </c:pt>
                <c:pt idx="52">
                  <c:v>949</c:v>
                </c:pt>
                <c:pt idx="53">
                  <c:v>959</c:v>
                </c:pt>
                <c:pt idx="54">
                  <c:v>969</c:v>
                </c:pt>
                <c:pt idx="55">
                  <c:v>979</c:v>
                </c:pt>
                <c:pt idx="56">
                  <c:v>989</c:v>
                </c:pt>
                <c:pt idx="57">
                  <c:v>999</c:v>
                </c:pt>
                <c:pt idx="58">
                  <c:v>1009</c:v>
                </c:pt>
                <c:pt idx="59">
                  <c:v>1019</c:v>
                </c:pt>
                <c:pt idx="60">
                  <c:v>1029</c:v>
                </c:pt>
                <c:pt idx="61">
                  <c:v>1040</c:v>
                </c:pt>
                <c:pt idx="62">
                  <c:v>1051</c:v>
                </c:pt>
                <c:pt idx="63">
                  <c:v>1061</c:v>
                </c:pt>
                <c:pt idx="64">
                  <c:v>1071</c:v>
                </c:pt>
                <c:pt idx="65">
                  <c:v>1081</c:v>
                </c:pt>
                <c:pt idx="66">
                  <c:v>1091</c:v>
                </c:pt>
                <c:pt idx="67">
                  <c:v>1101</c:v>
                </c:pt>
                <c:pt idx="68">
                  <c:v>1111</c:v>
                </c:pt>
                <c:pt idx="69">
                  <c:v>1121</c:v>
                </c:pt>
                <c:pt idx="70">
                  <c:v>1131</c:v>
                </c:pt>
                <c:pt idx="71">
                  <c:v>1141</c:v>
                </c:pt>
                <c:pt idx="72">
                  <c:v>1151</c:v>
                </c:pt>
                <c:pt idx="73">
                  <c:v>1161</c:v>
                </c:pt>
                <c:pt idx="74">
                  <c:v>1171</c:v>
                </c:pt>
                <c:pt idx="75">
                  <c:v>1181</c:v>
                </c:pt>
                <c:pt idx="76">
                  <c:v>1191</c:v>
                </c:pt>
                <c:pt idx="77">
                  <c:v>1201</c:v>
                </c:pt>
                <c:pt idx="78">
                  <c:v>1211</c:v>
                </c:pt>
                <c:pt idx="79">
                  <c:v>1221</c:v>
                </c:pt>
                <c:pt idx="80">
                  <c:v>1231</c:v>
                </c:pt>
                <c:pt idx="81">
                  <c:v>1241</c:v>
                </c:pt>
                <c:pt idx="82">
                  <c:v>1251</c:v>
                </c:pt>
                <c:pt idx="83">
                  <c:v>1261</c:v>
                </c:pt>
                <c:pt idx="84">
                  <c:v>1272</c:v>
                </c:pt>
                <c:pt idx="85">
                  <c:v>1282</c:v>
                </c:pt>
                <c:pt idx="86">
                  <c:v>1292</c:v>
                </c:pt>
                <c:pt idx="87">
                  <c:v>1302</c:v>
                </c:pt>
                <c:pt idx="88">
                  <c:v>1312</c:v>
                </c:pt>
                <c:pt idx="89">
                  <c:v>1322</c:v>
                </c:pt>
                <c:pt idx="90">
                  <c:v>1332</c:v>
                </c:pt>
                <c:pt idx="91">
                  <c:v>1472</c:v>
                </c:pt>
                <c:pt idx="92">
                  <c:v>1483</c:v>
                </c:pt>
                <c:pt idx="93">
                  <c:v>1493</c:v>
                </c:pt>
                <c:pt idx="94">
                  <c:v>1503</c:v>
                </c:pt>
                <c:pt idx="95">
                  <c:v>1513</c:v>
                </c:pt>
                <c:pt idx="96">
                  <c:v>1523</c:v>
                </c:pt>
                <c:pt idx="97">
                  <c:v>1533</c:v>
                </c:pt>
                <c:pt idx="98">
                  <c:v>1543</c:v>
                </c:pt>
                <c:pt idx="99">
                  <c:v>1553</c:v>
                </c:pt>
                <c:pt idx="100">
                  <c:v>1563</c:v>
                </c:pt>
                <c:pt idx="101">
                  <c:v>1573</c:v>
                </c:pt>
                <c:pt idx="102">
                  <c:v>1583</c:v>
                </c:pt>
                <c:pt idx="103">
                  <c:v>1594</c:v>
                </c:pt>
                <c:pt idx="104">
                  <c:v>1604</c:v>
                </c:pt>
                <c:pt idx="105">
                  <c:v>1614</c:v>
                </c:pt>
                <c:pt idx="106">
                  <c:v>1624</c:v>
                </c:pt>
                <c:pt idx="107">
                  <c:v>1634</c:v>
                </c:pt>
                <c:pt idx="108">
                  <c:v>1644</c:v>
                </c:pt>
                <c:pt idx="109">
                  <c:v>1654</c:v>
                </c:pt>
                <c:pt idx="110">
                  <c:v>1664</c:v>
                </c:pt>
                <c:pt idx="111">
                  <c:v>1674</c:v>
                </c:pt>
                <c:pt idx="112">
                  <c:v>1684</c:v>
                </c:pt>
                <c:pt idx="113">
                  <c:v>1694</c:v>
                </c:pt>
                <c:pt idx="114">
                  <c:v>1704</c:v>
                </c:pt>
                <c:pt idx="115">
                  <c:v>1715</c:v>
                </c:pt>
                <c:pt idx="116">
                  <c:v>1725</c:v>
                </c:pt>
                <c:pt idx="117">
                  <c:v>1735</c:v>
                </c:pt>
                <c:pt idx="118">
                  <c:v>1745</c:v>
                </c:pt>
                <c:pt idx="119">
                  <c:v>1755</c:v>
                </c:pt>
                <c:pt idx="120">
                  <c:v>1765</c:v>
                </c:pt>
                <c:pt idx="121">
                  <c:v>1775</c:v>
                </c:pt>
                <c:pt idx="122">
                  <c:v>1785</c:v>
                </c:pt>
                <c:pt idx="123">
                  <c:v>1977</c:v>
                </c:pt>
                <c:pt idx="124">
                  <c:v>1987</c:v>
                </c:pt>
                <c:pt idx="125">
                  <c:v>2027</c:v>
                </c:pt>
                <c:pt idx="126">
                  <c:v>2037</c:v>
                </c:pt>
                <c:pt idx="127">
                  <c:v>2047</c:v>
                </c:pt>
                <c:pt idx="128">
                  <c:v>2058</c:v>
                </c:pt>
                <c:pt idx="129">
                  <c:v>2068</c:v>
                </c:pt>
                <c:pt idx="130">
                  <c:v>2078</c:v>
                </c:pt>
                <c:pt idx="131">
                  <c:v>2088</c:v>
                </c:pt>
                <c:pt idx="132">
                  <c:v>2098</c:v>
                </c:pt>
                <c:pt idx="133">
                  <c:v>2108</c:v>
                </c:pt>
                <c:pt idx="134">
                  <c:v>2118</c:v>
                </c:pt>
                <c:pt idx="135">
                  <c:v>2128</c:v>
                </c:pt>
                <c:pt idx="136">
                  <c:v>2138</c:v>
                </c:pt>
                <c:pt idx="137">
                  <c:v>2148</c:v>
                </c:pt>
                <c:pt idx="138">
                  <c:v>2158</c:v>
                </c:pt>
                <c:pt idx="139">
                  <c:v>2169</c:v>
                </c:pt>
                <c:pt idx="140">
                  <c:v>2179</c:v>
                </c:pt>
                <c:pt idx="141">
                  <c:v>2189</c:v>
                </c:pt>
                <c:pt idx="142">
                  <c:v>2199</c:v>
                </c:pt>
                <c:pt idx="143">
                  <c:v>2209</c:v>
                </c:pt>
                <c:pt idx="144">
                  <c:v>2219</c:v>
                </c:pt>
                <c:pt idx="145">
                  <c:v>2229</c:v>
                </c:pt>
                <c:pt idx="146">
                  <c:v>2239</c:v>
                </c:pt>
                <c:pt idx="147">
                  <c:v>2249</c:v>
                </c:pt>
                <c:pt idx="148">
                  <c:v>2259</c:v>
                </c:pt>
                <c:pt idx="149">
                  <c:v>2269</c:v>
                </c:pt>
                <c:pt idx="150">
                  <c:v>2280</c:v>
                </c:pt>
                <c:pt idx="151">
                  <c:v>2290</c:v>
                </c:pt>
                <c:pt idx="152">
                  <c:v>2300</c:v>
                </c:pt>
                <c:pt idx="153">
                  <c:v>2310</c:v>
                </c:pt>
                <c:pt idx="154">
                  <c:v>2320</c:v>
                </c:pt>
                <c:pt idx="155">
                  <c:v>2330</c:v>
                </c:pt>
                <c:pt idx="156">
                  <c:v>2340</c:v>
                </c:pt>
                <c:pt idx="157">
                  <c:v>2350</c:v>
                </c:pt>
              </c:numCache>
            </c:numRef>
          </c:cat>
          <c:val>
            <c:numRef>
              <c:f>'[Copy of CorrNonLinearLog_TBVIs-Biowet.xlsx]Contour plot Cotton-Maize'!$FC$2:$FC$159</c:f>
              <c:numCache>
                <c:formatCode>General</c:formatCode>
                <c:ptCount val="158"/>
                <c:pt idx="0">
                  <c:v>0.49361865640000002</c:v>
                </c:pt>
                <c:pt idx="1">
                  <c:v>0.73515190810000064</c:v>
                </c:pt>
                <c:pt idx="2">
                  <c:v>0.5530301956</c:v>
                </c:pt>
                <c:pt idx="3">
                  <c:v>0.66897676810000062</c:v>
                </c:pt>
                <c:pt idx="4">
                  <c:v>0.61254102250000186</c:v>
                </c:pt>
                <c:pt idx="5">
                  <c:v>0.62481120250000222</c:v>
                </c:pt>
                <c:pt idx="6">
                  <c:v>0.66734194810000136</c:v>
                </c:pt>
                <c:pt idx="7">
                  <c:v>0.53602897960000062</c:v>
                </c:pt>
                <c:pt idx="8">
                  <c:v>0.56385081000000148</c:v>
                </c:pt>
                <c:pt idx="9">
                  <c:v>0.61949492640000148</c:v>
                </c:pt>
                <c:pt idx="10">
                  <c:v>0.56639170809999995</c:v>
                </c:pt>
                <c:pt idx="11">
                  <c:v>0.58505671210000043</c:v>
                </c:pt>
                <c:pt idx="12">
                  <c:v>0.50825492640000003</c:v>
                </c:pt>
                <c:pt idx="13">
                  <c:v>0.52364037690000065</c:v>
                </c:pt>
                <c:pt idx="14">
                  <c:v>0.5609560608999995</c:v>
                </c:pt>
                <c:pt idx="15">
                  <c:v>0.55944416159999999</c:v>
                </c:pt>
                <c:pt idx="16">
                  <c:v>0.58230634809999915</c:v>
                </c:pt>
                <c:pt idx="17">
                  <c:v>0.60726173290000063</c:v>
                </c:pt>
                <c:pt idx="18">
                  <c:v>0.60379116160000113</c:v>
                </c:pt>
                <c:pt idx="19">
                  <c:v>0.5294017599999995</c:v>
                </c:pt>
                <c:pt idx="20">
                  <c:v>0.61297938490000003</c:v>
                </c:pt>
                <c:pt idx="21">
                  <c:v>0.57406382889999996</c:v>
                </c:pt>
                <c:pt idx="22">
                  <c:v>0.59561349760000071</c:v>
                </c:pt>
                <c:pt idx="23">
                  <c:v>0.56835013210000063</c:v>
                </c:pt>
                <c:pt idx="24">
                  <c:v>0.60484839840000126</c:v>
                </c:pt>
                <c:pt idx="25">
                  <c:v>0.60526844009999992</c:v>
                </c:pt>
                <c:pt idx="26">
                  <c:v>0.59859621610000069</c:v>
                </c:pt>
                <c:pt idx="27">
                  <c:v>0.52125512039999988</c:v>
                </c:pt>
                <c:pt idx="28">
                  <c:v>0.50303556250000003</c:v>
                </c:pt>
              </c:numCache>
            </c:numRef>
          </c:val>
          <c:extLst>
            <c:ext xmlns:c16="http://schemas.microsoft.com/office/drawing/2014/chart" uri="{C3380CC4-5D6E-409C-BE32-E72D297353CC}">
              <c16:uniqueId val="{0000009D-DD10-409B-87F1-B2F8D6ACD275}"/>
            </c:ext>
          </c:extLst>
        </c:ser>
        <c:bandFmts>
          <c:bandFmt>
            <c:idx val="0"/>
            <c:spPr>
              <a:noFill/>
              <a:ln>
                <a:noFill/>
              </a:ln>
            </c:spPr>
          </c:bandFmt>
          <c:bandFmt>
            <c:idx val="1"/>
            <c:spPr>
              <a:solidFill>
                <a:srgbClr val="002060"/>
              </a:solidFill>
              <a:ln>
                <a:noFill/>
              </a:ln>
            </c:spPr>
          </c:bandFmt>
          <c:bandFmt>
            <c:idx val="2"/>
            <c:spPr>
              <a:solidFill>
                <a:srgbClr val="7030A0"/>
              </a:solidFill>
              <a:ln>
                <a:noFill/>
              </a:ln>
            </c:spPr>
          </c:bandFmt>
          <c:bandFmt>
            <c:idx val="3"/>
            <c:spPr>
              <a:solidFill>
                <a:srgbClr val="0070C0"/>
              </a:solidFill>
            </c:spPr>
          </c:bandFmt>
          <c:bandFmt>
            <c:idx val="4"/>
            <c:spPr>
              <a:solidFill>
                <a:srgbClr val="00B0F0"/>
              </a:solidFill>
              <a:ln>
                <a:noFill/>
              </a:ln>
              <a:effectLst/>
            </c:spPr>
          </c:bandFmt>
          <c:bandFmt>
            <c:idx val="5"/>
            <c:spPr>
              <a:solidFill>
                <a:srgbClr val="92D050"/>
              </a:solidFill>
            </c:spPr>
          </c:bandFmt>
          <c:bandFmt>
            <c:idx val="6"/>
            <c:spPr>
              <a:solidFill>
                <a:srgbClr val="FFFF00"/>
              </a:solidFill>
            </c:spPr>
          </c:bandFmt>
          <c:bandFmt>
            <c:idx val="7"/>
            <c:spPr>
              <a:solidFill>
                <a:srgbClr val="FFC000"/>
              </a:solidFill>
            </c:spPr>
          </c:bandFmt>
          <c:bandFmt>
            <c:idx val="10"/>
            <c:spPr>
              <a:solidFill>
                <a:srgbClr val="FF6600"/>
              </a:solidFill>
            </c:spPr>
          </c:bandFmt>
          <c:bandFmt>
            <c:idx val="11"/>
            <c:spPr>
              <a:solidFill>
                <a:srgbClr val="FF0000"/>
              </a:solidFill>
            </c:spPr>
          </c:bandFmt>
          <c:bandFmt>
            <c:idx val="12"/>
            <c:spPr>
              <a:solidFill>
                <a:srgbClr val="C00000"/>
              </a:solidFill>
            </c:spPr>
          </c:bandFmt>
        </c:bandFmts>
        <c:axId val="225870976"/>
        <c:axId val="225872896"/>
        <c:axId val="225771008"/>
      </c:surfaceChart>
      <c:catAx>
        <c:axId val="225870976"/>
        <c:scaling>
          <c:orientation val="minMax"/>
        </c:scaling>
        <c:delete val="0"/>
        <c:axPos val="b"/>
        <c:title>
          <c:tx>
            <c:rich>
              <a:bodyPr/>
              <a:lstStyle/>
              <a:p>
                <a:pPr>
                  <a:defRPr sz="1200">
                    <a:latin typeface="Arial" pitchFamily="34" charset="0"/>
                    <a:cs typeface="Arial" pitchFamily="34" charset="0"/>
                  </a:defRPr>
                </a:pPr>
                <a:r>
                  <a:rPr lang="el-GR" sz="1200">
                    <a:latin typeface="Arial" pitchFamily="34" charset="0"/>
                    <a:cs typeface="Arial" pitchFamily="34" charset="0"/>
                  </a:rPr>
                  <a:t>λ</a:t>
                </a:r>
                <a:r>
                  <a:rPr lang="en-US" sz="1200">
                    <a:latin typeface="Arial" pitchFamily="34" charset="0"/>
                    <a:cs typeface="Arial" pitchFamily="34" charset="0"/>
                  </a:rPr>
                  <a:t>1</a:t>
                </a:r>
              </a:p>
            </c:rich>
          </c:tx>
          <c:overlay val="0"/>
        </c:title>
        <c:numFmt formatCode="General" sourceLinked="1"/>
        <c:majorTickMark val="none"/>
        <c:minorTickMark val="none"/>
        <c:tickLblPos val="nextTo"/>
        <c:txPr>
          <a:bodyPr/>
          <a:lstStyle/>
          <a:p>
            <a:pPr>
              <a:defRPr>
                <a:latin typeface="Arial" pitchFamily="34" charset="0"/>
                <a:cs typeface="Arial" pitchFamily="34" charset="0"/>
              </a:defRPr>
            </a:pPr>
            <a:endParaRPr lang="en-US"/>
          </a:p>
        </c:txPr>
        <c:crossAx val="225872896"/>
        <c:crosses val="autoZero"/>
        <c:auto val="1"/>
        <c:lblAlgn val="ctr"/>
        <c:lblOffset val="100"/>
        <c:noMultiLvlLbl val="0"/>
      </c:catAx>
      <c:valAx>
        <c:axId val="225872896"/>
        <c:scaling>
          <c:orientation val="minMax"/>
          <c:max val="1"/>
          <c:min val="0.35000000000000031"/>
        </c:scaling>
        <c:delete val="0"/>
        <c:axPos val="l"/>
        <c:majorGridlines/>
        <c:title>
          <c:tx>
            <c:rich>
              <a:bodyPr rot="0" vert="horz"/>
              <a:lstStyle/>
              <a:p>
                <a:pPr>
                  <a:defRPr sz="1200">
                    <a:latin typeface="Arial" pitchFamily="34" charset="0"/>
                    <a:cs typeface="Arial" pitchFamily="34" charset="0"/>
                  </a:defRPr>
                </a:pPr>
                <a:r>
                  <a:rPr lang="el-GR" sz="1200" b="1" i="0" u="none" strike="noStrike" baseline="0">
                    <a:effectLst/>
                    <a:latin typeface="Arial" pitchFamily="34" charset="0"/>
                    <a:cs typeface="Arial" pitchFamily="34" charset="0"/>
                  </a:rPr>
                  <a:t>λ</a:t>
                </a:r>
                <a:r>
                  <a:rPr lang="en-US" sz="1200" b="1" i="0" u="none" strike="noStrike" baseline="0">
                    <a:effectLst/>
                    <a:latin typeface="Arial" pitchFamily="34" charset="0"/>
                    <a:cs typeface="Arial" pitchFamily="34" charset="0"/>
                  </a:rPr>
                  <a:t>2</a:t>
                </a:r>
                <a:endParaRPr lang="en-US" sz="1200">
                  <a:latin typeface="Arial" pitchFamily="34" charset="0"/>
                  <a:cs typeface="Arial" pitchFamily="34" charset="0"/>
                </a:endParaRPr>
              </a:p>
            </c:rich>
          </c:tx>
          <c:layout>
            <c:manualLayout>
              <c:xMode val="edge"/>
              <c:yMode val="edge"/>
              <c:x val="0.82021950757249462"/>
              <c:y val="0.38157276141769347"/>
            </c:manualLayout>
          </c:layout>
          <c:overlay val="0"/>
        </c:title>
        <c:numFmt formatCode="General" sourceLinked="1"/>
        <c:majorTickMark val="none"/>
        <c:minorTickMark val="none"/>
        <c:tickLblPos val="none"/>
        <c:crossAx val="225870976"/>
        <c:crosses val="autoZero"/>
        <c:crossBetween val="midCat"/>
        <c:majorUnit val="5.0000000000000058E-2"/>
      </c:valAx>
      <c:serAx>
        <c:axId val="225771008"/>
        <c:scaling>
          <c:orientation val="minMax"/>
        </c:scaling>
        <c:delete val="0"/>
        <c:axPos val="b"/>
        <c:majorTickMark val="none"/>
        <c:minorTickMark val="none"/>
        <c:tickLblPos val="nextTo"/>
        <c:txPr>
          <a:bodyPr/>
          <a:lstStyle/>
          <a:p>
            <a:pPr>
              <a:defRPr>
                <a:latin typeface="Arial" pitchFamily="34" charset="0"/>
                <a:cs typeface="Arial" pitchFamily="34" charset="0"/>
              </a:defRPr>
            </a:pPr>
            <a:endParaRPr lang="en-US"/>
          </a:p>
        </c:txPr>
        <c:crossAx val="225872896"/>
        <c:crosses val="autoZero"/>
      </c:serAx>
    </c:plotArea>
    <c:legend>
      <c:legendPos val="r"/>
      <c:legendEntry>
        <c:idx val="0"/>
        <c:txPr>
          <a:bodyPr/>
          <a:lstStyle/>
          <a:p>
            <a:pPr rtl="0">
              <a:defRPr sz="1000">
                <a:latin typeface="Arial" pitchFamily="34" charset="0"/>
                <a:cs typeface="Arial" pitchFamily="34" charset="0"/>
              </a:defRPr>
            </a:pPr>
            <a:endParaRPr lang="en-US"/>
          </a:p>
        </c:txPr>
      </c:legendEntry>
      <c:legendEntry>
        <c:idx val="1"/>
        <c:txPr>
          <a:bodyPr/>
          <a:lstStyle/>
          <a:p>
            <a:pPr rtl="0">
              <a:defRPr sz="1000">
                <a:latin typeface="Arial" pitchFamily="34" charset="0"/>
                <a:cs typeface="Arial" pitchFamily="34" charset="0"/>
              </a:defRPr>
            </a:pPr>
            <a:endParaRPr lang="en-US"/>
          </a:p>
        </c:txPr>
      </c:legendEntry>
      <c:layout>
        <c:manualLayout>
          <c:xMode val="edge"/>
          <c:yMode val="edge"/>
          <c:x val="0.84764865004566048"/>
          <c:y val="0.48439650667493855"/>
          <c:w val="0.14742793638760196"/>
          <c:h val="0.29365011441643823"/>
        </c:manualLayout>
      </c:layout>
      <c:overlay val="0"/>
      <c:spPr>
        <a:ln>
          <a:noFill/>
        </a:ln>
      </c:spPr>
      <c:txPr>
        <a:bodyPr/>
        <a:lstStyle/>
        <a:p>
          <a:pPr rtl="0">
            <a:defRPr sz="1000">
              <a:latin typeface="Arial" pitchFamily="34" charset="0"/>
              <a:cs typeface="Arial" pitchFamily="34" charset="0"/>
            </a:defRPr>
          </a:pPr>
          <a:endParaRPr lang="en-US"/>
        </a:p>
      </c:txPr>
    </c:legend>
    <c:plotVisOnly val="1"/>
    <c:dispBlanksAs val="zero"/>
    <c:showDLblsOverMax val="0"/>
  </c:chart>
  <c:spPr>
    <a:ln>
      <a:noFill/>
    </a:ln>
  </c:spPr>
  <c:externalData r:id="rId1">
    <c:autoUpdate val="0"/>
  </c:externalData>
  <c:userShapes r:id="rId2"/>
</c:chartSpace>
</file>

<file path=ppt/drawings/_rels/vmlDrawing1.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20.emf"/><Relationship Id="rId1" Type="http://schemas.openxmlformats.org/officeDocument/2006/relationships/image" Target="../media/image19.emf"/><Relationship Id="rId4" Type="http://schemas.openxmlformats.org/officeDocument/2006/relationships/image" Target="../media/image22.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4.e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image" Target="../media/image27.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33.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38.e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image" Target="../media/image40.emf"/><Relationship Id="rId1" Type="http://schemas.openxmlformats.org/officeDocument/2006/relationships/image" Target="../media/image39.emf"/><Relationship Id="rId4" Type="http://schemas.openxmlformats.org/officeDocument/2006/relationships/image" Target="../media/image42.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47.emf"/></Relationships>
</file>

<file path=ppt/drawings/drawing1.xml><?xml version="1.0" encoding="utf-8"?>
<c:userShapes xmlns:c="http://schemas.openxmlformats.org/drawingml/2006/chart">
  <cdr:relSizeAnchor xmlns:cdr="http://schemas.openxmlformats.org/drawingml/2006/chartDrawing">
    <cdr:from>
      <cdr:x>0.52437</cdr:x>
      <cdr:y>0.12126</cdr:y>
    </cdr:from>
    <cdr:to>
      <cdr:x>0.64097</cdr:x>
      <cdr:y>0.15752</cdr:y>
    </cdr:to>
    <cdr:sp macro="" textlink="">
      <cdr:nvSpPr>
        <cdr:cNvPr id="9" name="TextBox 1"/>
        <cdr:cNvSpPr txBox="1"/>
      </cdr:nvSpPr>
      <cdr:spPr>
        <a:xfrm xmlns:a="http://schemas.openxmlformats.org/drawingml/2006/main">
          <a:off x="3043382" y="695036"/>
          <a:ext cx="676728" cy="207818"/>
        </a:xfrm>
        <a:prstGeom xmlns:a="http://schemas.openxmlformats.org/drawingml/2006/main" prst="rect">
          <a:avLst/>
        </a:prstGeom>
      </cdr:spPr>
      <cdr:txBody>
        <a:bodyPr xmlns:a="http://schemas.openxmlformats.org/drawingml/2006/main" wrap="squar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US" sz="1200" b="1">
              <a:latin typeface="Arial" pitchFamily="34" charset="0"/>
              <a:cs typeface="Arial" pitchFamily="34" charset="0"/>
            </a:rPr>
            <a:t>maize</a:t>
          </a:r>
          <a:endParaRPr lang="en-US" sz="1200" b="1" baseline="30000">
            <a:latin typeface="Arial" pitchFamily="34" charset="0"/>
            <a:cs typeface="Arial" pitchFamily="34" charset="0"/>
          </a:endParaRPr>
        </a:p>
      </cdr:txBody>
    </cdr:sp>
  </cdr:relSizeAnchor>
  <cdr:relSizeAnchor xmlns:cdr="http://schemas.openxmlformats.org/drawingml/2006/chartDrawing">
    <cdr:from>
      <cdr:x>0.87318</cdr:x>
      <cdr:y>0.44734</cdr:y>
    </cdr:from>
    <cdr:to>
      <cdr:x>0.94718</cdr:x>
      <cdr:y>0.48359</cdr:y>
    </cdr:to>
    <cdr:sp macro="" textlink="">
      <cdr:nvSpPr>
        <cdr:cNvPr id="13" name="TextBox 7"/>
        <cdr:cNvSpPr txBox="1"/>
      </cdr:nvSpPr>
      <cdr:spPr>
        <a:xfrm xmlns:a="http://schemas.openxmlformats.org/drawingml/2006/main">
          <a:off x="5067864" y="2712752"/>
          <a:ext cx="429488" cy="219829"/>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r>
            <a:rPr lang="en-US" sz="1200" b="0">
              <a:latin typeface="Arial" pitchFamily="34" charset="0"/>
              <a:cs typeface="Arial" pitchFamily="34" charset="0"/>
            </a:rPr>
            <a:t>R</a:t>
          </a:r>
          <a:r>
            <a:rPr lang="en-US" sz="1200" b="0" baseline="30000">
              <a:latin typeface="Arial" pitchFamily="34" charset="0"/>
              <a:cs typeface="Arial" pitchFamily="34" charset="0"/>
            </a:rPr>
            <a:t>2</a:t>
          </a:r>
        </a:p>
      </cdr:txBody>
    </cdr:sp>
  </cdr:relSizeAnchor>
  <cdr:relSizeAnchor xmlns:cdr="http://schemas.openxmlformats.org/drawingml/2006/chartDrawing">
    <cdr:from>
      <cdr:x>0.02852</cdr:x>
      <cdr:y>0.11294</cdr:y>
    </cdr:from>
    <cdr:to>
      <cdr:x>0.74406</cdr:x>
      <cdr:y>0.79619</cdr:y>
    </cdr:to>
    <cdr:grpSp>
      <cdr:nvGrpSpPr>
        <cdr:cNvPr id="23" name="Group 22">
          <a:extLst xmlns:a="http://schemas.openxmlformats.org/drawingml/2006/main">
            <a:ext uri="{FF2B5EF4-FFF2-40B4-BE49-F238E27FC236}">
              <a16:creationId xmlns:a16="http://schemas.microsoft.com/office/drawing/2014/main" id="{F3A9F815-FC57-184B-9E46-016F88A65086}"/>
            </a:ext>
          </a:extLst>
        </cdr:cNvPr>
        <cdr:cNvGrpSpPr/>
      </cdr:nvGrpSpPr>
      <cdr:grpSpPr>
        <a:xfrm xmlns:a="http://schemas.openxmlformats.org/drawingml/2006/main">
          <a:off x="165527" y="684896"/>
          <a:ext cx="4152923" cy="4143399"/>
          <a:chOff x="165553" y="684893"/>
          <a:chExt cx="4152900" cy="4143375"/>
        </a:xfrm>
      </cdr:grpSpPr>
      <cdr:sp macro="" textlink="">
        <cdr:nvSpPr>
          <cdr:cNvPr id="14" name="TextBox 1"/>
          <cdr:cNvSpPr txBox="1"/>
        </cdr:nvSpPr>
        <cdr:spPr>
          <a:xfrm xmlns:a="http://schemas.openxmlformats.org/drawingml/2006/main">
            <a:off x="3043391" y="735351"/>
            <a:ext cx="676735" cy="219890"/>
          </a:xfrm>
          <a:prstGeom xmlns:a="http://schemas.openxmlformats.org/drawingml/2006/main" prst="rect">
            <a:avLst/>
          </a:prstGeom>
        </cdr:spPr>
        <cdr:txBody>
          <a:bodyPr xmlns:a="http://schemas.openxmlformats.org/drawingml/2006/main" wrap="squar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US" sz="1200" b="1">
                <a:latin typeface="Arial" pitchFamily="34" charset="0"/>
                <a:cs typeface="Arial" pitchFamily="34" charset="0"/>
              </a:rPr>
              <a:t>maize</a:t>
            </a:r>
            <a:endParaRPr lang="en-US" sz="1200" b="1" baseline="30000">
              <a:latin typeface="Arial" pitchFamily="34" charset="0"/>
              <a:cs typeface="Arial" pitchFamily="34" charset="0"/>
            </a:endParaRPr>
          </a:p>
        </cdr:txBody>
      </cdr:sp>
      <cdr:sp macro="" textlink="">
        <cdr:nvSpPr>
          <cdr:cNvPr id="15" name="TextBox 1"/>
          <cdr:cNvSpPr txBox="1"/>
        </cdr:nvSpPr>
        <cdr:spPr>
          <a:xfrm xmlns:a="http://schemas.openxmlformats.org/drawingml/2006/main">
            <a:off x="3636553" y="1711571"/>
            <a:ext cx="676677" cy="219890"/>
          </a:xfrm>
          <a:prstGeom xmlns:a="http://schemas.openxmlformats.org/drawingml/2006/main" prst="rect">
            <a:avLst/>
          </a:prstGeom>
        </cdr:spPr>
        <cdr:txBody>
          <a:bodyPr xmlns:a="http://schemas.openxmlformats.org/drawingml/2006/main" wrap="squar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US" sz="1200" b="1">
                <a:latin typeface="Arial" pitchFamily="34" charset="0"/>
                <a:cs typeface="Arial" pitchFamily="34" charset="0"/>
              </a:rPr>
              <a:t>cotton</a:t>
            </a:r>
            <a:endParaRPr lang="en-US" sz="1200" b="1" baseline="30000">
              <a:latin typeface="Arial" pitchFamily="34" charset="0"/>
              <a:cs typeface="Arial" pitchFamily="34" charset="0"/>
            </a:endParaRPr>
          </a:p>
        </cdr:txBody>
      </cdr:sp>
      <cdr:sp macro="" textlink="">
        <cdr:nvSpPr>
          <cdr:cNvPr id="18" name="Straight Connector 17"/>
          <cdr:cNvSpPr/>
        </cdr:nvSpPr>
        <cdr:spPr>
          <a:xfrm xmlns:a="http://schemas.openxmlformats.org/drawingml/2006/main" flipV="1">
            <a:off x="165553" y="684893"/>
            <a:ext cx="4152900" cy="4143375"/>
          </a:xfrm>
          <a:prstGeom xmlns:a="http://schemas.openxmlformats.org/drawingml/2006/main" prst="line">
            <a:avLst/>
          </a:prstGeom>
          <a:ln xmlns:a="http://schemas.openxmlformats.org/drawingml/2006/main">
            <a:solidFill>
              <a:schemeClr val="bg1">
                <a:lumMod val="50000"/>
              </a:schemeClr>
            </a:solidFill>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txBody>
          <a:bodyPr xmlns:a="http://schemas.openxmlformats.org/drawingml/2006/main" vertOverflow="clip"/>
          <a:lstStyle xmlns:a="http://schemas.openxmlformats.org/drawingml/2006/main"/>
          <a:p xmlns:a="http://schemas.openxmlformats.org/drawingml/2006/main">
            <a:endParaRPr lang="en-US"/>
          </a:p>
        </cdr:txBody>
      </cdr:sp>
    </cdr:grpSp>
  </cdr:relSizeAnchor>
  <cdr:relSizeAnchor xmlns:cdr="http://schemas.openxmlformats.org/drawingml/2006/chartDrawing">
    <cdr:from>
      <cdr:x>0.8748</cdr:x>
      <cdr:y>0.7693</cdr:y>
    </cdr:from>
    <cdr:to>
      <cdr:x>0.95964</cdr:x>
      <cdr:y>0.80605</cdr:y>
    </cdr:to>
    <cdr:grpSp>
      <cdr:nvGrpSpPr>
        <cdr:cNvPr id="24" name="Group 23">
          <a:extLst xmlns:a="http://schemas.openxmlformats.org/drawingml/2006/main">
            <a:ext uri="{FF2B5EF4-FFF2-40B4-BE49-F238E27FC236}">
              <a16:creationId xmlns:a16="http://schemas.microsoft.com/office/drawing/2014/main" id="{607B3FB6-9818-3947-B6E3-489EB81D35D7}"/>
            </a:ext>
          </a:extLst>
        </cdr:cNvPr>
        <cdr:cNvGrpSpPr/>
      </cdr:nvGrpSpPr>
      <cdr:grpSpPr>
        <a:xfrm xmlns:a="http://schemas.openxmlformats.org/drawingml/2006/main">
          <a:off x="5077252" y="4665228"/>
          <a:ext cx="492403" cy="222861"/>
          <a:chOff x="0" y="0"/>
          <a:chExt cx="492471" cy="215731"/>
        </a:xfrm>
      </cdr:grpSpPr>
      <cdr:sp macro="" textlink="">
        <cdr:nvSpPr>
          <cdr:cNvPr id="25" name="Rectangle 24"/>
          <cdr:cNvSpPr>
            <a:spLocks xmlns:a="http://schemas.openxmlformats.org/drawingml/2006/main" noChangeAspect="1"/>
          </cdr:cNvSpPr>
        </cdr:nvSpPr>
        <cdr:spPr>
          <a:xfrm xmlns:a="http://schemas.openxmlformats.org/drawingml/2006/main">
            <a:off x="0" y="85763"/>
            <a:ext cx="58682" cy="57907"/>
          </a:xfrm>
          <a:prstGeom xmlns:a="http://schemas.openxmlformats.org/drawingml/2006/main" prst="rect">
            <a:avLst/>
          </a:prstGeom>
          <a:solidFill xmlns:a="http://schemas.openxmlformats.org/drawingml/2006/main">
            <a:sysClr val="window" lastClr="FFFFFF"/>
          </a:solidFill>
          <a:ln xmlns:a="http://schemas.openxmlformats.org/drawingml/2006/main" w="3175" cap="flat" cmpd="sng" algn="ctr">
            <a:solidFill>
              <a:sysClr val="windowText" lastClr="000000">
                <a:lumMod val="50000"/>
                <a:lumOff val="50000"/>
              </a:sysClr>
            </a:solidFill>
            <a:prstDash val="solid"/>
          </a:ln>
          <a:effectLst xmlns:a="http://schemas.openxmlformats.org/drawingml/2006/mai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a:lstStyle xmlns:a="http://schemas.openxmlformats.org/drawingml/2006/main">
            <a:lvl1pPr marL="0" indent="0">
              <a:defRPr sz="1100">
                <a:solidFill>
                  <a:sysClr val="window" lastClr="FFFFFF"/>
                </a:solidFill>
                <a:latin typeface="Calibri"/>
              </a:defRPr>
            </a:lvl1pPr>
            <a:lvl2pPr marL="457200" indent="0">
              <a:defRPr sz="1100">
                <a:solidFill>
                  <a:sysClr val="window" lastClr="FFFFFF"/>
                </a:solidFill>
                <a:latin typeface="Calibri"/>
              </a:defRPr>
            </a:lvl2pPr>
            <a:lvl3pPr marL="914400" indent="0">
              <a:defRPr sz="1100">
                <a:solidFill>
                  <a:sysClr val="window" lastClr="FFFFFF"/>
                </a:solidFill>
                <a:latin typeface="Calibri"/>
              </a:defRPr>
            </a:lvl3pPr>
            <a:lvl4pPr marL="1371600" indent="0">
              <a:defRPr sz="1100">
                <a:solidFill>
                  <a:sysClr val="window" lastClr="FFFFFF"/>
                </a:solidFill>
                <a:latin typeface="Calibri"/>
              </a:defRPr>
            </a:lvl4pPr>
            <a:lvl5pPr marL="1828800" indent="0">
              <a:defRPr sz="1100">
                <a:solidFill>
                  <a:sysClr val="window" lastClr="FFFFFF"/>
                </a:solidFill>
                <a:latin typeface="Calibri"/>
              </a:defRPr>
            </a:lvl5pPr>
            <a:lvl6pPr marL="2286000" indent="0">
              <a:defRPr sz="1100">
                <a:solidFill>
                  <a:sysClr val="window" lastClr="FFFFFF"/>
                </a:solidFill>
                <a:latin typeface="Calibri"/>
              </a:defRPr>
            </a:lvl6pPr>
            <a:lvl7pPr marL="2743200" indent="0">
              <a:defRPr sz="1100">
                <a:solidFill>
                  <a:sysClr val="window" lastClr="FFFFFF"/>
                </a:solidFill>
                <a:latin typeface="Calibri"/>
              </a:defRPr>
            </a:lvl7pPr>
            <a:lvl8pPr marL="3200400" indent="0">
              <a:defRPr sz="1100">
                <a:solidFill>
                  <a:sysClr val="window" lastClr="FFFFFF"/>
                </a:solidFill>
                <a:latin typeface="Calibri"/>
              </a:defRPr>
            </a:lvl8pPr>
            <a:lvl9pPr marL="3657600" indent="0">
              <a:defRPr sz="1100">
                <a:solidFill>
                  <a:sysClr val="window" lastClr="FFFFFF"/>
                </a:solidFill>
                <a:latin typeface="Calibri"/>
              </a:defRPr>
            </a:lvl9pPr>
          </a:lstStyle>
          <a:p xmlns:a="http://schemas.openxmlformats.org/drawingml/2006/main">
            <a:endParaRPr lang="en-US"/>
          </a:p>
        </cdr:txBody>
      </cdr:sp>
      <cdr:sp macro="" textlink="">
        <cdr:nvSpPr>
          <cdr:cNvPr id="26" name="TextBox 3"/>
          <cdr:cNvSpPr txBox="1"/>
        </cdr:nvSpPr>
        <cdr:spPr>
          <a:xfrm xmlns:a="http://schemas.openxmlformats.org/drawingml/2006/main">
            <a:off x="111419" y="0"/>
            <a:ext cx="381052" cy="215731"/>
          </a:xfrm>
          <a:prstGeom xmlns:a="http://schemas.openxmlformats.org/drawingml/2006/main" prst="rect">
            <a:avLst/>
          </a:prstGeom>
        </cdr:spPr>
        <cdr:txBody>
          <a:bodyPr xmlns:a="http://schemas.openxmlformats.org/drawingml/2006/main" wrap="square" lIns="0" rtlCol="0"/>
          <a:lstStyle xmlns:a="http://schemas.openxmlformats.org/drawingml/2006/main">
            <a:lvl1pPr marL="0" indent="0">
              <a:defRPr sz="1100">
                <a:latin typeface="Calibri"/>
              </a:defRPr>
            </a:lvl1pPr>
            <a:lvl2pPr marL="457200" indent="0">
              <a:defRPr sz="1100">
                <a:latin typeface="Calibri"/>
              </a:defRPr>
            </a:lvl2pPr>
            <a:lvl3pPr marL="914400" indent="0">
              <a:defRPr sz="1100">
                <a:latin typeface="Calibri"/>
              </a:defRPr>
            </a:lvl3pPr>
            <a:lvl4pPr marL="1371600" indent="0">
              <a:defRPr sz="1100">
                <a:latin typeface="Calibri"/>
              </a:defRPr>
            </a:lvl4pPr>
            <a:lvl5pPr marL="1828800" indent="0">
              <a:defRPr sz="1100">
                <a:latin typeface="Calibri"/>
              </a:defRPr>
            </a:lvl5pPr>
            <a:lvl6pPr marL="2286000" indent="0">
              <a:defRPr sz="1100">
                <a:latin typeface="Calibri"/>
              </a:defRPr>
            </a:lvl6pPr>
            <a:lvl7pPr marL="2743200" indent="0">
              <a:defRPr sz="1100">
                <a:latin typeface="Calibri"/>
              </a:defRPr>
            </a:lvl7pPr>
            <a:lvl8pPr marL="3200400" indent="0">
              <a:defRPr sz="1100">
                <a:latin typeface="Calibri"/>
              </a:defRPr>
            </a:lvl8pPr>
            <a:lvl9pPr marL="3657600" indent="0">
              <a:defRPr sz="1100">
                <a:latin typeface="Calibri"/>
              </a:defRPr>
            </a:lvl9pPr>
          </a:lstStyle>
          <a:p xmlns:a="http://schemas.openxmlformats.org/drawingml/2006/main">
            <a:pPr algn="l"/>
            <a:r>
              <a:rPr lang="en-US" sz="1000">
                <a:latin typeface="Arial" pitchFamily="34" charset="0"/>
                <a:cs typeface="Arial" pitchFamily="34" charset="0"/>
              </a:rPr>
              <a:t>&gt; 0.4</a:t>
            </a:r>
          </a:p>
        </cdr:txBody>
      </cdr:sp>
    </cdr:grp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5436228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body" sz="quarter" idx="3"/>
          </p:nvPr>
        </p:nvSpPr>
        <p:spPr bwMode="auto">
          <a:xfrm>
            <a:off x="974924" y="4560570"/>
            <a:ext cx="5365352" cy="4322162"/>
          </a:xfrm>
          <a:prstGeom prst="rect">
            <a:avLst/>
          </a:prstGeom>
          <a:noFill/>
          <a:ln w="12700">
            <a:noFill/>
            <a:miter lim="800000"/>
            <a:headEnd/>
            <a:tailEnd/>
          </a:ln>
          <a:effectLst/>
        </p:spPr>
        <p:txBody>
          <a:bodyPr vert="horz" wrap="square" lIns="95879" tIns="47099" rIns="95879" bIns="47099"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51" name="Rectangle 3"/>
          <p:cNvSpPr>
            <a:spLocks noGrp="1" noRot="1" noChangeAspect="1" noChangeArrowheads="1" noTextEdit="1"/>
          </p:cNvSpPr>
          <p:nvPr>
            <p:ph type="sldImg" idx="2"/>
          </p:nvPr>
        </p:nvSpPr>
        <p:spPr bwMode="auto">
          <a:xfrm>
            <a:off x="1257300" y="719138"/>
            <a:ext cx="4802188" cy="3602037"/>
          </a:xfrm>
          <a:prstGeom prst="rect">
            <a:avLst/>
          </a:prstGeom>
          <a:noFill/>
          <a:ln w="12700">
            <a:solidFill>
              <a:schemeClr val="tx1"/>
            </a:solidFill>
            <a:miter lim="800000"/>
            <a:headEnd/>
            <a:tailEnd/>
          </a:ln>
          <a:effectLst/>
        </p:spPr>
      </p:sp>
    </p:spTree>
    <p:extLst>
      <p:ext uri="{BB962C8B-B14F-4D97-AF65-F5344CB8AC3E}">
        <p14:creationId xmlns:p14="http://schemas.microsoft.com/office/powerpoint/2010/main" val="165828737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4143181" y="9119008"/>
            <a:ext cx="3170362" cy="480553"/>
          </a:xfrm>
          <a:prstGeom prst="rect">
            <a:avLst/>
          </a:prstGeom>
          <a:ln/>
        </p:spPr>
        <p:txBody>
          <a:bodyPr lIns="94887" tIns="47444" rIns="94887" bIns="47444"/>
          <a:lstStyle/>
          <a:p>
            <a:fld id="{211431F6-73FC-4031-940E-5B2078A33F43}" type="slidenum">
              <a:rPr lang="en-US"/>
              <a:pPr/>
              <a:t>1</a:t>
            </a:fld>
            <a:endParaRPr lang="en-US" dirty="0"/>
          </a:p>
        </p:txBody>
      </p:sp>
      <p:sp>
        <p:nvSpPr>
          <p:cNvPr id="325634" name="Rectangle 2"/>
          <p:cNvSpPr>
            <a:spLocks noGrp="1" noRot="1" noChangeAspect="1" noChangeArrowheads="1"/>
          </p:cNvSpPr>
          <p:nvPr>
            <p:ph type="sldImg"/>
          </p:nvPr>
        </p:nvSpPr>
        <p:spPr bwMode="auto">
          <a:xfrm>
            <a:off x="1257300" y="720725"/>
            <a:ext cx="4799013" cy="3598863"/>
          </a:xfrm>
          <a:prstGeom prst="rect">
            <a:avLst/>
          </a:prstGeom>
          <a:solidFill>
            <a:srgbClr val="FFFFFF"/>
          </a:solidFill>
          <a:ln>
            <a:solidFill>
              <a:srgbClr val="000000"/>
            </a:solidFill>
            <a:miter lim="800000"/>
            <a:headEnd/>
            <a:tailEnd/>
          </a:ln>
        </p:spPr>
      </p:sp>
      <p:sp>
        <p:nvSpPr>
          <p:cNvPr id="325635" name="Rectangle 3"/>
          <p:cNvSpPr>
            <a:spLocks noGrp="1" noChangeArrowheads="1"/>
          </p:cNvSpPr>
          <p:nvPr>
            <p:ph type="body" idx="1"/>
          </p:nvPr>
        </p:nvSpPr>
        <p:spPr bwMode="auto">
          <a:xfrm>
            <a:off x="976134" y="4561145"/>
            <a:ext cx="5362933" cy="4320048"/>
          </a:xfrm>
          <a:prstGeom prst="rect">
            <a:avLst/>
          </a:prstGeom>
          <a:solidFill>
            <a:srgbClr val="FFFFFF"/>
          </a:solidFill>
          <a:ln>
            <a:solidFill>
              <a:srgbClr val="000000"/>
            </a:solidFill>
            <a:miter lim="800000"/>
            <a:headEnd/>
            <a:tailEnd/>
          </a:ln>
        </p:spPr>
        <p:txBody>
          <a:bodyPr lIns="95025" tIns="47512" rIns="95025" bIns="47512"/>
          <a:lstStyle/>
          <a:p>
            <a:endParaRPr lang="en-US" dirty="0"/>
          </a:p>
        </p:txBody>
      </p:sp>
    </p:spTree>
    <p:extLst>
      <p:ext uri="{BB962C8B-B14F-4D97-AF65-F5344CB8AC3E}">
        <p14:creationId xmlns:p14="http://schemas.microsoft.com/office/powerpoint/2010/main" val="18157642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a:xfrm>
            <a:off x="4143587" y="9119474"/>
            <a:ext cx="3169920" cy="480060"/>
          </a:xfrm>
          <a:prstGeom prst="rect">
            <a:avLst/>
          </a:prstGeom>
        </p:spPr>
        <p:txBody>
          <a:bodyPr lIns="96661" tIns="48331" rIns="96661" bIns="48331"/>
          <a:lstStyle/>
          <a:p>
            <a:fld id="{8E974F0D-58B1-4988-AC18-2457D0B84F13}" type="slidenum">
              <a:rPr lang="en-US" smtClean="0"/>
              <a:pPr/>
              <a:t>10</a:t>
            </a:fld>
            <a:endParaRPr lang="en-US" dirty="0"/>
          </a:p>
        </p:txBody>
      </p:sp>
    </p:spTree>
    <p:extLst>
      <p:ext uri="{BB962C8B-B14F-4D97-AF65-F5344CB8AC3E}">
        <p14:creationId xmlns:p14="http://schemas.microsoft.com/office/powerpoint/2010/main" val="11370574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4143181" y="9119008"/>
            <a:ext cx="3170362" cy="480553"/>
          </a:xfrm>
          <a:prstGeom prst="rect">
            <a:avLst/>
          </a:prstGeom>
          <a:ln/>
        </p:spPr>
        <p:txBody>
          <a:bodyPr lIns="94887" tIns="47444" rIns="94887" bIns="47444"/>
          <a:lstStyle/>
          <a:p>
            <a:fld id="{211431F6-73FC-4031-940E-5B2078A33F43}" type="slidenum">
              <a:rPr lang="en-US"/>
              <a:pPr/>
              <a:t>11</a:t>
            </a:fld>
            <a:endParaRPr lang="en-US" dirty="0"/>
          </a:p>
        </p:txBody>
      </p:sp>
      <p:sp>
        <p:nvSpPr>
          <p:cNvPr id="325634" name="Rectangle 2"/>
          <p:cNvSpPr>
            <a:spLocks noGrp="1" noRot="1" noChangeAspect="1" noChangeArrowheads="1"/>
          </p:cNvSpPr>
          <p:nvPr>
            <p:ph type="sldImg"/>
          </p:nvPr>
        </p:nvSpPr>
        <p:spPr bwMode="auto">
          <a:xfrm>
            <a:off x="1257300" y="720725"/>
            <a:ext cx="4799013" cy="3598863"/>
          </a:xfrm>
          <a:prstGeom prst="rect">
            <a:avLst/>
          </a:prstGeom>
          <a:solidFill>
            <a:srgbClr val="FFFFFF"/>
          </a:solidFill>
          <a:ln>
            <a:solidFill>
              <a:srgbClr val="000000"/>
            </a:solidFill>
            <a:miter lim="800000"/>
            <a:headEnd/>
            <a:tailEnd/>
          </a:ln>
        </p:spPr>
      </p:sp>
      <p:sp>
        <p:nvSpPr>
          <p:cNvPr id="325635" name="Rectangle 3"/>
          <p:cNvSpPr>
            <a:spLocks noGrp="1" noChangeArrowheads="1"/>
          </p:cNvSpPr>
          <p:nvPr>
            <p:ph type="body" idx="1"/>
          </p:nvPr>
        </p:nvSpPr>
        <p:spPr bwMode="auto">
          <a:xfrm>
            <a:off x="976134" y="4561145"/>
            <a:ext cx="5362933" cy="4320048"/>
          </a:xfrm>
          <a:prstGeom prst="rect">
            <a:avLst/>
          </a:prstGeom>
          <a:solidFill>
            <a:srgbClr val="FFFFFF"/>
          </a:solidFill>
          <a:ln>
            <a:solidFill>
              <a:srgbClr val="000000"/>
            </a:solidFill>
            <a:miter lim="800000"/>
            <a:headEnd/>
            <a:tailEnd/>
          </a:ln>
        </p:spPr>
        <p:txBody>
          <a:bodyPr lIns="95025" tIns="47512" rIns="95025" bIns="47512"/>
          <a:lstStyle/>
          <a:p>
            <a:endParaRPr lang="en-US" dirty="0"/>
          </a:p>
        </p:txBody>
      </p:sp>
    </p:spTree>
    <p:extLst>
      <p:ext uri="{BB962C8B-B14F-4D97-AF65-F5344CB8AC3E}">
        <p14:creationId xmlns:p14="http://schemas.microsoft.com/office/powerpoint/2010/main" val="5796261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a:xfrm>
            <a:off x="4143587" y="9119069"/>
            <a:ext cx="3169920" cy="480474"/>
          </a:xfrm>
          <a:prstGeom prst="rect">
            <a:avLst/>
          </a:prstGeom>
        </p:spPr>
        <p:txBody>
          <a:bodyPr lIns="96323" tIns="48161" rIns="96323" bIns="48161"/>
          <a:lstStyle/>
          <a:p>
            <a:fld id="{AD6C2AEF-FF3E-441A-B759-F46BEC42633A}" type="slidenum">
              <a:rPr lang="en-US" smtClean="0"/>
              <a:pPr/>
              <a:t>12</a:t>
            </a:fld>
            <a:endParaRPr lang="en-US" dirty="0"/>
          </a:p>
        </p:txBody>
      </p:sp>
    </p:spTree>
    <p:extLst>
      <p:ext uri="{BB962C8B-B14F-4D97-AF65-F5344CB8AC3E}">
        <p14:creationId xmlns:p14="http://schemas.microsoft.com/office/powerpoint/2010/main" val="11888084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4143181" y="9119008"/>
            <a:ext cx="3170362" cy="480553"/>
          </a:xfrm>
          <a:prstGeom prst="rect">
            <a:avLst/>
          </a:prstGeom>
          <a:ln/>
        </p:spPr>
        <p:txBody>
          <a:bodyPr lIns="94887" tIns="47444" rIns="94887" bIns="47444"/>
          <a:lstStyle/>
          <a:p>
            <a:fld id="{211431F6-73FC-4031-940E-5B2078A33F43}" type="slidenum">
              <a:rPr lang="en-US"/>
              <a:pPr/>
              <a:t>13</a:t>
            </a:fld>
            <a:endParaRPr lang="en-US" dirty="0"/>
          </a:p>
        </p:txBody>
      </p:sp>
      <p:sp>
        <p:nvSpPr>
          <p:cNvPr id="325634" name="Rectangle 2"/>
          <p:cNvSpPr>
            <a:spLocks noGrp="1" noRot="1" noChangeAspect="1" noChangeArrowheads="1"/>
          </p:cNvSpPr>
          <p:nvPr>
            <p:ph type="sldImg"/>
          </p:nvPr>
        </p:nvSpPr>
        <p:spPr bwMode="auto">
          <a:xfrm>
            <a:off x="1257300" y="720725"/>
            <a:ext cx="4799013" cy="3598863"/>
          </a:xfrm>
          <a:prstGeom prst="rect">
            <a:avLst/>
          </a:prstGeom>
          <a:solidFill>
            <a:srgbClr val="FFFFFF"/>
          </a:solidFill>
          <a:ln>
            <a:solidFill>
              <a:srgbClr val="000000"/>
            </a:solidFill>
            <a:miter lim="800000"/>
            <a:headEnd/>
            <a:tailEnd/>
          </a:ln>
        </p:spPr>
      </p:sp>
      <p:sp>
        <p:nvSpPr>
          <p:cNvPr id="325635" name="Rectangle 3"/>
          <p:cNvSpPr>
            <a:spLocks noGrp="1" noChangeArrowheads="1"/>
          </p:cNvSpPr>
          <p:nvPr>
            <p:ph type="body" idx="1"/>
          </p:nvPr>
        </p:nvSpPr>
        <p:spPr bwMode="auto">
          <a:xfrm>
            <a:off x="976134" y="4561145"/>
            <a:ext cx="5362933" cy="4320048"/>
          </a:xfrm>
          <a:prstGeom prst="rect">
            <a:avLst/>
          </a:prstGeom>
          <a:solidFill>
            <a:srgbClr val="FFFFFF"/>
          </a:solidFill>
          <a:ln>
            <a:solidFill>
              <a:srgbClr val="000000"/>
            </a:solidFill>
            <a:miter lim="800000"/>
            <a:headEnd/>
            <a:tailEnd/>
          </a:ln>
        </p:spPr>
        <p:txBody>
          <a:bodyPr lIns="95025" tIns="47512" rIns="95025" bIns="47512"/>
          <a:lstStyle/>
          <a:p>
            <a:endParaRPr lang="en-US" dirty="0"/>
          </a:p>
        </p:txBody>
      </p:sp>
    </p:spTree>
    <p:extLst>
      <p:ext uri="{BB962C8B-B14F-4D97-AF65-F5344CB8AC3E}">
        <p14:creationId xmlns:p14="http://schemas.microsoft.com/office/powerpoint/2010/main" val="17531944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4143181" y="9119008"/>
            <a:ext cx="3170362" cy="480553"/>
          </a:xfrm>
          <a:prstGeom prst="rect">
            <a:avLst/>
          </a:prstGeom>
          <a:ln/>
        </p:spPr>
        <p:txBody>
          <a:bodyPr lIns="94887" tIns="47444" rIns="94887" bIns="47444"/>
          <a:lstStyle/>
          <a:p>
            <a:fld id="{211431F6-73FC-4031-940E-5B2078A33F43}" type="slidenum">
              <a:rPr lang="en-US"/>
              <a:pPr/>
              <a:t>15</a:t>
            </a:fld>
            <a:endParaRPr lang="en-US" dirty="0"/>
          </a:p>
        </p:txBody>
      </p:sp>
      <p:sp>
        <p:nvSpPr>
          <p:cNvPr id="325634" name="Rectangle 2"/>
          <p:cNvSpPr>
            <a:spLocks noGrp="1" noRot="1" noChangeAspect="1" noChangeArrowheads="1"/>
          </p:cNvSpPr>
          <p:nvPr>
            <p:ph type="sldImg"/>
          </p:nvPr>
        </p:nvSpPr>
        <p:spPr bwMode="auto">
          <a:xfrm>
            <a:off x="1257300" y="720725"/>
            <a:ext cx="4799013" cy="3598863"/>
          </a:xfrm>
          <a:prstGeom prst="rect">
            <a:avLst/>
          </a:prstGeom>
          <a:solidFill>
            <a:srgbClr val="FFFFFF"/>
          </a:solidFill>
          <a:ln>
            <a:solidFill>
              <a:srgbClr val="000000"/>
            </a:solidFill>
            <a:miter lim="800000"/>
            <a:headEnd/>
            <a:tailEnd/>
          </a:ln>
        </p:spPr>
      </p:sp>
      <p:sp>
        <p:nvSpPr>
          <p:cNvPr id="325635" name="Rectangle 3"/>
          <p:cNvSpPr>
            <a:spLocks noGrp="1" noChangeArrowheads="1"/>
          </p:cNvSpPr>
          <p:nvPr>
            <p:ph type="body" idx="1"/>
          </p:nvPr>
        </p:nvSpPr>
        <p:spPr bwMode="auto">
          <a:xfrm>
            <a:off x="976134" y="4561145"/>
            <a:ext cx="5362933" cy="4320048"/>
          </a:xfrm>
          <a:prstGeom prst="rect">
            <a:avLst/>
          </a:prstGeom>
          <a:solidFill>
            <a:srgbClr val="FFFFFF"/>
          </a:solidFill>
          <a:ln>
            <a:solidFill>
              <a:srgbClr val="000000"/>
            </a:solidFill>
            <a:miter lim="800000"/>
            <a:headEnd/>
            <a:tailEnd/>
          </a:ln>
        </p:spPr>
        <p:txBody>
          <a:bodyPr lIns="95025" tIns="47512" rIns="95025" bIns="47512"/>
          <a:lstStyle/>
          <a:p>
            <a:endParaRPr lang="en-US" dirty="0"/>
          </a:p>
        </p:txBody>
      </p:sp>
    </p:spTree>
    <p:extLst>
      <p:ext uri="{BB962C8B-B14F-4D97-AF65-F5344CB8AC3E}">
        <p14:creationId xmlns:p14="http://schemas.microsoft.com/office/powerpoint/2010/main" val="2184972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4143181" y="9119008"/>
            <a:ext cx="3170362" cy="480553"/>
          </a:xfrm>
          <a:prstGeom prst="rect">
            <a:avLst/>
          </a:prstGeom>
          <a:ln/>
        </p:spPr>
        <p:txBody>
          <a:bodyPr lIns="94887" tIns="47444" rIns="94887" bIns="47444"/>
          <a:lstStyle/>
          <a:p>
            <a:fld id="{211431F6-73FC-4031-940E-5B2078A33F43}" type="slidenum">
              <a:rPr lang="en-US"/>
              <a:pPr/>
              <a:t>16</a:t>
            </a:fld>
            <a:endParaRPr lang="en-US" dirty="0"/>
          </a:p>
        </p:txBody>
      </p:sp>
      <p:sp>
        <p:nvSpPr>
          <p:cNvPr id="325634" name="Rectangle 2"/>
          <p:cNvSpPr>
            <a:spLocks noGrp="1" noRot="1" noChangeAspect="1" noChangeArrowheads="1"/>
          </p:cNvSpPr>
          <p:nvPr>
            <p:ph type="sldImg"/>
          </p:nvPr>
        </p:nvSpPr>
        <p:spPr bwMode="auto">
          <a:xfrm>
            <a:off x="1257300" y="720725"/>
            <a:ext cx="4799013" cy="3598863"/>
          </a:xfrm>
          <a:prstGeom prst="rect">
            <a:avLst/>
          </a:prstGeom>
          <a:solidFill>
            <a:srgbClr val="FFFFFF"/>
          </a:solidFill>
          <a:ln>
            <a:solidFill>
              <a:srgbClr val="000000"/>
            </a:solidFill>
            <a:miter lim="800000"/>
            <a:headEnd/>
            <a:tailEnd/>
          </a:ln>
        </p:spPr>
      </p:sp>
      <p:sp>
        <p:nvSpPr>
          <p:cNvPr id="325635" name="Rectangle 3"/>
          <p:cNvSpPr>
            <a:spLocks noGrp="1" noChangeArrowheads="1"/>
          </p:cNvSpPr>
          <p:nvPr>
            <p:ph type="body" idx="1"/>
          </p:nvPr>
        </p:nvSpPr>
        <p:spPr bwMode="auto">
          <a:xfrm>
            <a:off x="976134" y="4561145"/>
            <a:ext cx="5362933" cy="4320048"/>
          </a:xfrm>
          <a:prstGeom prst="rect">
            <a:avLst/>
          </a:prstGeom>
          <a:solidFill>
            <a:srgbClr val="FFFFFF"/>
          </a:solidFill>
          <a:ln>
            <a:solidFill>
              <a:srgbClr val="000000"/>
            </a:solidFill>
            <a:miter lim="800000"/>
            <a:headEnd/>
            <a:tailEnd/>
          </a:ln>
        </p:spPr>
        <p:txBody>
          <a:bodyPr lIns="95025" tIns="47512" rIns="95025" bIns="47512"/>
          <a:lstStyle/>
          <a:p>
            <a:endParaRPr lang="en-US" dirty="0"/>
          </a:p>
        </p:txBody>
      </p:sp>
    </p:spTree>
    <p:extLst>
      <p:ext uri="{BB962C8B-B14F-4D97-AF65-F5344CB8AC3E}">
        <p14:creationId xmlns:p14="http://schemas.microsoft.com/office/powerpoint/2010/main" val="31000342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a:xfrm>
            <a:off x="4143587" y="9119069"/>
            <a:ext cx="3169920" cy="480474"/>
          </a:xfrm>
          <a:prstGeom prst="rect">
            <a:avLst/>
          </a:prstGeom>
        </p:spPr>
        <p:txBody>
          <a:bodyPr lIns="96323" tIns="48161" rIns="96323" bIns="48161"/>
          <a:lstStyle/>
          <a:p>
            <a:fld id="{1636EA65-971D-4DA7-A9E5-B66E383A8BA8}" type="slidenum">
              <a:rPr lang="en-US" smtClean="0"/>
              <a:pPr/>
              <a:t>17</a:t>
            </a:fld>
            <a:endParaRPr lang="en-US" dirty="0"/>
          </a:p>
        </p:txBody>
      </p:sp>
    </p:spTree>
    <p:extLst>
      <p:ext uri="{BB962C8B-B14F-4D97-AF65-F5344CB8AC3E}">
        <p14:creationId xmlns:p14="http://schemas.microsoft.com/office/powerpoint/2010/main" val="22372037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a:xfrm>
            <a:off x="4143181" y="9119008"/>
            <a:ext cx="3170362" cy="480553"/>
          </a:xfrm>
          <a:prstGeom prst="rect">
            <a:avLst/>
          </a:prstGeom>
        </p:spPr>
        <p:txBody>
          <a:bodyPr lIns="94887" tIns="47444" rIns="94887" bIns="47444"/>
          <a:lstStyle/>
          <a:p>
            <a:fld id="{1B4D73A7-B42E-4D23-AE15-A694B5BEF3FB}" type="slidenum">
              <a:rPr lang="en-US" smtClean="0"/>
              <a:pPr/>
              <a:t>18</a:t>
            </a:fld>
            <a:endParaRPr lang="en-US" dirty="0"/>
          </a:p>
        </p:txBody>
      </p:sp>
    </p:spTree>
    <p:extLst>
      <p:ext uri="{BB962C8B-B14F-4D97-AF65-F5344CB8AC3E}">
        <p14:creationId xmlns:p14="http://schemas.microsoft.com/office/powerpoint/2010/main" val="6412782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a:xfrm>
            <a:off x="4143181" y="9119008"/>
            <a:ext cx="3170362" cy="480553"/>
          </a:xfrm>
          <a:prstGeom prst="rect">
            <a:avLst/>
          </a:prstGeom>
        </p:spPr>
        <p:txBody>
          <a:bodyPr lIns="94887" tIns="47444" rIns="94887" bIns="47444"/>
          <a:lstStyle/>
          <a:p>
            <a:fld id="{1B4D73A7-B42E-4D23-AE15-A694B5BEF3FB}" type="slidenum">
              <a:rPr lang="en-US" smtClean="0"/>
              <a:pPr/>
              <a:t>19</a:t>
            </a:fld>
            <a:endParaRPr lang="en-US" dirty="0"/>
          </a:p>
        </p:txBody>
      </p:sp>
    </p:spTree>
    <p:extLst>
      <p:ext uri="{BB962C8B-B14F-4D97-AF65-F5344CB8AC3E}">
        <p14:creationId xmlns:p14="http://schemas.microsoft.com/office/powerpoint/2010/main" val="37511343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a:xfrm>
            <a:off x="4143181" y="9119008"/>
            <a:ext cx="3170362" cy="480553"/>
          </a:xfrm>
          <a:prstGeom prst="rect">
            <a:avLst/>
          </a:prstGeom>
        </p:spPr>
        <p:txBody>
          <a:bodyPr lIns="94887" tIns="47444" rIns="94887" bIns="47444"/>
          <a:lstStyle/>
          <a:p>
            <a:fld id="{1B4D73A7-B42E-4D23-AE15-A694B5BEF3FB}" type="slidenum">
              <a:rPr lang="en-US" smtClean="0"/>
              <a:pPr/>
              <a:t>20</a:t>
            </a:fld>
            <a:endParaRPr lang="en-US" dirty="0"/>
          </a:p>
        </p:txBody>
      </p:sp>
    </p:spTree>
    <p:extLst>
      <p:ext uri="{BB962C8B-B14F-4D97-AF65-F5344CB8AC3E}">
        <p14:creationId xmlns:p14="http://schemas.microsoft.com/office/powerpoint/2010/main" val="25541600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4143181" y="9119008"/>
            <a:ext cx="3170362" cy="480553"/>
          </a:xfrm>
          <a:prstGeom prst="rect">
            <a:avLst/>
          </a:prstGeom>
          <a:ln/>
        </p:spPr>
        <p:txBody>
          <a:bodyPr lIns="94887" tIns="47444" rIns="94887" bIns="47444"/>
          <a:lstStyle/>
          <a:p>
            <a:fld id="{211431F6-73FC-4031-940E-5B2078A33F43}" type="slidenum">
              <a:rPr lang="en-US"/>
              <a:pPr/>
              <a:t>2</a:t>
            </a:fld>
            <a:endParaRPr lang="en-US" dirty="0"/>
          </a:p>
        </p:txBody>
      </p:sp>
      <p:sp>
        <p:nvSpPr>
          <p:cNvPr id="325634" name="Rectangle 2"/>
          <p:cNvSpPr>
            <a:spLocks noGrp="1" noRot="1" noChangeAspect="1" noChangeArrowheads="1"/>
          </p:cNvSpPr>
          <p:nvPr>
            <p:ph type="sldImg"/>
          </p:nvPr>
        </p:nvSpPr>
        <p:spPr bwMode="auto">
          <a:xfrm>
            <a:off x="1257300" y="720725"/>
            <a:ext cx="4799013" cy="3598863"/>
          </a:xfrm>
          <a:prstGeom prst="rect">
            <a:avLst/>
          </a:prstGeom>
          <a:solidFill>
            <a:srgbClr val="FFFFFF"/>
          </a:solidFill>
          <a:ln>
            <a:solidFill>
              <a:srgbClr val="000000"/>
            </a:solidFill>
            <a:miter lim="800000"/>
            <a:headEnd/>
            <a:tailEnd/>
          </a:ln>
        </p:spPr>
      </p:sp>
      <p:sp>
        <p:nvSpPr>
          <p:cNvPr id="325635" name="Rectangle 3"/>
          <p:cNvSpPr>
            <a:spLocks noGrp="1" noChangeArrowheads="1"/>
          </p:cNvSpPr>
          <p:nvPr>
            <p:ph type="body" idx="1"/>
          </p:nvPr>
        </p:nvSpPr>
        <p:spPr bwMode="auto">
          <a:xfrm>
            <a:off x="976134" y="4561145"/>
            <a:ext cx="5362933" cy="4320048"/>
          </a:xfrm>
          <a:prstGeom prst="rect">
            <a:avLst/>
          </a:prstGeom>
          <a:solidFill>
            <a:srgbClr val="FFFFFF"/>
          </a:solidFill>
          <a:ln>
            <a:solidFill>
              <a:srgbClr val="000000"/>
            </a:solidFill>
            <a:miter lim="800000"/>
            <a:headEnd/>
            <a:tailEnd/>
          </a:ln>
        </p:spPr>
        <p:txBody>
          <a:bodyPr lIns="95025" tIns="47512" rIns="95025" bIns="47512"/>
          <a:lstStyle/>
          <a:p>
            <a:endParaRPr lang="en-US" dirty="0"/>
          </a:p>
        </p:txBody>
      </p:sp>
    </p:spTree>
    <p:extLst>
      <p:ext uri="{BB962C8B-B14F-4D97-AF65-F5344CB8AC3E}">
        <p14:creationId xmlns:p14="http://schemas.microsoft.com/office/powerpoint/2010/main" val="272908540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a:xfrm>
            <a:off x="4143587" y="9119069"/>
            <a:ext cx="3169920" cy="480474"/>
          </a:xfrm>
          <a:prstGeom prst="rect">
            <a:avLst/>
          </a:prstGeom>
        </p:spPr>
        <p:txBody>
          <a:bodyPr lIns="96323" tIns="48161" rIns="96323" bIns="48161"/>
          <a:lstStyle/>
          <a:p>
            <a:fld id="{AD6C2AEF-FF3E-441A-B759-F46BEC42633A}" type="slidenum">
              <a:rPr lang="en-US" smtClean="0"/>
              <a:pPr/>
              <a:t>21</a:t>
            </a:fld>
            <a:endParaRPr lang="en-US" dirty="0"/>
          </a:p>
        </p:txBody>
      </p:sp>
    </p:spTree>
    <p:extLst>
      <p:ext uri="{BB962C8B-B14F-4D97-AF65-F5344CB8AC3E}">
        <p14:creationId xmlns:p14="http://schemas.microsoft.com/office/powerpoint/2010/main" val="283002246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a:xfrm>
            <a:off x="4143587" y="9119069"/>
            <a:ext cx="3169920" cy="480474"/>
          </a:xfrm>
          <a:prstGeom prst="rect">
            <a:avLst/>
          </a:prstGeom>
        </p:spPr>
        <p:txBody>
          <a:bodyPr lIns="96323" tIns="48161" rIns="96323" bIns="48161"/>
          <a:lstStyle/>
          <a:p>
            <a:fld id="{AD6C2AEF-FF3E-441A-B759-F46BEC42633A}" type="slidenum">
              <a:rPr lang="en-US" smtClean="0"/>
              <a:pPr/>
              <a:t>22</a:t>
            </a:fld>
            <a:endParaRPr lang="en-US" dirty="0"/>
          </a:p>
        </p:txBody>
      </p:sp>
    </p:spTree>
    <p:extLst>
      <p:ext uri="{BB962C8B-B14F-4D97-AF65-F5344CB8AC3E}">
        <p14:creationId xmlns:p14="http://schemas.microsoft.com/office/powerpoint/2010/main" val="261027679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a:xfrm>
            <a:off x="4143587" y="9119069"/>
            <a:ext cx="3169920" cy="480474"/>
          </a:xfrm>
          <a:prstGeom prst="rect">
            <a:avLst/>
          </a:prstGeom>
        </p:spPr>
        <p:txBody>
          <a:bodyPr lIns="96323" tIns="48161" rIns="96323" bIns="48161"/>
          <a:lstStyle/>
          <a:p>
            <a:fld id="{AD6C2AEF-FF3E-441A-B759-F46BEC42633A}" type="slidenum">
              <a:rPr lang="en-US" smtClean="0"/>
              <a:pPr/>
              <a:t>23</a:t>
            </a:fld>
            <a:endParaRPr lang="en-US" dirty="0"/>
          </a:p>
        </p:txBody>
      </p:sp>
    </p:spTree>
    <p:extLst>
      <p:ext uri="{BB962C8B-B14F-4D97-AF65-F5344CB8AC3E}">
        <p14:creationId xmlns:p14="http://schemas.microsoft.com/office/powerpoint/2010/main" val="178007051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a:xfrm>
            <a:off x="4143587" y="9119069"/>
            <a:ext cx="3169920" cy="480474"/>
          </a:xfrm>
          <a:prstGeom prst="rect">
            <a:avLst/>
          </a:prstGeom>
        </p:spPr>
        <p:txBody>
          <a:bodyPr lIns="96323" tIns="48161" rIns="96323" bIns="48161"/>
          <a:lstStyle/>
          <a:p>
            <a:fld id="{AD6C2AEF-FF3E-441A-B759-F46BEC42633A}" type="slidenum">
              <a:rPr lang="en-US" smtClean="0"/>
              <a:pPr/>
              <a:t>24</a:t>
            </a:fld>
            <a:endParaRPr lang="en-US" dirty="0"/>
          </a:p>
        </p:txBody>
      </p:sp>
    </p:spTree>
    <p:extLst>
      <p:ext uri="{BB962C8B-B14F-4D97-AF65-F5344CB8AC3E}">
        <p14:creationId xmlns:p14="http://schemas.microsoft.com/office/powerpoint/2010/main" val="95426257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a:xfrm>
            <a:off x="4143587" y="9119069"/>
            <a:ext cx="3169920" cy="480474"/>
          </a:xfrm>
          <a:prstGeom prst="rect">
            <a:avLst/>
          </a:prstGeom>
        </p:spPr>
        <p:txBody>
          <a:bodyPr lIns="96323" tIns="48161" rIns="96323" bIns="48161"/>
          <a:lstStyle/>
          <a:p>
            <a:fld id="{AD6C2AEF-FF3E-441A-B759-F46BEC42633A}" type="slidenum">
              <a:rPr lang="en-US" smtClean="0"/>
              <a:pPr/>
              <a:t>25</a:t>
            </a:fld>
            <a:endParaRPr lang="en-US" dirty="0"/>
          </a:p>
        </p:txBody>
      </p:sp>
    </p:spTree>
    <p:extLst>
      <p:ext uri="{BB962C8B-B14F-4D97-AF65-F5344CB8AC3E}">
        <p14:creationId xmlns:p14="http://schemas.microsoft.com/office/powerpoint/2010/main" val="197889079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4143181" y="9119008"/>
            <a:ext cx="3170362" cy="480553"/>
          </a:xfrm>
          <a:prstGeom prst="rect">
            <a:avLst/>
          </a:prstGeom>
          <a:ln/>
        </p:spPr>
        <p:txBody>
          <a:bodyPr lIns="94887" tIns="47444" rIns="94887" bIns="47444"/>
          <a:lstStyle/>
          <a:p>
            <a:fld id="{211431F6-73FC-4031-940E-5B2078A33F43}" type="slidenum">
              <a:rPr lang="en-US"/>
              <a:pPr/>
              <a:t>26</a:t>
            </a:fld>
            <a:endParaRPr lang="en-US" dirty="0"/>
          </a:p>
        </p:txBody>
      </p:sp>
      <p:sp>
        <p:nvSpPr>
          <p:cNvPr id="325634" name="Rectangle 2"/>
          <p:cNvSpPr>
            <a:spLocks noGrp="1" noRot="1" noChangeAspect="1" noChangeArrowheads="1"/>
          </p:cNvSpPr>
          <p:nvPr>
            <p:ph type="sldImg"/>
          </p:nvPr>
        </p:nvSpPr>
        <p:spPr bwMode="auto">
          <a:xfrm>
            <a:off x="1257300" y="720725"/>
            <a:ext cx="4799013" cy="3598863"/>
          </a:xfrm>
          <a:prstGeom prst="rect">
            <a:avLst/>
          </a:prstGeom>
          <a:solidFill>
            <a:srgbClr val="FFFFFF"/>
          </a:solidFill>
          <a:ln>
            <a:solidFill>
              <a:srgbClr val="000000"/>
            </a:solidFill>
            <a:miter lim="800000"/>
            <a:headEnd/>
            <a:tailEnd/>
          </a:ln>
        </p:spPr>
      </p:sp>
      <p:sp>
        <p:nvSpPr>
          <p:cNvPr id="325635" name="Rectangle 3"/>
          <p:cNvSpPr>
            <a:spLocks noGrp="1" noChangeArrowheads="1"/>
          </p:cNvSpPr>
          <p:nvPr>
            <p:ph type="body" idx="1"/>
          </p:nvPr>
        </p:nvSpPr>
        <p:spPr bwMode="auto">
          <a:xfrm>
            <a:off x="976134" y="4561145"/>
            <a:ext cx="5362933" cy="4320048"/>
          </a:xfrm>
          <a:prstGeom prst="rect">
            <a:avLst/>
          </a:prstGeom>
          <a:solidFill>
            <a:srgbClr val="FFFFFF"/>
          </a:solidFill>
          <a:ln>
            <a:solidFill>
              <a:srgbClr val="000000"/>
            </a:solidFill>
            <a:miter lim="800000"/>
            <a:headEnd/>
            <a:tailEnd/>
          </a:ln>
        </p:spPr>
        <p:txBody>
          <a:bodyPr lIns="95025" tIns="47512" rIns="95025" bIns="47512"/>
          <a:lstStyle/>
          <a:p>
            <a:endParaRPr lang="en-US" dirty="0"/>
          </a:p>
        </p:txBody>
      </p:sp>
    </p:spTree>
    <p:extLst>
      <p:ext uri="{BB962C8B-B14F-4D97-AF65-F5344CB8AC3E}">
        <p14:creationId xmlns:p14="http://schemas.microsoft.com/office/powerpoint/2010/main" val="263957024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a:xfrm>
            <a:off x="4143587" y="9119069"/>
            <a:ext cx="3169920" cy="480474"/>
          </a:xfrm>
          <a:prstGeom prst="rect">
            <a:avLst/>
          </a:prstGeom>
        </p:spPr>
        <p:txBody>
          <a:bodyPr lIns="96323" tIns="48161" rIns="96323" bIns="48161"/>
          <a:lstStyle/>
          <a:p>
            <a:fld id="{AD6C2AEF-FF3E-441A-B759-F46BEC42633A}" type="slidenum">
              <a:rPr lang="en-US" smtClean="0"/>
              <a:pPr/>
              <a:t>27</a:t>
            </a:fld>
            <a:endParaRPr lang="en-US"/>
          </a:p>
        </p:txBody>
      </p:sp>
    </p:spTree>
    <p:extLst>
      <p:ext uri="{BB962C8B-B14F-4D97-AF65-F5344CB8AC3E}">
        <p14:creationId xmlns:p14="http://schemas.microsoft.com/office/powerpoint/2010/main" val="6507824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4143181" y="9119008"/>
            <a:ext cx="3170362" cy="480553"/>
          </a:xfrm>
          <a:prstGeom prst="rect">
            <a:avLst/>
          </a:prstGeom>
          <a:ln/>
        </p:spPr>
        <p:txBody>
          <a:bodyPr lIns="94887" tIns="47444" rIns="94887" bIns="47444"/>
          <a:lstStyle/>
          <a:p>
            <a:fld id="{211431F6-73FC-4031-940E-5B2078A33F43}" type="slidenum">
              <a:rPr lang="en-US"/>
              <a:pPr/>
              <a:t>28</a:t>
            </a:fld>
            <a:endParaRPr lang="en-US" dirty="0"/>
          </a:p>
        </p:txBody>
      </p:sp>
      <p:sp>
        <p:nvSpPr>
          <p:cNvPr id="325634" name="Rectangle 2"/>
          <p:cNvSpPr>
            <a:spLocks noGrp="1" noRot="1" noChangeAspect="1" noChangeArrowheads="1"/>
          </p:cNvSpPr>
          <p:nvPr>
            <p:ph type="sldImg"/>
          </p:nvPr>
        </p:nvSpPr>
        <p:spPr bwMode="auto">
          <a:xfrm>
            <a:off x="1257300" y="720725"/>
            <a:ext cx="4799013" cy="3598863"/>
          </a:xfrm>
          <a:prstGeom prst="rect">
            <a:avLst/>
          </a:prstGeom>
          <a:solidFill>
            <a:srgbClr val="FFFFFF"/>
          </a:solidFill>
          <a:ln>
            <a:solidFill>
              <a:srgbClr val="000000"/>
            </a:solidFill>
            <a:miter lim="800000"/>
            <a:headEnd/>
            <a:tailEnd/>
          </a:ln>
        </p:spPr>
      </p:sp>
      <p:sp>
        <p:nvSpPr>
          <p:cNvPr id="325635" name="Rectangle 3"/>
          <p:cNvSpPr>
            <a:spLocks noGrp="1" noChangeArrowheads="1"/>
          </p:cNvSpPr>
          <p:nvPr>
            <p:ph type="body" idx="1"/>
          </p:nvPr>
        </p:nvSpPr>
        <p:spPr bwMode="auto">
          <a:xfrm>
            <a:off x="976134" y="4561145"/>
            <a:ext cx="5362933" cy="4320048"/>
          </a:xfrm>
          <a:prstGeom prst="rect">
            <a:avLst/>
          </a:prstGeom>
          <a:solidFill>
            <a:srgbClr val="FFFFFF"/>
          </a:solidFill>
          <a:ln>
            <a:solidFill>
              <a:srgbClr val="000000"/>
            </a:solidFill>
            <a:miter lim="800000"/>
            <a:headEnd/>
            <a:tailEnd/>
          </a:ln>
        </p:spPr>
        <p:txBody>
          <a:bodyPr lIns="95025" tIns="47512" rIns="95025" bIns="47512"/>
          <a:lstStyle/>
          <a:p>
            <a:endParaRPr lang="en-US" dirty="0"/>
          </a:p>
        </p:txBody>
      </p:sp>
    </p:spTree>
    <p:extLst>
      <p:ext uri="{BB962C8B-B14F-4D97-AF65-F5344CB8AC3E}">
        <p14:creationId xmlns:p14="http://schemas.microsoft.com/office/powerpoint/2010/main" val="52708260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a:xfrm>
            <a:off x="4143587" y="9119069"/>
            <a:ext cx="3169920" cy="480474"/>
          </a:xfrm>
          <a:prstGeom prst="rect">
            <a:avLst/>
          </a:prstGeom>
        </p:spPr>
        <p:txBody>
          <a:bodyPr lIns="96323" tIns="48161" rIns="96323" bIns="48161"/>
          <a:lstStyle/>
          <a:p>
            <a:fld id="{AD6C2AEF-FF3E-441A-B759-F46BEC42633A}" type="slidenum">
              <a:rPr lang="en-US" smtClean="0"/>
              <a:pPr/>
              <a:t>29</a:t>
            </a:fld>
            <a:endParaRPr lang="en-US"/>
          </a:p>
        </p:txBody>
      </p:sp>
    </p:spTree>
    <p:extLst>
      <p:ext uri="{BB962C8B-B14F-4D97-AF65-F5344CB8AC3E}">
        <p14:creationId xmlns:p14="http://schemas.microsoft.com/office/powerpoint/2010/main" val="6765537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a:xfrm>
            <a:off x="4143587" y="9119069"/>
            <a:ext cx="3169920" cy="480474"/>
          </a:xfrm>
          <a:prstGeom prst="rect">
            <a:avLst/>
          </a:prstGeom>
        </p:spPr>
        <p:txBody>
          <a:bodyPr lIns="96323" tIns="48161" rIns="96323" bIns="48161"/>
          <a:lstStyle/>
          <a:p>
            <a:fld id="{AD6C2AEF-FF3E-441A-B759-F46BEC42633A}" type="slidenum">
              <a:rPr lang="en-US" smtClean="0"/>
              <a:pPr/>
              <a:t>30</a:t>
            </a:fld>
            <a:endParaRPr lang="en-US"/>
          </a:p>
        </p:txBody>
      </p:sp>
    </p:spTree>
    <p:extLst>
      <p:ext uri="{BB962C8B-B14F-4D97-AF65-F5344CB8AC3E}">
        <p14:creationId xmlns:p14="http://schemas.microsoft.com/office/powerpoint/2010/main" val="3142808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4143181" y="9119008"/>
            <a:ext cx="3170362" cy="480553"/>
          </a:xfrm>
          <a:prstGeom prst="rect">
            <a:avLst/>
          </a:prstGeom>
          <a:ln/>
        </p:spPr>
        <p:txBody>
          <a:bodyPr lIns="94887" tIns="47444" rIns="94887" bIns="47444"/>
          <a:lstStyle/>
          <a:p>
            <a:fld id="{211431F6-73FC-4031-940E-5B2078A33F43}" type="slidenum">
              <a:rPr lang="en-US"/>
              <a:pPr/>
              <a:t>3</a:t>
            </a:fld>
            <a:endParaRPr lang="en-US" dirty="0"/>
          </a:p>
        </p:txBody>
      </p:sp>
      <p:sp>
        <p:nvSpPr>
          <p:cNvPr id="325634" name="Rectangle 2"/>
          <p:cNvSpPr>
            <a:spLocks noGrp="1" noRot="1" noChangeAspect="1" noChangeArrowheads="1"/>
          </p:cNvSpPr>
          <p:nvPr>
            <p:ph type="sldImg"/>
          </p:nvPr>
        </p:nvSpPr>
        <p:spPr bwMode="auto">
          <a:xfrm>
            <a:off x="1257300" y="720725"/>
            <a:ext cx="4799013" cy="3598863"/>
          </a:xfrm>
          <a:prstGeom prst="rect">
            <a:avLst/>
          </a:prstGeom>
          <a:solidFill>
            <a:srgbClr val="FFFFFF"/>
          </a:solidFill>
          <a:ln>
            <a:solidFill>
              <a:srgbClr val="000000"/>
            </a:solidFill>
            <a:miter lim="800000"/>
            <a:headEnd/>
            <a:tailEnd/>
          </a:ln>
        </p:spPr>
      </p:sp>
      <p:sp>
        <p:nvSpPr>
          <p:cNvPr id="325635" name="Rectangle 3"/>
          <p:cNvSpPr>
            <a:spLocks noGrp="1" noChangeArrowheads="1"/>
          </p:cNvSpPr>
          <p:nvPr>
            <p:ph type="body" idx="1"/>
          </p:nvPr>
        </p:nvSpPr>
        <p:spPr bwMode="auto">
          <a:xfrm>
            <a:off x="976134" y="4561145"/>
            <a:ext cx="5362933" cy="4320048"/>
          </a:xfrm>
          <a:prstGeom prst="rect">
            <a:avLst/>
          </a:prstGeom>
          <a:solidFill>
            <a:srgbClr val="FFFFFF"/>
          </a:solidFill>
          <a:ln>
            <a:solidFill>
              <a:srgbClr val="000000"/>
            </a:solidFill>
            <a:miter lim="800000"/>
            <a:headEnd/>
            <a:tailEnd/>
          </a:ln>
        </p:spPr>
        <p:txBody>
          <a:bodyPr lIns="95025" tIns="47512" rIns="95025" bIns="47512"/>
          <a:lstStyle/>
          <a:p>
            <a:endParaRPr lang="en-US" dirty="0"/>
          </a:p>
        </p:txBody>
      </p:sp>
    </p:spTree>
    <p:extLst>
      <p:ext uri="{BB962C8B-B14F-4D97-AF65-F5344CB8AC3E}">
        <p14:creationId xmlns:p14="http://schemas.microsoft.com/office/powerpoint/2010/main" val="15939049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a:xfrm>
            <a:off x="4143587" y="9119474"/>
            <a:ext cx="3169920" cy="480060"/>
          </a:xfrm>
          <a:prstGeom prst="rect">
            <a:avLst/>
          </a:prstGeom>
        </p:spPr>
        <p:txBody>
          <a:bodyPr lIns="96661" tIns="48331" rIns="96661" bIns="48331"/>
          <a:lstStyle/>
          <a:p>
            <a:fld id="{8E974F0D-58B1-4988-AC18-2457D0B84F13}" type="slidenum">
              <a:rPr lang="en-US" smtClean="0"/>
              <a:pPr/>
              <a:t>4</a:t>
            </a:fld>
            <a:endParaRPr lang="en-US" dirty="0"/>
          </a:p>
        </p:txBody>
      </p:sp>
    </p:spTree>
    <p:extLst>
      <p:ext uri="{BB962C8B-B14F-4D97-AF65-F5344CB8AC3E}">
        <p14:creationId xmlns:p14="http://schemas.microsoft.com/office/powerpoint/2010/main" val="40552435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4143181" y="9119008"/>
            <a:ext cx="3170362" cy="480553"/>
          </a:xfrm>
          <a:prstGeom prst="rect">
            <a:avLst/>
          </a:prstGeom>
          <a:ln/>
        </p:spPr>
        <p:txBody>
          <a:bodyPr lIns="94887" tIns="47444" rIns="94887" bIns="47444"/>
          <a:lstStyle/>
          <a:p>
            <a:fld id="{211431F6-73FC-4031-940E-5B2078A33F43}" type="slidenum">
              <a:rPr lang="en-US"/>
              <a:pPr/>
              <a:t>5</a:t>
            </a:fld>
            <a:endParaRPr lang="en-US" dirty="0"/>
          </a:p>
        </p:txBody>
      </p:sp>
      <p:sp>
        <p:nvSpPr>
          <p:cNvPr id="325634" name="Rectangle 2"/>
          <p:cNvSpPr>
            <a:spLocks noGrp="1" noRot="1" noChangeAspect="1" noChangeArrowheads="1"/>
          </p:cNvSpPr>
          <p:nvPr>
            <p:ph type="sldImg"/>
          </p:nvPr>
        </p:nvSpPr>
        <p:spPr bwMode="auto">
          <a:xfrm>
            <a:off x="1257300" y="720725"/>
            <a:ext cx="4799013" cy="3598863"/>
          </a:xfrm>
          <a:prstGeom prst="rect">
            <a:avLst/>
          </a:prstGeom>
          <a:solidFill>
            <a:srgbClr val="FFFFFF"/>
          </a:solidFill>
          <a:ln>
            <a:solidFill>
              <a:srgbClr val="000000"/>
            </a:solidFill>
            <a:miter lim="800000"/>
            <a:headEnd/>
            <a:tailEnd/>
          </a:ln>
        </p:spPr>
      </p:sp>
      <p:sp>
        <p:nvSpPr>
          <p:cNvPr id="325635" name="Rectangle 3"/>
          <p:cNvSpPr>
            <a:spLocks noGrp="1" noChangeArrowheads="1"/>
          </p:cNvSpPr>
          <p:nvPr>
            <p:ph type="body" idx="1"/>
          </p:nvPr>
        </p:nvSpPr>
        <p:spPr bwMode="auto">
          <a:xfrm>
            <a:off x="976134" y="4561145"/>
            <a:ext cx="5362933" cy="4320048"/>
          </a:xfrm>
          <a:prstGeom prst="rect">
            <a:avLst/>
          </a:prstGeom>
          <a:solidFill>
            <a:srgbClr val="FFFFFF"/>
          </a:solidFill>
          <a:ln>
            <a:solidFill>
              <a:srgbClr val="000000"/>
            </a:solidFill>
            <a:miter lim="800000"/>
            <a:headEnd/>
            <a:tailEnd/>
          </a:ln>
        </p:spPr>
        <p:txBody>
          <a:bodyPr lIns="95025" tIns="47512" rIns="95025" bIns="47512"/>
          <a:lstStyle/>
          <a:p>
            <a:endParaRPr lang="en-US" dirty="0"/>
          </a:p>
        </p:txBody>
      </p:sp>
    </p:spTree>
    <p:extLst>
      <p:ext uri="{BB962C8B-B14F-4D97-AF65-F5344CB8AC3E}">
        <p14:creationId xmlns:p14="http://schemas.microsoft.com/office/powerpoint/2010/main" val="1702852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4143181" y="9119008"/>
            <a:ext cx="3170362" cy="480553"/>
          </a:xfrm>
          <a:prstGeom prst="rect">
            <a:avLst/>
          </a:prstGeom>
          <a:ln/>
        </p:spPr>
        <p:txBody>
          <a:bodyPr lIns="94887" tIns="47444" rIns="94887" bIns="47444"/>
          <a:lstStyle/>
          <a:p>
            <a:fld id="{211431F6-73FC-4031-940E-5B2078A33F43}" type="slidenum">
              <a:rPr lang="en-US"/>
              <a:pPr/>
              <a:t>6</a:t>
            </a:fld>
            <a:endParaRPr lang="en-US" dirty="0"/>
          </a:p>
        </p:txBody>
      </p:sp>
      <p:sp>
        <p:nvSpPr>
          <p:cNvPr id="325634" name="Rectangle 2"/>
          <p:cNvSpPr>
            <a:spLocks noGrp="1" noRot="1" noChangeAspect="1" noChangeArrowheads="1"/>
          </p:cNvSpPr>
          <p:nvPr>
            <p:ph type="sldImg"/>
          </p:nvPr>
        </p:nvSpPr>
        <p:spPr bwMode="auto">
          <a:xfrm>
            <a:off x="1257300" y="720725"/>
            <a:ext cx="4799013" cy="3598863"/>
          </a:xfrm>
          <a:prstGeom prst="rect">
            <a:avLst/>
          </a:prstGeom>
          <a:solidFill>
            <a:srgbClr val="FFFFFF"/>
          </a:solidFill>
          <a:ln>
            <a:solidFill>
              <a:srgbClr val="000000"/>
            </a:solidFill>
            <a:miter lim="800000"/>
            <a:headEnd/>
            <a:tailEnd/>
          </a:ln>
        </p:spPr>
      </p:sp>
      <p:sp>
        <p:nvSpPr>
          <p:cNvPr id="325635" name="Rectangle 3"/>
          <p:cNvSpPr>
            <a:spLocks noGrp="1" noChangeArrowheads="1"/>
          </p:cNvSpPr>
          <p:nvPr>
            <p:ph type="body" idx="1"/>
          </p:nvPr>
        </p:nvSpPr>
        <p:spPr bwMode="auto">
          <a:xfrm>
            <a:off x="976134" y="4561145"/>
            <a:ext cx="5362933" cy="4320048"/>
          </a:xfrm>
          <a:prstGeom prst="rect">
            <a:avLst/>
          </a:prstGeom>
          <a:solidFill>
            <a:srgbClr val="FFFFFF"/>
          </a:solidFill>
          <a:ln>
            <a:solidFill>
              <a:srgbClr val="000000"/>
            </a:solidFill>
            <a:miter lim="800000"/>
            <a:headEnd/>
            <a:tailEnd/>
          </a:ln>
        </p:spPr>
        <p:txBody>
          <a:bodyPr lIns="95025" tIns="47512" rIns="95025" bIns="47512"/>
          <a:lstStyle/>
          <a:p>
            <a:endParaRPr lang="en-US" dirty="0"/>
          </a:p>
        </p:txBody>
      </p:sp>
    </p:spTree>
    <p:extLst>
      <p:ext uri="{BB962C8B-B14F-4D97-AF65-F5344CB8AC3E}">
        <p14:creationId xmlns:p14="http://schemas.microsoft.com/office/powerpoint/2010/main" val="30803806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a:xfrm>
            <a:off x="4143587" y="9119069"/>
            <a:ext cx="3169920" cy="480474"/>
          </a:xfrm>
          <a:prstGeom prst="rect">
            <a:avLst/>
          </a:prstGeom>
        </p:spPr>
        <p:txBody>
          <a:bodyPr lIns="96323" tIns="48161" rIns="96323" bIns="48161"/>
          <a:lstStyle/>
          <a:p>
            <a:fld id="{E5BFB961-093E-48D1-BD0C-760F276C1733}" type="slidenum">
              <a:rPr lang="en-US" smtClean="0"/>
              <a:pPr/>
              <a:t>7</a:t>
            </a:fld>
            <a:endParaRPr lang="en-US" dirty="0"/>
          </a:p>
        </p:txBody>
      </p:sp>
    </p:spTree>
    <p:extLst>
      <p:ext uri="{BB962C8B-B14F-4D97-AF65-F5344CB8AC3E}">
        <p14:creationId xmlns:p14="http://schemas.microsoft.com/office/powerpoint/2010/main" val="42190696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a:xfrm>
            <a:off x="4143587" y="9119069"/>
            <a:ext cx="3169920" cy="480474"/>
          </a:xfrm>
          <a:prstGeom prst="rect">
            <a:avLst/>
          </a:prstGeom>
        </p:spPr>
        <p:txBody>
          <a:bodyPr lIns="96323" tIns="48161" rIns="96323" bIns="48161"/>
          <a:lstStyle/>
          <a:p>
            <a:fld id="{E5BFB961-093E-48D1-BD0C-760F276C1733}" type="slidenum">
              <a:rPr lang="en-US" smtClean="0"/>
              <a:pPr/>
              <a:t>8</a:t>
            </a:fld>
            <a:endParaRPr lang="en-US" dirty="0"/>
          </a:p>
        </p:txBody>
      </p:sp>
    </p:spTree>
    <p:extLst>
      <p:ext uri="{BB962C8B-B14F-4D97-AF65-F5344CB8AC3E}">
        <p14:creationId xmlns:p14="http://schemas.microsoft.com/office/powerpoint/2010/main" val="18465653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a:xfrm>
            <a:off x="4143181" y="9119008"/>
            <a:ext cx="3170362" cy="480553"/>
          </a:xfrm>
          <a:prstGeom prst="rect">
            <a:avLst/>
          </a:prstGeom>
        </p:spPr>
        <p:txBody>
          <a:bodyPr lIns="94887" tIns="47444" rIns="94887" bIns="47444"/>
          <a:lstStyle/>
          <a:p>
            <a:fld id="{1B4D73A7-B42E-4D23-AE15-A694B5BEF3FB}" type="slidenum">
              <a:rPr lang="en-US" smtClean="0"/>
              <a:pPr/>
              <a:t>9</a:t>
            </a:fld>
            <a:endParaRPr lang="en-US" dirty="0"/>
          </a:p>
        </p:txBody>
      </p:sp>
    </p:spTree>
    <p:extLst>
      <p:ext uri="{BB962C8B-B14F-4D97-AF65-F5344CB8AC3E}">
        <p14:creationId xmlns:p14="http://schemas.microsoft.com/office/powerpoint/2010/main" val="408199333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104468" name="Picture 1044" descr="Geog banner HR for PPT"/>
          <p:cNvPicPr>
            <a:picLocks noChangeAspect="1" noChangeArrowheads="1"/>
          </p:cNvPicPr>
          <p:nvPr userDrawn="1"/>
        </p:nvPicPr>
        <p:blipFill>
          <a:blip r:embed="rId2" cstate="print"/>
          <a:srcRect/>
          <a:stretch>
            <a:fillRect/>
          </a:stretch>
        </p:blipFill>
        <p:spPr bwMode="auto">
          <a:xfrm>
            <a:off x="0" y="369888"/>
            <a:ext cx="9144000" cy="927100"/>
          </a:xfrm>
          <a:prstGeom prst="rect">
            <a:avLst/>
          </a:prstGeom>
          <a:noFill/>
        </p:spPr>
      </p:pic>
      <p:sp>
        <p:nvSpPr>
          <p:cNvPr id="104450" name="Rectangle 1026"/>
          <p:cNvSpPr>
            <a:spLocks noGrp="1" noChangeArrowheads="1"/>
          </p:cNvSpPr>
          <p:nvPr>
            <p:ph type="ctrTitle"/>
          </p:nvPr>
        </p:nvSpPr>
        <p:spPr>
          <a:xfrm>
            <a:off x="366713" y="2286000"/>
            <a:ext cx="8305800" cy="1143000"/>
          </a:xfrm>
        </p:spPr>
        <p:txBody>
          <a:bodyPr/>
          <a:lstStyle>
            <a:lvl1pPr>
              <a:defRPr sz="4400"/>
            </a:lvl1pPr>
          </a:lstStyle>
          <a:p>
            <a:r>
              <a:rPr lang="en-US"/>
              <a:t>Click to edit Master title style</a:t>
            </a:r>
          </a:p>
        </p:txBody>
      </p:sp>
      <p:sp>
        <p:nvSpPr>
          <p:cNvPr id="104451" name="Rectangle 1027"/>
          <p:cNvSpPr>
            <a:spLocks noGrp="1" noChangeArrowheads="1"/>
          </p:cNvSpPr>
          <p:nvPr>
            <p:ph type="subTitle" idx="1"/>
          </p:nvPr>
        </p:nvSpPr>
        <p:spPr>
          <a:xfrm>
            <a:off x="366713" y="3886200"/>
            <a:ext cx="8305800" cy="1752600"/>
          </a:xfrm>
        </p:spPr>
        <p:txBody>
          <a:bodyPr/>
          <a:lstStyle>
            <a:lvl1pPr marL="0" indent="0">
              <a:buFont typeface="Wingdings" pitchFamily="2" charset="2"/>
              <a:buNone/>
              <a:defRPr/>
            </a:lvl1pPr>
          </a:lstStyle>
          <a:p>
            <a:r>
              <a:rPr lang="en-US"/>
              <a:t>Click to edit Master subtitle style</a:t>
            </a:r>
          </a:p>
        </p:txBody>
      </p:sp>
      <p:sp>
        <p:nvSpPr>
          <p:cNvPr id="104463" name="Rectangle 1039"/>
          <p:cNvSpPr>
            <a:spLocks noChangeArrowheads="1"/>
          </p:cNvSpPr>
          <p:nvPr userDrawn="1"/>
        </p:nvSpPr>
        <p:spPr bwMode="auto">
          <a:xfrm>
            <a:off x="374650" y="6080125"/>
            <a:ext cx="2016125" cy="393700"/>
          </a:xfrm>
          <a:prstGeom prst="rect">
            <a:avLst/>
          </a:prstGeom>
          <a:noFill/>
          <a:ln w="12700">
            <a:noFill/>
            <a:miter lim="800000"/>
            <a:headEnd/>
            <a:tailEnd/>
          </a:ln>
          <a:effectLst/>
        </p:spPr>
        <p:txBody>
          <a:bodyPr wrap="none" lIns="88900" tIns="44450" rIns="88900" bIns="44450">
            <a:spAutoFit/>
          </a:bodyPr>
          <a:lstStyle/>
          <a:p>
            <a:pPr defTabSz="885825"/>
            <a:r>
              <a:rPr lang="en-US" sz="1000" b="1" dirty="0">
                <a:solidFill>
                  <a:schemeClr val="bg1"/>
                </a:solidFill>
              </a:rPr>
              <a:t>U.S. Department of the Interior</a:t>
            </a:r>
          </a:p>
          <a:p>
            <a:pPr defTabSz="885825"/>
            <a:r>
              <a:rPr lang="en-US" sz="1000" b="1" dirty="0">
                <a:solidFill>
                  <a:schemeClr val="bg1"/>
                </a:solidFill>
              </a:rPr>
              <a:t>U.S. Geological Survey</a:t>
            </a:r>
          </a:p>
        </p:txBody>
      </p:sp>
      <p:pic>
        <p:nvPicPr>
          <p:cNvPr id="104462" name="Picture 1038" descr="VisID for Geography PPT"/>
          <p:cNvPicPr>
            <a:picLocks noChangeAspect="1" noChangeArrowheads="1"/>
          </p:cNvPicPr>
          <p:nvPr userDrawn="1"/>
        </p:nvPicPr>
        <p:blipFill>
          <a:blip r:embed="rId3" cstate="print">
            <a:clrChange>
              <a:clrFrom>
                <a:srgbClr val="000000"/>
              </a:clrFrom>
              <a:clrTo>
                <a:srgbClr val="000000">
                  <a:alpha val="0"/>
                </a:srgbClr>
              </a:clrTo>
            </a:clrChange>
          </a:blip>
          <a:srcRect/>
          <a:stretch>
            <a:fillRect/>
          </a:stretch>
        </p:blipFill>
        <p:spPr bwMode="auto">
          <a:xfrm>
            <a:off x="458788" y="434975"/>
            <a:ext cx="2092325" cy="836613"/>
          </a:xfrm>
          <a:prstGeom prst="rect">
            <a:avLst/>
          </a:prstGeom>
          <a:noFill/>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10350" y="152400"/>
            <a:ext cx="2076450" cy="5715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81000" y="152400"/>
            <a:ext cx="6076950" cy="5715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371600"/>
            <a:ext cx="4076700" cy="4495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076700" cy="4495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180F9B">
                <a:gamma/>
                <a:shade val="26275"/>
                <a:invGamma/>
              </a:srgbClr>
            </a:gs>
            <a:gs pos="50000">
              <a:srgbClr val="180F9B"/>
            </a:gs>
            <a:gs pos="100000">
              <a:srgbClr val="180F9B">
                <a:gamma/>
                <a:shade val="26275"/>
                <a:invGamma/>
              </a:srgbClr>
            </a:gs>
          </a:gsLst>
          <a:lin ang="5400000" scaled="1"/>
        </a:gradFill>
        <a:effectLst/>
      </p:bgPr>
    </p:bg>
    <p:spTree>
      <p:nvGrpSpPr>
        <p:cNvPr id="1" name=""/>
        <p:cNvGrpSpPr/>
        <p:nvPr/>
      </p:nvGrpSpPr>
      <p:grpSpPr>
        <a:xfrm>
          <a:off x="0" y="0"/>
          <a:ext cx="0" cy="0"/>
          <a:chOff x="0" y="0"/>
          <a:chExt cx="0" cy="0"/>
        </a:xfrm>
      </p:grpSpPr>
      <p:pic>
        <p:nvPicPr>
          <p:cNvPr id="1051" name="Picture 27" descr="Geog banner HR for PPT"/>
          <p:cNvPicPr>
            <a:picLocks noChangeAspect="1" noChangeArrowheads="1"/>
          </p:cNvPicPr>
          <p:nvPr userDrawn="1"/>
        </p:nvPicPr>
        <p:blipFill>
          <a:blip r:embed="rId13" cstate="print"/>
          <a:srcRect/>
          <a:stretch>
            <a:fillRect/>
          </a:stretch>
        </p:blipFill>
        <p:spPr bwMode="auto">
          <a:xfrm>
            <a:off x="0" y="5962650"/>
            <a:ext cx="9144000" cy="927100"/>
          </a:xfrm>
          <a:prstGeom prst="rect">
            <a:avLst/>
          </a:prstGeom>
          <a:noFill/>
        </p:spPr>
      </p:pic>
      <p:sp>
        <p:nvSpPr>
          <p:cNvPr id="1026" name="Rectangle 2"/>
          <p:cNvSpPr>
            <a:spLocks noGrp="1" noChangeArrowheads="1"/>
          </p:cNvSpPr>
          <p:nvPr>
            <p:ph type="title"/>
          </p:nvPr>
        </p:nvSpPr>
        <p:spPr bwMode="auto">
          <a:xfrm>
            <a:off x="381000" y="152400"/>
            <a:ext cx="8305800" cy="1143000"/>
          </a:xfrm>
          <a:prstGeom prst="rect">
            <a:avLst/>
          </a:prstGeom>
          <a:noFill/>
          <a:ln w="12700">
            <a:noFill/>
            <a:miter lim="800000"/>
            <a:headEnd/>
            <a:tailEnd/>
          </a:ln>
          <a:effectLst/>
        </p:spPr>
        <p:txBody>
          <a:bodyPr vert="horz" wrap="square" lIns="90488" tIns="44450" rIns="90488" bIns="44450" numCol="1" anchor="ctr" anchorCtr="0" compatLnSpc="1">
            <a:prstTxWarp prst="textNoShape">
              <a:avLst/>
            </a:prstTxWarp>
          </a:bodyPr>
          <a:lstStyle/>
          <a:p>
            <a:pPr lvl="0"/>
            <a:r>
              <a:rPr lang="en-US"/>
              <a:t>Click to edit Master </a:t>
            </a:r>
          </a:p>
        </p:txBody>
      </p:sp>
      <p:sp>
        <p:nvSpPr>
          <p:cNvPr id="1027" name="Rectangle 3"/>
          <p:cNvSpPr>
            <a:spLocks noGrp="1" noChangeArrowheads="1"/>
          </p:cNvSpPr>
          <p:nvPr>
            <p:ph type="body" idx="1"/>
          </p:nvPr>
        </p:nvSpPr>
        <p:spPr bwMode="auto">
          <a:xfrm>
            <a:off x="381000" y="1371600"/>
            <a:ext cx="8305800" cy="4495800"/>
          </a:xfrm>
          <a:prstGeom prst="rect">
            <a:avLst/>
          </a:prstGeom>
          <a:noFill/>
          <a:ln w="12700">
            <a:noFill/>
            <a:miter lim="800000"/>
            <a:headEnd/>
            <a:tailEnd/>
          </a:ln>
          <a:effectLst/>
        </p:spPr>
        <p:txBody>
          <a:bodyPr vert="horz" wrap="square" lIns="90488" tIns="44450" rIns="90488" bIns="44450" numCol="1" anchor="t" anchorCtr="0" compatLnSpc="1">
            <a:prstTxWarp prst="textNoShape">
              <a:avLst/>
            </a:prstTxWarp>
          </a:bodyPr>
          <a:lstStyle/>
          <a:p>
            <a:pPr lvl="0"/>
            <a:r>
              <a:rPr lang="en-US"/>
              <a:t>First level</a:t>
            </a:r>
          </a:p>
          <a:p>
            <a:pPr lvl="1"/>
            <a:r>
              <a:rPr lang="en-US"/>
              <a:t>Second level</a:t>
            </a:r>
          </a:p>
          <a:p>
            <a:pPr lvl="2"/>
            <a:r>
              <a:rPr lang="en-US"/>
              <a:t>Third level</a:t>
            </a:r>
          </a:p>
          <a:p>
            <a:pPr lvl="3"/>
            <a:r>
              <a:rPr lang="en-US"/>
              <a:t>Fourth level</a:t>
            </a:r>
          </a:p>
          <a:p>
            <a:pPr lvl="4"/>
            <a:r>
              <a:rPr lang="en-US"/>
              <a:t>Fifth level</a:t>
            </a:r>
          </a:p>
        </p:txBody>
      </p:sp>
      <p:pic>
        <p:nvPicPr>
          <p:cNvPr id="1050" name="Picture 26" descr="ident-small_4_onscreen_png"/>
          <p:cNvPicPr>
            <a:picLocks noChangeAspect="1" noChangeArrowheads="1"/>
          </p:cNvPicPr>
          <p:nvPr userDrawn="1"/>
        </p:nvPicPr>
        <p:blipFill>
          <a:blip r:embed="rId14" cstate="print">
            <a:lum bright="100000"/>
          </a:blip>
          <a:srcRect/>
          <a:stretch>
            <a:fillRect/>
          </a:stretch>
        </p:blipFill>
        <p:spPr bwMode="black">
          <a:xfrm>
            <a:off x="476250" y="6094413"/>
            <a:ext cx="1143000" cy="420687"/>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rtl="0" eaLnBrk="0" fontAlgn="base" hangingPunct="0">
        <a:spcBef>
          <a:spcPct val="0"/>
        </a:spcBef>
        <a:spcAft>
          <a:spcPct val="0"/>
        </a:spcAft>
        <a:defRPr sz="3600" b="1">
          <a:solidFill>
            <a:srgbClr val="FFCC00"/>
          </a:solidFill>
          <a:latin typeface="+mj-lt"/>
          <a:ea typeface="+mj-ea"/>
          <a:cs typeface="+mj-cs"/>
        </a:defRPr>
      </a:lvl1pPr>
      <a:lvl2pPr algn="l" rtl="0" eaLnBrk="0" fontAlgn="base" hangingPunct="0">
        <a:spcBef>
          <a:spcPct val="0"/>
        </a:spcBef>
        <a:spcAft>
          <a:spcPct val="0"/>
        </a:spcAft>
        <a:defRPr sz="3600" b="1">
          <a:solidFill>
            <a:srgbClr val="FFCC00"/>
          </a:solidFill>
          <a:latin typeface="Arial" charset="0"/>
        </a:defRPr>
      </a:lvl2pPr>
      <a:lvl3pPr algn="l" rtl="0" eaLnBrk="0" fontAlgn="base" hangingPunct="0">
        <a:spcBef>
          <a:spcPct val="0"/>
        </a:spcBef>
        <a:spcAft>
          <a:spcPct val="0"/>
        </a:spcAft>
        <a:defRPr sz="3600" b="1">
          <a:solidFill>
            <a:srgbClr val="FFCC00"/>
          </a:solidFill>
          <a:latin typeface="Arial" charset="0"/>
        </a:defRPr>
      </a:lvl3pPr>
      <a:lvl4pPr algn="l" rtl="0" eaLnBrk="0" fontAlgn="base" hangingPunct="0">
        <a:spcBef>
          <a:spcPct val="0"/>
        </a:spcBef>
        <a:spcAft>
          <a:spcPct val="0"/>
        </a:spcAft>
        <a:defRPr sz="3600" b="1">
          <a:solidFill>
            <a:srgbClr val="FFCC00"/>
          </a:solidFill>
          <a:latin typeface="Arial" charset="0"/>
        </a:defRPr>
      </a:lvl4pPr>
      <a:lvl5pPr algn="l" rtl="0" eaLnBrk="0" fontAlgn="base" hangingPunct="0">
        <a:spcBef>
          <a:spcPct val="0"/>
        </a:spcBef>
        <a:spcAft>
          <a:spcPct val="0"/>
        </a:spcAft>
        <a:defRPr sz="3600" b="1">
          <a:solidFill>
            <a:srgbClr val="FFCC00"/>
          </a:solidFill>
          <a:latin typeface="Arial" charset="0"/>
        </a:defRPr>
      </a:lvl5pPr>
      <a:lvl6pPr marL="457200" algn="l" rtl="0" eaLnBrk="0" fontAlgn="base" hangingPunct="0">
        <a:spcBef>
          <a:spcPct val="0"/>
        </a:spcBef>
        <a:spcAft>
          <a:spcPct val="0"/>
        </a:spcAft>
        <a:defRPr sz="3600" b="1">
          <a:solidFill>
            <a:srgbClr val="FFCC00"/>
          </a:solidFill>
          <a:latin typeface="Arial" charset="0"/>
        </a:defRPr>
      </a:lvl6pPr>
      <a:lvl7pPr marL="914400" algn="l" rtl="0" eaLnBrk="0" fontAlgn="base" hangingPunct="0">
        <a:spcBef>
          <a:spcPct val="0"/>
        </a:spcBef>
        <a:spcAft>
          <a:spcPct val="0"/>
        </a:spcAft>
        <a:defRPr sz="3600" b="1">
          <a:solidFill>
            <a:srgbClr val="FFCC00"/>
          </a:solidFill>
          <a:latin typeface="Arial" charset="0"/>
        </a:defRPr>
      </a:lvl7pPr>
      <a:lvl8pPr marL="1371600" algn="l" rtl="0" eaLnBrk="0" fontAlgn="base" hangingPunct="0">
        <a:spcBef>
          <a:spcPct val="0"/>
        </a:spcBef>
        <a:spcAft>
          <a:spcPct val="0"/>
        </a:spcAft>
        <a:defRPr sz="3600" b="1">
          <a:solidFill>
            <a:srgbClr val="FFCC00"/>
          </a:solidFill>
          <a:latin typeface="Arial" charset="0"/>
        </a:defRPr>
      </a:lvl8pPr>
      <a:lvl9pPr marL="1828800" algn="l" rtl="0" eaLnBrk="0" fontAlgn="base" hangingPunct="0">
        <a:spcBef>
          <a:spcPct val="0"/>
        </a:spcBef>
        <a:spcAft>
          <a:spcPct val="0"/>
        </a:spcAft>
        <a:defRPr sz="3600" b="1">
          <a:solidFill>
            <a:srgbClr val="FFCC00"/>
          </a:solidFill>
          <a:latin typeface="Arial" charset="0"/>
        </a:defRPr>
      </a:lvl9pPr>
    </p:titleStyle>
    <p:bodyStyle>
      <a:lvl1pPr marL="342900" indent="-342900" algn="l" rtl="0" eaLnBrk="0" fontAlgn="base" hangingPunct="0">
        <a:spcBef>
          <a:spcPct val="20000"/>
        </a:spcBef>
        <a:spcAft>
          <a:spcPct val="0"/>
        </a:spcAft>
        <a:buClr>
          <a:srgbClr val="FFFF99"/>
        </a:buClr>
        <a:buSzPct val="125000"/>
        <a:buFont typeface="Wingdings" pitchFamily="2" charset="2"/>
        <a:buChar char="§"/>
        <a:defRPr sz="2800" b="1">
          <a:solidFill>
            <a:schemeClr val="bg1"/>
          </a:solidFill>
          <a:latin typeface="+mn-lt"/>
          <a:ea typeface="+mn-ea"/>
          <a:cs typeface="+mn-cs"/>
        </a:defRPr>
      </a:lvl1pPr>
      <a:lvl2pPr marL="742950" indent="-285750" algn="l" rtl="0" eaLnBrk="0" fontAlgn="base" hangingPunct="0">
        <a:spcBef>
          <a:spcPct val="20000"/>
        </a:spcBef>
        <a:spcAft>
          <a:spcPct val="0"/>
        </a:spcAft>
        <a:buClr>
          <a:srgbClr val="FFFF99"/>
        </a:buClr>
        <a:buSzPct val="125000"/>
        <a:buFont typeface="Wingdings" pitchFamily="2" charset="2"/>
        <a:buChar char="§"/>
        <a:defRPr sz="2400" b="1">
          <a:solidFill>
            <a:schemeClr val="bg1"/>
          </a:solidFill>
          <a:latin typeface="+mn-lt"/>
        </a:defRPr>
      </a:lvl2pPr>
      <a:lvl3pPr marL="1143000" indent="-228600" algn="l" rtl="0" eaLnBrk="0" fontAlgn="base" hangingPunct="0">
        <a:spcBef>
          <a:spcPct val="20000"/>
        </a:spcBef>
        <a:spcAft>
          <a:spcPct val="0"/>
        </a:spcAft>
        <a:buClr>
          <a:srgbClr val="FFFF99"/>
        </a:buClr>
        <a:buSzPct val="125000"/>
        <a:buFont typeface="Wingdings" pitchFamily="2" charset="2"/>
        <a:buChar char="§"/>
        <a:defRPr sz="2000" b="1">
          <a:solidFill>
            <a:schemeClr val="bg1"/>
          </a:solidFill>
          <a:latin typeface="+mn-lt"/>
        </a:defRPr>
      </a:lvl3pPr>
      <a:lvl4pPr marL="1600200" indent="-228600" algn="l" rtl="0" eaLnBrk="0" fontAlgn="base" hangingPunct="0">
        <a:spcBef>
          <a:spcPct val="20000"/>
        </a:spcBef>
        <a:spcAft>
          <a:spcPct val="0"/>
        </a:spcAft>
        <a:buClr>
          <a:srgbClr val="FFFF99"/>
        </a:buClr>
        <a:buSzPct val="125000"/>
        <a:buFont typeface="Wingdings" pitchFamily="2" charset="2"/>
        <a:buChar char="§"/>
        <a:defRPr b="1">
          <a:solidFill>
            <a:schemeClr val="bg1"/>
          </a:solidFill>
          <a:latin typeface="+mn-lt"/>
        </a:defRPr>
      </a:lvl4pPr>
      <a:lvl5pPr marL="2057400" indent="-228600" algn="l" rtl="0" eaLnBrk="0" fontAlgn="base" hangingPunct="0">
        <a:spcBef>
          <a:spcPct val="20000"/>
        </a:spcBef>
        <a:spcAft>
          <a:spcPct val="0"/>
        </a:spcAft>
        <a:buClr>
          <a:srgbClr val="FFFF99"/>
        </a:buClr>
        <a:buSzPct val="125000"/>
        <a:buFont typeface="Wingdings" pitchFamily="2" charset="2"/>
        <a:buChar char="§"/>
        <a:defRPr b="1">
          <a:solidFill>
            <a:schemeClr val="bg1"/>
          </a:solidFill>
          <a:latin typeface="+mn-lt"/>
        </a:defRPr>
      </a:lvl5pPr>
      <a:lvl6pPr marL="2514600" indent="-228600" algn="l" rtl="0" eaLnBrk="0" fontAlgn="base" hangingPunct="0">
        <a:spcBef>
          <a:spcPct val="20000"/>
        </a:spcBef>
        <a:spcAft>
          <a:spcPct val="0"/>
        </a:spcAft>
        <a:buClr>
          <a:srgbClr val="FFFF99"/>
        </a:buClr>
        <a:buSzPct val="125000"/>
        <a:buFont typeface="Wingdings" pitchFamily="2" charset="2"/>
        <a:buChar char="§"/>
        <a:defRPr b="1">
          <a:solidFill>
            <a:schemeClr val="bg1"/>
          </a:solidFill>
          <a:latin typeface="+mn-lt"/>
        </a:defRPr>
      </a:lvl6pPr>
      <a:lvl7pPr marL="2971800" indent="-228600" algn="l" rtl="0" eaLnBrk="0" fontAlgn="base" hangingPunct="0">
        <a:spcBef>
          <a:spcPct val="20000"/>
        </a:spcBef>
        <a:spcAft>
          <a:spcPct val="0"/>
        </a:spcAft>
        <a:buClr>
          <a:srgbClr val="FFFF99"/>
        </a:buClr>
        <a:buSzPct val="125000"/>
        <a:buFont typeface="Wingdings" pitchFamily="2" charset="2"/>
        <a:buChar char="§"/>
        <a:defRPr b="1">
          <a:solidFill>
            <a:schemeClr val="bg1"/>
          </a:solidFill>
          <a:latin typeface="+mn-lt"/>
        </a:defRPr>
      </a:lvl7pPr>
      <a:lvl8pPr marL="3429000" indent="-228600" algn="l" rtl="0" eaLnBrk="0" fontAlgn="base" hangingPunct="0">
        <a:spcBef>
          <a:spcPct val="20000"/>
        </a:spcBef>
        <a:spcAft>
          <a:spcPct val="0"/>
        </a:spcAft>
        <a:buClr>
          <a:srgbClr val="FFFF99"/>
        </a:buClr>
        <a:buSzPct val="125000"/>
        <a:buFont typeface="Wingdings" pitchFamily="2" charset="2"/>
        <a:buChar char="§"/>
        <a:defRPr b="1">
          <a:solidFill>
            <a:schemeClr val="bg1"/>
          </a:solidFill>
          <a:latin typeface="+mn-lt"/>
        </a:defRPr>
      </a:lvl8pPr>
      <a:lvl9pPr marL="3886200" indent="-228600" algn="l" rtl="0" eaLnBrk="0" fontAlgn="base" hangingPunct="0">
        <a:spcBef>
          <a:spcPct val="20000"/>
        </a:spcBef>
        <a:spcAft>
          <a:spcPct val="0"/>
        </a:spcAft>
        <a:buClr>
          <a:srgbClr val="FFFF99"/>
        </a:buClr>
        <a:buSzPct val="125000"/>
        <a:buFont typeface="Wingdings" pitchFamily="2" charset="2"/>
        <a:buChar char="§"/>
        <a:defRPr b="1">
          <a:solidFill>
            <a:schemeClr val="bg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emf"/><Relationship Id="rId3" Type="http://schemas.openxmlformats.org/officeDocument/2006/relationships/notesSlide" Target="../notesSlides/notesSlide1.xml"/><Relationship Id="rId7" Type="http://schemas.openxmlformats.org/officeDocument/2006/relationships/package" Target="../embeddings/Microsoft_Excel_Worksheet.xlsx"/><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jpeg"/></Relationships>
</file>

<file path=ppt/slides/_rels/slide10.xml.rels><?xml version="1.0" encoding="UTF-8" standalone="yes"?>
<Relationships xmlns="http://schemas.openxmlformats.org/package/2006/relationships"><Relationship Id="rId8" Type="http://schemas.openxmlformats.org/officeDocument/2006/relationships/image" Target="../media/image5.jpeg"/><Relationship Id="rId3" Type="http://schemas.openxmlformats.org/officeDocument/2006/relationships/notesSlide" Target="../notesSlides/notesSlide10.xml"/><Relationship Id="rId7" Type="http://schemas.openxmlformats.org/officeDocument/2006/relationships/image" Target="../media/image28.emf"/><Relationship Id="rId2" Type="http://schemas.openxmlformats.org/officeDocument/2006/relationships/slideLayout" Target="../slideLayouts/slideLayout7.xml"/><Relationship Id="rId1" Type="http://schemas.openxmlformats.org/officeDocument/2006/relationships/vmlDrawing" Target="../drawings/vmlDrawing4.vml"/><Relationship Id="rId6" Type="http://schemas.openxmlformats.org/officeDocument/2006/relationships/oleObject" Target="../embeddings/oleObject7.bin"/><Relationship Id="rId5" Type="http://schemas.openxmlformats.org/officeDocument/2006/relationships/image" Target="../media/image27.emf"/><Relationship Id="rId10" Type="http://schemas.openxmlformats.org/officeDocument/2006/relationships/image" Target="../media/image30.jpeg"/><Relationship Id="rId4" Type="http://schemas.openxmlformats.org/officeDocument/2006/relationships/oleObject" Target="../embeddings/oleObject6.bin"/><Relationship Id="rId9" Type="http://schemas.openxmlformats.org/officeDocument/2006/relationships/image" Target="../media/image29.jpeg"/></Relationships>
</file>

<file path=ppt/slides/_rels/slide1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31.jpeg"/></Relationships>
</file>

<file path=ppt/slides/_rels/slide1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32.jpeg"/></Relationships>
</file>

<file path=ppt/slides/_rels/slide13.xml.rels><?xml version="1.0" encoding="UTF-8" standalone="yes"?>
<Relationships xmlns="http://schemas.openxmlformats.org/package/2006/relationships"><Relationship Id="rId8" Type="http://schemas.openxmlformats.org/officeDocument/2006/relationships/image" Target="../media/image35.jpeg"/><Relationship Id="rId3" Type="http://schemas.openxmlformats.org/officeDocument/2006/relationships/notesSlide" Target="../notesSlides/notesSlide13.xml"/><Relationship Id="rId7" Type="http://schemas.openxmlformats.org/officeDocument/2006/relationships/image" Target="../media/image34.jpeg"/><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image" Target="../media/image5.jpeg"/><Relationship Id="rId5" Type="http://schemas.openxmlformats.org/officeDocument/2006/relationships/image" Target="../media/image33.emf"/><Relationship Id="rId10" Type="http://schemas.openxmlformats.org/officeDocument/2006/relationships/image" Target="../media/image26.png"/><Relationship Id="rId4" Type="http://schemas.openxmlformats.org/officeDocument/2006/relationships/oleObject" Target="../embeddings/oleObject8.bin"/><Relationship Id="rId9" Type="http://schemas.openxmlformats.org/officeDocument/2006/relationships/image" Target="../media/image25.jpeg"/></Relationships>
</file>

<file path=ppt/slides/_rels/slide1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37.jpeg"/></Relationships>
</file>

<file path=ppt/slides/_rels/slide1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chart" Target="../charts/chart1.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6.xml"/><Relationship Id="rId1" Type="http://schemas.openxmlformats.org/officeDocument/2006/relationships/vmlDrawing" Target="../drawings/vmlDrawing6.vml"/><Relationship Id="rId6" Type="http://schemas.openxmlformats.org/officeDocument/2006/relationships/image" Target="../media/image5.jpeg"/><Relationship Id="rId5" Type="http://schemas.openxmlformats.org/officeDocument/2006/relationships/image" Target="../media/image38.emf"/><Relationship Id="rId4" Type="http://schemas.openxmlformats.org/officeDocument/2006/relationships/oleObject" Target="../embeddings/oleObject10.bin"/></Relationships>
</file>

<file path=ppt/slides/_rels/slide18.xml.rels><?xml version="1.0" encoding="UTF-8" standalone="yes"?>
<Relationships xmlns="http://schemas.openxmlformats.org/package/2006/relationships"><Relationship Id="rId8" Type="http://schemas.openxmlformats.org/officeDocument/2006/relationships/oleObject" Target="../embeddings/oleObject13.bin"/><Relationship Id="rId3" Type="http://schemas.openxmlformats.org/officeDocument/2006/relationships/notesSlide" Target="../notesSlides/notesSlide17.xml"/><Relationship Id="rId7" Type="http://schemas.openxmlformats.org/officeDocument/2006/relationships/image" Target="../media/image40.emf"/><Relationship Id="rId12" Type="http://schemas.openxmlformats.org/officeDocument/2006/relationships/image" Target="../media/image5.jpeg"/><Relationship Id="rId2" Type="http://schemas.openxmlformats.org/officeDocument/2006/relationships/slideLayout" Target="../slideLayouts/slideLayout7.xml"/><Relationship Id="rId1" Type="http://schemas.openxmlformats.org/officeDocument/2006/relationships/vmlDrawing" Target="../drawings/vmlDrawing7.vml"/><Relationship Id="rId6" Type="http://schemas.openxmlformats.org/officeDocument/2006/relationships/oleObject" Target="../embeddings/oleObject12.bin"/><Relationship Id="rId11" Type="http://schemas.openxmlformats.org/officeDocument/2006/relationships/image" Target="../media/image42.emf"/><Relationship Id="rId5" Type="http://schemas.openxmlformats.org/officeDocument/2006/relationships/image" Target="../media/image39.emf"/><Relationship Id="rId10" Type="http://schemas.openxmlformats.org/officeDocument/2006/relationships/oleObject" Target="../embeddings/oleObject14.bin"/><Relationship Id="rId4" Type="http://schemas.openxmlformats.org/officeDocument/2006/relationships/oleObject" Target="../embeddings/oleObject11.bin"/><Relationship Id="rId9" Type="http://schemas.openxmlformats.org/officeDocument/2006/relationships/image" Target="../media/image41.emf"/></Relationships>
</file>

<file path=ppt/slides/_rels/slide1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8.xml"/><Relationship Id="rId1" Type="http://schemas.openxmlformats.org/officeDocument/2006/relationships/slideLayout" Target="../slideLayouts/slideLayout7.xml"/><Relationship Id="rId5" Type="http://schemas.openxmlformats.org/officeDocument/2006/relationships/image" Target="../media/image44.png"/><Relationship Id="rId4" Type="http://schemas.openxmlformats.org/officeDocument/2006/relationships/image" Target="../media/image43.jpg"/></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0.emf"/><Relationship Id="rId5" Type="http://schemas.openxmlformats.org/officeDocument/2006/relationships/image" Target="../media/image9.jpeg"/><Relationship Id="rId4" Type="http://schemas.openxmlformats.org/officeDocument/2006/relationships/image" Target="../media/image8.jpeg"/></Relationships>
</file>

<file path=ppt/slides/_rels/slide2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image" Target="../media/image46.tiff"/><Relationship Id="rId4" Type="http://schemas.openxmlformats.org/officeDocument/2006/relationships/image" Target="../media/image45.emf"/></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7.xml"/><Relationship Id="rId1" Type="http://schemas.openxmlformats.org/officeDocument/2006/relationships/vmlDrawing" Target="../drawings/vmlDrawing8.vml"/><Relationship Id="rId6" Type="http://schemas.openxmlformats.org/officeDocument/2006/relationships/image" Target="../media/image47.emf"/><Relationship Id="rId5" Type="http://schemas.openxmlformats.org/officeDocument/2006/relationships/oleObject" Target="../embeddings/oleObject15.bin"/><Relationship Id="rId4" Type="http://schemas.openxmlformats.org/officeDocument/2006/relationships/image" Target="../media/image5.jpeg"/></Relationships>
</file>

<file path=ppt/slides/_rels/slide2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1.xml"/><Relationship Id="rId1" Type="http://schemas.openxmlformats.org/officeDocument/2006/relationships/slideLayout" Target="../slideLayouts/slideLayout7.xml"/><Relationship Id="rId5" Type="http://schemas.openxmlformats.org/officeDocument/2006/relationships/image" Target="../media/image49.png"/><Relationship Id="rId4" Type="http://schemas.openxmlformats.org/officeDocument/2006/relationships/image" Target="../media/image48.emf"/></Relationships>
</file>

<file path=ppt/slides/_rels/slide2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2.xml"/><Relationship Id="rId1" Type="http://schemas.openxmlformats.org/officeDocument/2006/relationships/slideLayout" Target="../slideLayouts/slideLayout7.xml"/><Relationship Id="rId5" Type="http://schemas.openxmlformats.org/officeDocument/2006/relationships/image" Target="../media/image51.png"/><Relationship Id="rId4" Type="http://schemas.openxmlformats.org/officeDocument/2006/relationships/image" Target="../media/image50.png"/></Relationships>
</file>

<file path=ppt/slides/_rels/slide2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3.xml"/><Relationship Id="rId1" Type="http://schemas.openxmlformats.org/officeDocument/2006/relationships/slideLayout" Target="../slideLayouts/slideLayout7.xml"/><Relationship Id="rId5" Type="http://schemas.openxmlformats.org/officeDocument/2006/relationships/image" Target="../media/image52.png"/><Relationship Id="rId4" Type="http://schemas.openxmlformats.org/officeDocument/2006/relationships/image" Target="../media/image49.png"/></Relationships>
</file>

<file path=ppt/slides/_rels/slide2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4.xml"/><Relationship Id="rId1" Type="http://schemas.openxmlformats.org/officeDocument/2006/relationships/slideLayout" Target="../slideLayouts/slideLayout7.xml"/><Relationship Id="rId5" Type="http://schemas.openxmlformats.org/officeDocument/2006/relationships/image" Target="../media/image54.jpeg"/><Relationship Id="rId4" Type="http://schemas.openxmlformats.org/officeDocument/2006/relationships/image" Target="../media/image53.jpeg"/></Relationships>
</file>

<file path=ppt/slides/_rels/slide2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2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56.jpg"/></Relationships>
</file>

<file path=ppt/slides/_rels/slide2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57.jpeg"/></Relationships>
</file>

<file path=ppt/slides/_rels/slide2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hyperlink" Target="http://dx.doi.org/10.1109/JSTARS.2013.2252601"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9.jpeg"/><Relationship Id="rId4" Type="http://schemas.openxmlformats.org/officeDocument/2006/relationships/image" Target="../media/image8.jpeg"/></Relationships>
</file>

<file path=ppt/slides/_rels/slide3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4.emf"/><Relationship Id="rId5" Type="http://schemas.openxmlformats.org/officeDocument/2006/relationships/image" Target="../media/image13.tiff"/><Relationship Id="rId4" Type="http://schemas.openxmlformats.org/officeDocument/2006/relationships/image" Target="../media/image12.tiff"/></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5.jpeg"/></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jpeg"/><Relationship Id="rId4" Type="http://schemas.openxmlformats.org/officeDocument/2006/relationships/image" Target="../media/image16.jpeg"/></Relationships>
</file>

<file path=ppt/slides/_rels/slide7.xml.rels><?xml version="1.0" encoding="UTF-8" standalone="yes"?>
<Relationships xmlns="http://schemas.openxmlformats.org/package/2006/relationships"><Relationship Id="rId8" Type="http://schemas.openxmlformats.org/officeDocument/2006/relationships/oleObject" Target="../embeddings/oleObject3.bin"/><Relationship Id="rId3" Type="http://schemas.openxmlformats.org/officeDocument/2006/relationships/notesSlide" Target="../notesSlides/notesSlide7.xml"/><Relationship Id="rId7" Type="http://schemas.openxmlformats.org/officeDocument/2006/relationships/image" Target="../media/image20.emf"/><Relationship Id="rId12" Type="http://schemas.openxmlformats.org/officeDocument/2006/relationships/image" Target="../media/image5.jpeg"/><Relationship Id="rId2" Type="http://schemas.openxmlformats.org/officeDocument/2006/relationships/slideLayout" Target="../slideLayouts/slideLayout6.xml"/><Relationship Id="rId1" Type="http://schemas.openxmlformats.org/officeDocument/2006/relationships/vmlDrawing" Target="../drawings/vmlDrawing2.vml"/><Relationship Id="rId6" Type="http://schemas.openxmlformats.org/officeDocument/2006/relationships/oleObject" Target="../embeddings/oleObject2.bin"/><Relationship Id="rId11" Type="http://schemas.openxmlformats.org/officeDocument/2006/relationships/image" Target="../media/image22.emf"/><Relationship Id="rId5" Type="http://schemas.openxmlformats.org/officeDocument/2006/relationships/image" Target="../media/image19.emf"/><Relationship Id="rId10" Type="http://schemas.openxmlformats.org/officeDocument/2006/relationships/oleObject" Target="../embeddings/oleObject4.bin"/><Relationship Id="rId4" Type="http://schemas.openxmlformats.org/officeDocument/2006/relationships/oleObject" Target="../embeddings/oleObject1.bin"/><Relationship Id="rId9" Type="http://schemas.openxmlformats.org/officeDocument/2006/relationships/image" Target="../media/image21.emf"/></Relationships>
</file>

<file path=ppt/slides/_rels/slide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8" Type="http://schemas.openxmlformats.org/officeDocument/2006/relationships/image" Target="../media/image5.jpeg"/><Relationship Id="rId3" Type="http://schemas.openxmlformats.org/officeDocument/2006/relationships/notesSlide" Target="../notesSlides/notesSlide9.xml"/><Relationship Id="rId7" Type="http://schemas.openxmlformats.org/officeDocument/2006/relationships/image" Target="../media/image26.png"/><Relationship Id="rId2" Type="http://schemas.openxmlformats.org/officeDocument/2006/relationships/slideLayout" Target="../slideLayouts/slideLayout6.xml"/><Relationship Id="rId1" Type="http://schemas.openxmlformats.org/officeDocument/2006/relationships/vmlDrawing" Target="../drawings/vmlDrawing3.vml"/><Relationship Id="rId6" Type="http://schemas.openxmlformats.org/officeDocument/2006/relationships/image" Target="../media/image25.jpeg"/><Relationship Id="rId5" Type="http://schemas.openxmlformats.org/officeDocument/2006/relationships/image" Target="../media/image24.emf"/><Relationship Id="rId4" Type="http://schemas.openxmlformats.org/officeDocument/2006/relationships/oleObject" Target="../embeddings/oleObject5.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6366" y="6563365"/>
            <a:ext cx="3207774" cy="338554"/>
          </a:xfrm>
          <a:prstGeom prst="rect">
            <a:avLst/>
          </a:prstGeom>
          <a:noFill/>
        </p:spPr>
        <p:txBody>
          <a:bodyPr wrap="square" rtlCol="0">
            <a:spAutoFit/>
          </a:bodyPr>
          <a:lstStyle/>
          <a:p>
            <a:r>
              <a:rPr lang="en-US" sz="800" b="1" dirty="0">
                <a:solidFill>
                  <a:schemeClr val="accent3"/>
                </a:solidFill>
              </a:rPr>
              <a:t>U.S. Geological Survey</a:t>
            </a:r>
          </a:p>
          <a:p>
            <a:r>
              <a:rPr lang="en-US" sz="800" b="1" dirty="0">
                <a:solidFill>
                  <a:schemeClr val="accent3"/>
                </a:solidFill>
              </a:rPr>
              <a:t>U.S. Department of Interior  </a:t>
            </a:r>
          </a:p>
        </p:txBody>
      </p:sp>
      <p:pic>
        <p:nvPicPr>
          <p:cNvPr id="5" name="Picture 5" descr="usgs.jpeg"/>
          <p:cNvPicPr>
            <a:picLocks noChangeAspect="1"/>
          </p:cNvPicPr>
          <p:nvPr/>
        </p:nvPicPr>
        <p:blipFill>
          <a:blip r:embed="rId4" cstate="print"/>
          <a:srcRect/>
          <a:stretch>
            <a:fillRect/>
          </a:stretch>
        </p:blipFill>
        <p:spPr bwMode="auto">
          <a:xfrm>
            <a:off x="0" y="5963419"/>
            <a:ext cx="1688690" cy="618867"/>
          </a:xfrm>
          <a:prstGeom prst="rect">
            <a:avLst/>
          </a:prstGeom>
          <a:noFill/>
          <a:ln w="9525">
            <a:noFill/>
            <a:miter lim="800000"/>
            <a:headEnd/>
            <a:tailEnd/>
          </a:ln>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997" y="659295"/>
            <a:ext cx="4444490" cy="3439517"/>
          </a:xfrm>
          <a:prstGeom prst="rect">
            <a:avLst/>
          </a:prstGeom>
        </p:spPr>
      </p:pic>
      <p:pic>
        <p:nvPicPr>
          <p:cNvPr id="14" name="Picture 13" descr="Figure1-study-areas-spectra-final-1b1.jpg"/>
          <p:cNvPicPr>
            <a:picLocks noChangeAspect="1"/>
          </p:cNvPicPr>
          <p:nvPr/>
        </p:nvPicPr>
        <p:blipFill>
          <a:blip r:embed="rId6" cstate="print"/>
          <a:stretch>
            <a:fillRect/>
          </a:stretch>
        </p:blipFill>
        <p:spPr>
          <a:xfrm>
            <a:off x="4249530" y="3606658"/>
            <a:ext cx="4894470" cy="3251342"/>
          </a:xfrm>
          <a:prstGeom prst="rect">
            <a:avLst/>
          </a:prstGeom>
        </p:spPr>
      </p:pic>
      <p:graphicFrame>
        <p:nvGraphicFramePr>
          <p:cNvPr id="15" name="Object 1"/>
          <p:cNvGraphicFramePr>
            <a:graphicFrameLocks noChangeAspect="1"/>
          </p:cNvGraphicFramePr>
          <p:nvPr>
            <p:extLst>
              <p:ext uri="{D42A27DB-BD31-4B8C-83A1-F6EECF244321}">
                <p14:modId xmlns:p14="http://schemas.microsoft.com/office/powerpoint/2010/main" val="206062027"/>
              </p:ext>
            </p:extLst>
          </p:nvPr>
        </p:nvGraphicFramePr>
        <p:xfrm>
          <a:off x="4851806" y="707884"/>
          <a:ext cx="3753326" cy="2845601"/>
        </p:xfrm>
        <a:graphic>
          <a:graphicData uri="http://schemas.openxmlformats.org/presentationml/2006/ole">
            <mc:AlternateContent xmlns:mc="http://schemas.openxmlformats.org/markup-compatibility/2006">
              <mc:Choice xmlns:v="urn:schemas-microsoft-com:vml" Requires="v">
                <p:oleObj spid="_x0000_s5029904" name="Worksheet" r:id="rId7" imgW="3406339" imgH="2583379" progId="Excel.Sheet.12">
                  <p:embed/>
                </p:oleObj>
              </mc:Choice>
              <mc:Fallback>
                <p:oleObj name="Worksheet" r:id="rId7" imgW="3406339" imgH="2583379" progId="Excel.Sheet.12">
                  <p:embed/>
                  <p:pic>
                    <p:nvPicPr>
                      <p:cNvPr id="4823041" name="Object 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851806" y="707884"/>
                        <a:ext cx="3753326" cy="2845601"/>
                      </a:xfrm>
                      <a:prstGeom prst="rect">
                        <a:avLst/>
                      </a:prstGeom>
                      <a:noFill/>
                      <a:ln>
                        <a:noFill/>
                      </a:ln>
                      <a:effectLst/>
                      <a:extLst/>
                    </p:spPr>
                  </p:pic>
                </p:oleObj>
              </mc:Fallback>
            </mc:AlternateContent>
          </a:graphicData>
        </a:graphic>
      </p:graphicFrame>
      <p:sp>
        <p:nvSpPr>
          <p:cNvPr id="16" name="Rectangle 15"/>
          <p:cNvSpPr/>
          <p:nvPr/>
        </p:nvSpPr>
        <p:spPr bwMode="auto">
          <a:xfrm>
            <a:off x="47997" y="659295"/>
            <a:ext cx="2818890" cy="171175"/>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a:ln>
                <a:noFill/>
              </a:ln>
              <a:solidFill>
                <a:schemeClr val="tx1"/>
              </a:solidFill>
              <a:effectLst/>
              <a:latin typeface="Arial" charset="0"/>
            </a:endParaRPr>
          </a:p>
        </p:txBody>
      </p:sp>
      <p:sp>
        <p:nvSpPr>
          <p:cNvPr id="17" name="TextBox 16"/>
          <p:cNvSpPr txBox="1"/>
          <p:nvPr/>
        </p:nvSpPr>
        <p:spPr>
          <a:xfrm>
            <a:off x="238539" y="590703"/>
            <a:ext cx="2177774" cy="276999"/>
          </a:xfrm>
          <a:prstGeom prst="rect">
            <a:avLst/>
          </a:prstGeom>
          <a:noFill/>
        </p:spPr>
        <p:txBody>
          <a:bodyPr wrap="square" rtlCol="0">
            <a:spAutoFit/>
          </a:bodyPr>
          <a:lstStyle/>
          <a:p>
            <a:r>
              <a:rPr lang="en-US" sz="1200" b="1" dirty="0"/>
              <a:t>Hyperion Data available @:</a:t>
            </a:r>
          </a:p>
        </p:txBody>
      </p:sp>
      <p:sp>
        <p:nvSpPr>
          <p:cNvPr id="18" name="TextBox 17"/>
          <p:cNvSpPr txBox="1"/>
          <p:nvPr/>
        </p:nvSpPr>
        <p:spPr>
          <a:xfrm>
            <a:off x="238539" y="4523284"/>
            <a:ext cx="3772452" cy="1015663"/>
          </a:xfrm>
          <a:prstGeom prst="rect">
            <a:avLst/>
          </a:prstGeom>
          <a:noFill/>
        </p:spPr>
        <p:txBody>
          <a:bodyPr wrap="square" rtlCol="0">
            <a:spAutoFit/>
          </a:bodyPr>
          <a:lstStyle/>
          <a:p>
            <a:r>
              <a:rPr lang="en-US" sz="2000" b="1" dirty="0">
                <a:solidFill>
                  <a:schemeClr val="bg1"/>
                </a:solidFill>
              </a:rPr>
              <a:t>8 World Crops occupy nearly 70% of the World’s 1.8 billion hectares of croplands</a:t>
            </a:r>
          </a:p>
        </p:txBody>
      </p:sp>
      <p:sp>
        <p:nvSpPr>
          <p:cNvPr id="19" name="Rectangle 18"/>
          <p:cNvSpPr/>
          <p:nvPr/>
        </p:nvSpPr>
        <p:spPr>
          <a:xfrm>
            <a:off x="0" y="0"/>
            <a:ext cx="9048135" cy="615553"/>
          </a:xfrm>
          <a:prstGeom prst="rect">
            <a:avLst/>
          </a:prstGeom>
        </p:spPr>
        <p:txBody>
          <a:bodyPr wrap="square">
            <a:spAutoFit/>
          </a:bodyPr>
          <a:lstStyle/>
          <a:p>
            <a:pPr algn="ctr"/>
            <a:r>
              <a:rPr lang="en-US" sz="1400" b="1" dirty="0">
                <a:solidFill>
                  <a:srgbClr val="00FFFF"/>
                </a:solidFill>
              </a:rPr>
              <a:t>Hyperspectral Remote Sensing of Agricultural Crops                                                                               </a:t>
            </a:r>
            <a:r>
              <a:rPr lang="en-US" sz="2000" b="1" dirty="0">
                <a:solidFill>
                  <a:srgbClr val="FFFF00"/>
                </a:solidFill>
              </a:rPr>
              <a:t>Hyperspectral Data of World Crops from Benchmark Areas of the World</a:t>
            </a:r>
            <a:endParaRPr lang="en-US" sz="2000" dirty="0">
              <a:solidFill>
                <a:srgbClr val="FFFF00"/>
              </a:solidFill>
            </a:endParaRPr>
          </a:p>
        </p:txBody>
      </p:sp>
    </p:spTree>
    <p:extLst>
      <p:ext uri="{BB962C8B-B14F-4D97-AF65-F5344CB8AC3E}">
        <p14:creationId xmlns:p14="http://schemas.microsoft.com/office/powerpoint/2010/main" val="12966671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9346" name="Text Box 2"/>
          <p:cNvSpPr txBox="1">
            <a:spLocks noChangeArrowheads="1"/>
          </p:cNvSpPr>
          <p:nvPr/>
        </p:nvSpPr>
        <p:spPr bwMode="auto">
          <a:xfrm>
            <a:off x="1066800" y="152400"/>
            <a:ext cx="4267200" cy="457200"/>
          </a:xfrm>
          <a:prstGeom prst="rect">
            <a:avLst/>
          </a:prstGeom>
          <a:noFill/>
          <a:ln w="9525">
            <a:noFill/>
            <a:miter lim="800000"/>
            <a:headEnd/>
            <a:tailEnd/>
          </a:ln>
          <a:effectLst/>
        </p:spPr>
        <p:txBody>
          <a:bodyPr>
            <a:spAutoFit/>
          </a:bodyPr>
          <a:lstStyle/>
          <a:p>
            <a:pPr>
              <a:spcBef>
                <a:spcPct val="50000"/>
              </a:spcBef>
            </a:pPr>
            <a:endParaRPr lang="en-US" dirty="0"/>
          </a:p>
        </p:txBody>
      </p:sp>
      <p:graphicFrame>
        <p:nvGraphicFramePr>
          <p:cNvPr id="569347" name="Object 3"/>
          <p:cNvGraphicFramePr>
            <a:graphicFrameLocks noChangeAspect="1"/>
          </p:cNvGraphicFramePr>
          <p:nvPr/>
        </p:nvGraphicFramePr>
        <p:xfrm>
          <a:off x="101519" y="629756"/>
          <a:ext cx="4527471" cy="3035464"/>
        </p:xfrm>
        <a:graphic>
          <a:graphicData uri="http://schemas.openxmlformats.org/presentationml/2006/ole">
            <mc:AlternateContent xmlns:mc="http://schemas.openxmlformats.org/markup-compatibility/2006">
              <mc:Choice xmlns:v="urn:schemas-microsoft-com:vml" Requires="v">
                <p:oleObj spid="_x0000_s4997214" name="Chart" r:id="rId4" imgW="5737680" imgH="3847680" progId="Excel.Sheet.8">
                  <p:embed/>
                </p:oleObj>
              </mc:Choice>
              <mc:Fallback>
                <p:oleObj name="Chart" r:id="rId4" imgW="5737680" imgH="3847680" progId="Excel.Sheet.8">
                  <p:embed/>
                  <p:pic>
                    <p:nvPicPr>
                      <p:cNvPr id="569347"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519" y="629756"/>
                        <a:ext cx="4527471" cy="30354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69349" name="Object 5"/>
          <p:cNvGraphicFramePr>
            <a:graphicFrameLocks noChangeAspect="1"/>
          </p:cNvGraphicFramePr>
          <p:nvPr/>
        </p:nvGraphicFramePr>
        <p:xfrm>
          <a:off x="4712711" y="659498"/>
          <a:ext cx="4431289" cy="2967621"/>
        </p:xfrm>
        <a:graphic>
          <a:graphicData uri="http://schemas.openxmlformats.org/presentationml/2006/ole">
            <mc:AlternateContent xmlns:mc="http://schemas.openxmlformats.org/markup-compatibility/2006">
              <mc:Choice xmlns:v="urn:schemas-microsoft-com:vml" Requires="v">
                <p:oleObj spid="_x0000_s4997215" name="Chart" r:id="rId6" imgW="5726160" imgH="3836160" progId="Excel.Sheet.8">
                  <p:embed/>
                </p:oleObj>
              </mc:Choice>
              <mc:Fallback>
                <p:oleObj name="Chart" r:id="rId6" imgW="5726160" imgH="3836160" progId="Excel.Sheet.8">
                  <p:embed/>
                  <p:pic>
                    <p:nvPicPr>
                      <p:cNvPr id="569349" name="Object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12711" y="659498"/>
                        <a:ext cx="4431289" cy="29676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8" name="Picture 5" descr="usgs.jpeg"/>
          <p:cNvPicPr>
            <a:picLocks noChangeAspect="1"/>
          </p:cNvPicPr>
          <p:nvPr/>
        </p:nvPicPr>
        <p:blipFill>
          <a:blip r:embed="rId8" cstate="print"/>
          <a:srcRect/>
          <a:stretch>
            <a:fillRect/>
          </a:stretch>
        </p:blipFill>
        <p:spPr bwMode="auto">
          <a:xfrm>
            <a:off x="0" y="5963419"/>
            <a:ext cx="1688690" cy="618867"/>
          </a:xfrm>
          <a:prstGeom prst="rect">
            <a:avLst/>
          </a:prstGeom>
          <a:noFill/>
          <a:ln w="9525">
            <a:noFill/>
            <a:miter lim="800000"/>
            <a:headEnd/>
            <a:tailEnd/>
          </a:ln>
        </p:spPr>
      </p:pic>
      <p:sp>
        <p:nvSpPr>
          <p:cNvPr id="10" name="TextBox 9"/>
          <p:cNvSpPr txBox="1"/>
          <p:nvPr/>
        </p:nvSpPr>
        <p:spPr>
          <a:xfrm>
            <a:off x="-66366" y="6563365"/>
            <a:ext cx="3207774" cy="338554"/>
          </a:xfrm>
          <a:prstGeom prst="rect">
            <a:avLst/>
          </a:prstGeom>
          <a:noFill/>
        </p:spPr>
        <p:txBody>
          <a:bodyPr wrap="square" rtlCol="0">
            <a:spAutoFit/>
          </a:bodyPr>
          <a:lstStyle/>
          <a:p>
            <a:r>
              <a:rPr lang="en-US" sz="800" b="1" dirty="0">
                <a:solidFill>
                  <a:schemeClr val="accent3"/>
                </a:solidFill>
              </a:rPr>
              <a:t>U.S. Geological Survey</a:t>
            </a:r>
          </a:p>
          <a:p>
            <a:r>
              <a:rPr lang="en-US" sz="800" b="1" dirty="0">
                <a:solidFill>
                  <a:schemeClr val="accent3"/>
                </a:solidFill>
              </a:rPr>
              <a:t>U.S. Department of Interior  </a:t>
            </a:r>
          </a:p>
        </p:txBody>
      </p:sp>
      <p:pic>
        <p:nvPicPr>
          <p:cNvPr id="14" name="Picture 13" descr="wheat.jpg"/>
          <p:cNvPicPr>
            <a:picLocks noChangeAspect="1"/>
          </p:cNvPicPr>
          <p:nvPr/>
        </p:nvPicPr>
        <p:blipFill>
          <a:blip r:embed="rId9" cstate="print"/>
          <a:stretch>
            <a:fillRect/>
          </a:stretch>
        </p:blipFill>
        <p:spPr>
          <a:xfrm>
            <a:off x="704088" y="3665221"/>
            <a:ext cx="3043580" cy="2255520"/>
          </a:xfrm>
          <a:prstGeom prst="rect">
            <a:avLst/>
          </a:prstGeom>
        </p:spPr>
      </p:pic>
      <p:pic>
        <p:nvPicPr>
          <p:cNvPr id="15" name="Picture 14" descr="soybeans.jpg"/>
          <p:cNvPicPr>
            <a:picLocks noChangeAspect="1"/>
          </p:cNvPicPr>
          <p:nvPr/>
        </p:nvPicPr>
        <p:blipFill>
          <a:blip r:embed="rId10" cstate="print"/>
          <a:stretch>
            <a:fillRect/>
          </a:stretch>
        </p:blipFill>
        <p:spPr>
          <a:xfrm>
            <a:off x="5295900" y="3642360"/>
            <a:ext cx="3002280" cy="2251710"/>
          </a:xfrm>
          <a:prstGeom prst="rect">
            <a:avLst/>
          </a:prstGeom>
        </p:spPr>
      </p:pic>
      <p:cxnSp>
        <p:nvCxnSpPr>
          <p:cNvPr id="17" name="Straight Arrow Connector 16"/>
          <p:cNvCxnSpPr/>
          <p:nvPr/>
        </p:nvCxnSpPr>
        <p:spPr bwMode="auto">
          <a:xfrm rot="16200000" flipV="1">
            <a:off x="1261110" y="2678430"/>
            <a:ext cx="3421380" cy="838200"/>
          </a:xfrm>
          <a:prstGeom prst="straightConnector1">
            <a:avLst/>
          </a:prstGeom>
          <a:ln>
            <a:headEnd type="none" w="med" len="med"/>
            <a:tailEnd type="arrow"/>
          </a:ln>
        </p:spPr>
        <p:style>
          <a:lnRef idx="3">
            <a:schemeClr val="accent6"/>
          </a:lnRef>
          <a:fillRef idx="0">
            <a:schemeClr val="accent6"/>
          </a:fillRef>
          <a:effectRef idx="2">
            <a:schemeClr val="accent6"/>
          </a:effectRef>
          <a:fontRef idx="minor">
            <a:schemeClr val="tx1"/>
          </a:fontRef>
        </p:style>
      </p:cxnSp>
      <p:cxnSp>
        <p:nvCxnSpPr>
          <p:cNvPr id="19" name="Straight Arrow Connector 18"/>
          <p:cNvCxnSpPr/>
          <p:nvPr/>
        </p:nvCxnSpPr>
        <p:spPr bwMode="auto">
          <a:xfrm rot="16200000" flipV="1">
            <a:off x="5852160" y="2506980"/>
            <a:ext cx="3093720" cy="655320"/>
          </a:xfrm>
          <a:prstGeom prst="straightConnector1">
            <a:avLst/>
          </a:prstGeom>
          <a:ln>
            <a:headEnd type="none" w="med" len="med"/>
            <a:tailEnd type="arrow"/>
          </a:ln>
        </p:spPr>
        <p:style>
          <a:lnRef idx="3">
            <a:schemeClr val="accent6"/>
          </a:lnRef>
          <a:fillRef idx="0">
            <a:schemeClr val="accent6"/>
          </a:fillRef>
          <a:effectRef idx="2">
            <a:schemeClr val="accent6"/>
          </a:effectRef>
          <a:fontRef idx="minor">
            <a:schemeClr val="tx1"/>
          </a:fontRef>
        </p:style>
      </p:cxnSp>
      <p:sp>
        <p:nvSpPr>
          <p:cNvPr id="20" name="TextBox 19"/>
          <p:cNvSpPr txBox="1"/>
          <p:nvPr/>
        </p:nvSpPr>
        <p:spPr>
          <a:xfrm>
            <a:off x="701040" y="3672841"/>
            <a:ext cx="2301240" cy="276999"/>
          </a:xfrm>
          <a:prstGeom prst="rect">
            <a:avLst/>
          </a:prstGeom>
          <a:noFill/>
        </p:spPr>
        <p:txBody>
          <a:bodyPr wrap="square" rtlCol="0">
            <a:spAutoFit/>
          </a:bodyPr>
          <a:lstStyle/>
          <a:p>
            <a:r>
              <a:rPr lang="en-US" sz="1200" b="1" dirty="0">
                <a:solidFill>
                  <a:srgbClr val="180F9B"/>
                </a:solidFill>
              </a:rPr>
              <a:t>Erectophile (e.g., wheat)</a:t>
            </a:r>
          </a:p>
        </p:txBody>
      </p:sp>
      <p:sp>
        <p:nvSpPr>
          <p:cNvPr id="21" name="TextBox 20"/>
          <p:cNvSpPr txBox="1"/>
          <p:nvPr/>
        </p:nvSpPr>
        <p:spPr>
          <a:xfrm>
            <a:off x="5295900" y="3642361"/>
            <a:ext cx="2301240" cy="276999"/>
          </a:xfrm>
          <a:prstGeom prst="rect">
            <a:avLst/>
          </a:prstGeom>
          <a:noFill/>
        </p:spPr>
        <p:txBody>
          <a:bodyPr wrap="square" rtlCol="0">
            <a:spAutoFit/>
          </a:bodyPr>
          <a:lstStyle/>
          <a:p>
            <a:r>
              <a:rPr lang="en-US" sz="1200" b="1" dirty="0">
                <a:solidFill>
                  <a:srgbClr val="180F9B"/>
                </a:solidFill>
              </a:rPr>
              <a:t>Planophile (e.g., soybeans)</a:t>
            </a:r>
          </a:p>
        </p:txBody>
      </p:sp>
      <p:sp>
        <p:nvSpPr>
          <p:cNvPr id="2" name="TextBox 1"/>
          <p:cNvSpPr txBox="1"/>
          <p:nvPr/>
        </p:nvSpPr>
        <p:spPr>
          <a:xfrm>
            <a:off x="3324225" y="677107"/>
            <a:ext cx="1316293" cy="338554"/>
          </a:xfrm>
          <a:prstGeom prst="rect">
            <a:avLst/>
          </a:prstGeom>
          <a:noFill/>
        </p:spPr>
        <p:txBody>
          <a:bodyPr wrap="square" rtlCol="0">
            <a:spAutoFit/>
          </a:bodyPr>
          <a:lstStyle/>
          <a:p>
            <a:r>
              <a:rPr lang="en-US" sz="1600" b="1" dirty="0" err="1">
                <a:solidFill>
                  <a:srgbClr val="180F9B"/>
                </a:solidFill>
              </a:rPr>
              <a:t>Erectophile</a:t>
            </a:r>
            <a:endParaRPr lang="en-US" sz="1600" b="1" dirty="0">
              <a:solidFill>
                <a:srgbClr val="180F9B"/>
              </a:solidFill>
            </a:endParaRPr>
          </a:p>
        </p:txBody>
      </p:sp>
      <p:sp>
        <p:nvSpPr>
          <p:cNvPr id="18" name="TextBox 17"/>
          <p:cNvSpPr txBox="1"/>
          <p:nvPr/>
        </p:nvSpPr>
        <p:spPr>
          <a:xfrm>
            <a:off x="7752735" y="677108"/>
            <a:ext cx="1316293" cy="338554"/>
          </a:xfrm>
          <a:prstGeom prst="rect">
            <a:avLst/>
          </a:prstGeom>
          <a:noFill/>
        </p:spPr>
        <p:txBody>
          <a:bodyPr wrap="square" rtlCol="0">
            <a:spAutoFit/>
          </a:bodyPr>
          <a:lstStyle/>
          <a:p>
            <a:r>
              <a:rPr lang="en-US" sz="1600" b="1" dirty="0" err="1">
                <a:solidFill>
                  <a:srgbClr val="180F9B"/>
                </a:solidFill>
              </a:rPr>
              <a:t>Planophile</a:t>
            </a:r>
            <a:endParaRPr lang="en-US" sz="1600" b="1" dirty="0">
              <a:solidFill>
                <a:srgbClr val="180F9B"/>
              </a:solidFill>
            </a:endParaRPr>
          </a:p>
        </p:txBody>
      </p:sp>
      <p:sp>
        <p:nvSpPr>
          <p:cNvPr id="22" name="Rectangle 21"/>
          <p:cNvSpPr/>
          <p:nvPr/>
        </p:nvSpPr>
        <p:spPr>
          <a:xfrm>
            <a:off x="190192" y="30775"/>
            <a:ext cx="8900651" cy="646331"/>
          </a:xfrm>
          <a:prstGeom prst="rect">
            <a:avLst/>
          </a:prstGeom>
        </p:spPr>
        <p:txBody>
          <a:bodyPr wrap="square">
            <a:spAutoFit/>
          </a:bodyPr>
          <a:lstStyle/>
          <a:p>
            <a:pPr algn="ctr"/>
            <a:r>
              <a:rPr lang="en-US" sz="2000" b="1" dirty="0">
                <a:solidFill>
                  <a:srgbClr val="FFFF00"/>
                </a:solidFill>
              </a:rPr>
              <a:t>Wheat Crop </a:t>
            </a:r>
            <a:r>
              <a:rPr lang="en-US" sz="2000" b="1" i="1" dirty="0">
                <a:solidFill>
                  <a:srgbClr val="FFFF00"/>
                </a:solidFill>
              </a:rPr>
              <a:t>Versus</a:t>
            </a:r>
            <a:r>
              <a:rPr lang="en-US" sz="2000" b="1" dirty="0">
                <a:solidFill>
                  <a:srgbClr val="FFFF00"/>
                </a:solidFill>
              </a:rPr>
              <a:t> Soybean Crop                                                                </a:t>
            </a:r>
            <a:r>
              <a:rPr lang="en-US" sz="1600" b="1" dirty="0">
                <a:solidFill>
                  <a:schemeClr val="accent2">
                    <a:lumMod val="60000"/>
                    <a:lumOff val="40000"/>
                  </a:schemeClr>
                </a:solidFill>
              </a:rPr>
              <a:t>Hyperspectral narrowband Data: Erectophile (65 degrees) </a:t>
            </a:r>
            <a:r>
              <a:rPr lang="en-US" sz="1600" b="1" i="1" dirty="0">
                <a:solidFill>
                  <a:schemeClr val="accent2">
                    <a:lumMod val="60000"/>
                    <a:lumOff val="40000"/>
                  </a:schemeClr>
                </a:solidFill>
              </a:rPr>
              <a:t>Versus</a:t>
            </a:r>
            <a:r>
              <a:rPr lang="en-US" sz="1600" b="1" dirty="0">
                <a:solidFill>
                  <a:schemeClr val="accent2">
                    <a:lumMod val="60000"/>
                    <a:lumOff val="40000"/>
                  </a:schemeClr>
                </a:solidFill>
              </a:rPr>
              <a:t> </a:t>
            </a:r>
            <a:r>
              <a:rPr lang="en-US" sz="1600" b="1" dirty="0" err="1">
                <a:solidFill>
                  <a:schemeClr val="accent2">
                    <a:lumMod val="60000"/>
                    <a:lumOff val="40000"/>
                  </a:schemeClr>
                </a:solidFill>
              </a:rPr>
              <a:t>Planophile</a:t>
            </a:r>
            <a:r>
              <a:rPr lang="en-US" sz="1600" b="1" dirty="0">
                <a:solidFill>
                  <a:schemeClr val="accent2">
                    <a:lumMod val="60000"/>
                    <a:lumOff val="40000"/>
                  </a:schemeClr>
                </a:solidFill>
              </a:rPr>
              <a:t> canopy</a:t>
            </a:r>
            <a:endParaRPr lang="en-US" sz="1600" dirty="0">
              <a:solidFill>
                <a:srgbClr val="FFC000"/>
              </a:solidFill>
            </a:endParaRPr>
          </a:p>
        </p:txBody>
      </p:sp>
    </p:spTree>
    <p:extLst>
      <p:ext uri="{BB962C8B-B14F-4D97-AF65-F5344CB8AC3E}">
        <p14:creationId xmlns:p14="http://schemas.microsoft.com/office/powerpoint/2010/main" val="20376763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6366" y="6563365"/>
            <a:ext cx="3207774" cy="338554"/>
          </a:xfrm>
          <a:prstGeom prst="rect">
            <a:avLst/>
          </a:prstGeom>
          <a:noFill/>
        </p:spPr>
        <p:txBody>
          <a:bodyPr wrap="square" rtlCol="0">
            <a:spAutoFit/>
          </a:bodyPr>
          <a:lstStyle/>
          <a:p>
            <a:r>
              <a:rPr lang="en-US" sz="800" b="1" dirty="0">
                <a:solidFill>
                  <a:schemeClr val="accent3"/>
                </a:solidFill>
              </a:rPr>
              <a:t>U.S. Geological Survey</a:t>
            </a:r>
          </a:p>
          <a:p>
            <a:r>
              <a:rPr lang="en-US" sz="800" b="1" dirty="0">
                <a:solidFill>
                  <a:schemeClr val="accent3"/>
                </a:solidFill>
              </a:rPr>
              <a:t>U.S. Department of Interior  </a:t>
            </a:r>
          </a:p>
        </p:txBody>
      </p:sp>
      <p:pic>
        <p:nvPicPr>
          <p:cNvPr id="5" name="Picture 5" descr="usgs.jpeg"/>
          <p:cNvPicPr>
            <a:picLocks noChangeAspect="1"/>
          </p:cNvPicPr>
          <p:nvPr/>
        </p:nvPicPr>
        <p:blipFill>
          <a:blip r:embed="rId3" cstate="print"/>
          <a:srcRect/>
          <a:stretch>
            <a:fillRect/>
          </a:stretch>
        </p:blipFill>
        <p:spPr bwMode="auto">
          <a:xfrm>
            <a:off x="0" y="5963419"/>
            <a:ext cx="1688690" cy="618867"/>
          </a:xfrm>
          <a:prstGeom prst="rect">
            <a:avLst/>
          </a:prstGeom>
          <a:noFill/>
          <a:ln w="9525">
            <a:noFill/>
            <a:miter lim="800000"/>
            <a:headEnd/>
            <a:tailEnd/>
          </a:ln>
        </p:spPr>
      </p:pic>
      <p:sp>
        <p:nvSpPr>
          <p:cNvPr id="14" name="Rectangle 13"/>
          <p:cNvSpPr/>
          <p:nvPr/>
        </p:nvSpPr>
        <p:spPr>
          <a:xfrm>
            <a:off x="7040880" y="752980"/>
            <a:ext cx="2103120" cy="5047536"/>
          </a:xfrm>
          <a:prstGeom prst="rect">
            <a:avLst/>
          </a:prstGeom>
        </p:spPr>
        <p:txBody>
          <a:bodyPr wrap="square">
            <a:spAutoFit/>
          </a:bodyPr>
          <a:lstStyle/>
          <a:p>
            <a:r>
              <a:rPr lang="en-US" sz="1400" b="1" dirty="0">
                <a:solidFill>
                  <a:srgbClr val="00FFFF"/>
                </a:solidFill>
              </a:rPr>
              <a:t>Cross-site </a:t>
            </a:r>
            <a:r>
              <a:rPr lang="en-US" sz="1400" b="1" dirty="0" err="1">
                <a:solidFill>
                  <a:srgbClr val="00FFFF"/>
                </a:solidFill>
              </a:rPr>
              <a:t>hyperspectral</a:t>
            </a:r>
            <a:r>
              <a:rPr lang="en-US" sz="1400" b="1" dirty="0">
                <a:solidFill>
                  <a:srgbClr val="00FFFF"/>
                </a:solidFill>
              </a:rPr>
              <a:t> </a:t>
            </a:r>
            <a:r>
              <a:rPr lang="en-US" sz="1400" b="1" dirty="0" err="1">
                <a:solidFill>
                  <a:srgbClr val="00FFFF"/>
                </a:solidFill>
              </a:rPr>
              <a:t>spectroradiometer</a:t>
            </a:r>
            <a:r>
              <a:rPr lang="en-US" sz="1400" b="1" dirty="0">
                <a:solidFill>
                  <a:srgbClr val="00FFFF"/>
                </a:solidFill>
              </a:rPr>
              <a:t> data. Cross-site mean (regardless of which study site (1-4, Table 2)) spectral plots of eight leading world crops in various growth stages. (A) Four crops at different growth stages; (B) same four crops as in A but in different growth stages; (C) four more crops at early growth stages; and (D) same four crops as C, but at different growth stages. Note: numbers in bracket are sample sizes.</a:t>
            </a:r>
          </a:p>
        </p:txBody>
      </p:sp>
      <p:pic>
        <p:nvPicPr>
          <p:cNvPr id="7" name="Picture 6" descr="Figure-2.jpg"/>
          <p:cNvPicPr>
            <a:picLocks noChangeAspect="1"/>
          </p:cNvPicPr>
          <p:nvPr/>
        </p:nvPicPr>
        <p:blipFill>
          <a:blip r:embed="rId4" cstate="print"/>
          <a:stretch>
            <a:fillRect/>
          </a:stretch>
        </p:blipFill>
        <p:spPr>
          <a:xfrm>
            <a:off x="99060" y="746760"/>
            <a:ext cx="6918960" cy="4843272"/>
          </a:xfrm>
          <a:prstGeom prst="rect">
            <a:avLst/>
          </a:prstGeom>
        </p:spPr>
      </p:pic>
      <p:sp>
        <p:nvSpPr>
          <p:cNvPr id="8" name="Rectangle 7"/>
          <p:cNvSpPr/>
          <p:nvPr/>
        </p:nvSpPr>
        <p:spPr>
          <a:xfrm>
            <a:off x="243349" y="0"/>
            <a:ext cx="8900651" cy="646331"/>
          </a:xfrm>
          <a:prstGeom prst="rect">
            <a:avLst/>
          </a:prstGeom>
        </p:spPr>
        <p:txBody>
          <a:bodyPr wrap="square">
            <a:spAutoFit/>
          </a:bodyPr>
          <a:lstStyle/>
          <a:p>
            <a:pPr algn="ctr"/>
            <a:r>
              <a:rPr lang="en-US" sz="2000" b="1" dirty="0" err="1">
                <a:solidFill>
                  <a:srgbClr val="FFFF00"/>
                </a:solidFill>
              </a:rPr>
              <a:t>Hyperspectral</a:t>
            </a:r>
            <a:r>
              <a:rPr lang="en-US" sz="2000" b="1" dirty="0">
                <a:solidFill>
                  <a:srgbClr val="FFFF00"/>
                </a:solidFill>
              </a:rPr>
              <a:t> Study of Agricultural Crops                                          </a:t>
            </a:r>
            <a:r>
              <a:rPr lang="en-US" sz="1600" b="1" dirty="0" err="1">
                <a:solidFill>
                  <a:schemeClr val="accent2">
                    <a:lumMod val="60000"/>
                    <a:lumOff val="40000"/>
                  </a:schemeClr>
                </a:solidFill>
              </a:rPr>
              <a:t>Hyperspectral</a:t>
            </a:r>
            <a:r>
              <a:rPr lang="en-US" sz="1600" b="1" dirty="0">
                <a:solidFill>
                  <a:schemeClr val="accent2">
                    <a:lumMod val="60000"/>
                    <a:lumOff val="40000"/>
                  </a:schemeClr>
                </a:solidFill>
              </a:rPr>
              <a:t> Data from Various Benchmark Areas of the World for Leading World Crops</a:t>
            </a:r>
            <a:endParaRPr lang="en-US" sz="1600" dirty="0">
              <a:solidFill>
                <a:srgbClr val="FFC000"/>
              </a:solidFill>
            </a:endParaRPr>
          </a:p>
        </p:txBody>
      </p:sp>
    </p:spTree>
    <p:extLst>
      <p:ext uri="{BB962C8B-B14F-4D97-AF65-F5344CB8AC3E}">
        <p14:creationId xmlns:p14="http://schemas.microsoft.com/office/powerpoint/2010/main" val="3030196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5" descr="usgs.jpeg"/>
          <p:cNvPicPr>
            <a:picLocks noChangeAspect="1"/>
          </p:cNvPicPr>
          <p:nvPr/>
        </p:nvPicPr>
        <p:blipFill>
          <a:blip r:embed="rId3" cstate="print"/>
          <a:srcRect/>
          <a:stretch>
            <a:fillRect/>
          </a:stretch>
        </p:blipFill>
        <p:spPr bwMode="auto">
          <a:xfrm>
            <a:off x="0" y="5963419"/>
            <a:ext cx="1688690" cy="618867"/>
          </a:xfrm>
          <a:prstGeom prst="rect">
            <a:avLst/>
          </a:prstGeom>
          <a:noFill/>
          <a:ln w="9525">
            <a:noFill/>
            <a:miter lim="800000"/>
            <a:headEnd/>
            <a:tailEnd/>
          </a:ln>
        </p:spPr>
      </p:pic>
      <p:sp>
        <p:nvSpPr>
          <p:cNvPr id="9" name="TextBox 8"/>
          <p:cNvSpPr txBox="1"/>
          <p:nvPr/>
        </p:nvSpPr>
        <p:spPr>
          <a:xfrm>
            <a:off x="-66366" y="6563365"/>
            <a:ext cx="3207774" cy="338554"/>
          </a:xfrm>
          <a:prstGeom prst="rect">
            <a:avLst/>
          </a:prstGeom>
          <a:noFill/>
        </p:spPr>
        <p:txBody>
          <a:bodyPr wrap="square" rtlCol="0">
            <a:spAutoFit/>
          </a:bodyPr>
          <a:lstStyle/>
          <a:p>
            <a:r>
              <a:rPr lang="en-US" sz="800" b="1" dirty="0">
                <a:solidFill>
                  <a:schemeClr val="accent3"/>
                </a:solidFill>
              </a:rPr>
              <a:t>U.S. Geological Survey</a:t>
            </a:r>
          </a:p>
          <a:p>
            <a:r>
              <a:rPr lang="en-US" sz="800" b="1" dirty="0">
                <a:solidFill>
                  <a:schemeClr val="accent3"/>
                </a:solidFill>
              </a:rPr>
              <a:t>U.S. Department of Interior  </a:t>
            </a:r>
          </a:p>
        </p:txBody>
      </p:sp>
      <p:pic>
        <p:nvPicPr>
          <p:cNvPr id="10" name="Picture 9" descr="Figure-4.jpg"/>
          <p:cNvPicPr>
            <a:picLocks noChangeAspect="1"/>
          </p:cNvPicPr>
          <p:nvPr/>
        </p:nvPicPr>
        <p:blipFill>
          <a:blip r:embed="rId4" cstate="print"/>
          <a:stretch>
            <a:fillRect/>
          </a:stretch>
        </p:blipFill>
        <p:spPr>
          <a:xfrm>
            <a:off x="584178" y="681671"/>
            <a:ext cx="8203518" cy="5127199"/>
          </a:xfrm>
          <a:prstGeom prst="rect">
            <a:avLst/>
          </a:prstGeom>
        </p:spPr>
      </p:pic>
      <p:sp>
        <p:nvSpPr>
          <p:cNvPr id="7" name="Rectangle 6"/>
          <p:cNvSpPr/>
          <p:nvPr/>
        </p:nvSpPr>
        <p:spPr>
          <a:xfrm>
            <a:off x="101993" y="35340"/>
            <a:ext cx="8900651" cy="646331"/>
          </a:xfrm>
          <a:prstGeom prst="rect">
            <a:avLst/>
          </a:prstGeom>
        </p:spPr>
        <p:txBody>
          <a:bodyPr wrap="square">
            <a:spAutoFit/>
          </a:bodyPr>
          <a:lstStyle/>
          <a:p>
            <a:pPr algn="ctr"/>
            <a:r>
              <a:rPr lang="en-US" sz="2000" b="1" dirty="0">
                <a:solidFill>
                  <a:srgbClr val="FFFF00"/>
                </a:solidFill>
              </a:rPr>
              <a:t>Hyperspectral </a:t>
            </a:r>
            <a:r>
              <a:rPr lang="en-US" sz="2000" b="1" i="1" dirty="0">
                <a:solidFill>
                  <a:srgbClr val="FFFF00"/>
                </a:solidFill>
              </a:rPr>
              <a:t>Versus</a:t>
            </a:r>
            <a:r>
              <a:rPr lang="en-US" sz="2000" b="1" dirty="0">
                <a:solidFill>
                  <a:srgbClr val="FFFF00"/>
                </a:solidFill>
              </a:rPr>
              <a:t> Multispectral Study of Agricultural Crops                                          </a:t>
            </a:r>
            <a:r>
              <a:rPr lang="en-US" sz="1600" b="1" dirty="0">
                <a:solidFill>
                  <a:schemeClr val="accent2">
                    <a:lumMod val="60000"/>
                    <a:lumOff val="40000"/>
                  </a:schemeClr>
                </a:solidFill>
              </a:rPr>
              <a:t>Hyperspectral Data from Various Benchmark Areas of the World for Leading World Crops</a:t>
            </a:r>
            <a:endParaRPr lang="en-US" sz="1600" dirty="0">
              <a:solidFill>
                <a:srgbClr val="FFC000"/>
              </a:solidFill>
            </a:endParaRPr>
          </a:p>
        </p:txBody>
      </p:sp>
      <p:sp>
        <p:nvSpPr>
          <p:cNvPr id="2" name="TextBox 1"/>
          <p:cNvSpPr txBox="1"/>
          <p:nvPr/>
        </p:nvSpPr>
        <p:spPr>
          <a:xfrm>
            <a:off x="1016000" y="605182"/>
            <a:ext cx="4664765" cy="400110"/>
          </a:xfrm>
          <a:prstGeom prst="rect">
            <a:avLst/>
          </a:prstGeom>
          <a:noFill/>
        </p:spPr>
        <p:txBody>
          <a:bodyPr wrap="square" rtlCol="0">
            <a:spAutoFit/>
          </a:bodyPr>
          <a:lstStyle/>
          <a:p>
            <a:r>
              <a:rPr lang="en-US" sz="2000" b="1" dirty="0"/>
              <a:t>Hyperspectral Narrowband Data</a:t>
            </a:r>
          </a:p>
        </p:txBody>
      </p:sp>
      <p:sp>
        <p:nvSpPr>
          <p:cNvPr id="12" name="TextBox 11"/>
          <p:cNvSpPr txBox="1"/>
          <p:nvPr/>
        </p:nvSpPr>
        <p:spPr>
          <a:xfrm>
            <a:off x="5263308" y="605182"/>
            <a:ext cx="3524388" cy="400110"/>
          </a:xfrm>
          <a:prstGeom prst="rect">
            <a:avLst/>
          </a:prstGeom>
          <a:noFill/>
        </p:spPr>
        <p:txBody>
          <a:bodyPr wrap="square" rtlCol="0">
            <a:spAutoFit/>
          </a:bodyPr>
          <a:lstStyle/>
          <a:p>
            <a:r>
              <a:rPr lang="en-US" sz="2000" b="1" dirty="0"/>
              <a:t>Multispectral Landsat Data</a:t>
            </a:r>
          </a:p>
        </p:txBody>
      </p:sp>
    </p:spTree>
    <p:extLst>
      <p:ext uri="{BB962C8B-B14F-4D97-AF65-F5344CB8AC3E}">
        <p14:creationId xmlns:p14="http://schemas.microsoft.com/office/powerpoint/2010/main" val="10327340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Object 4"/>
          <p:cNvGraphicFramePr>
            <a:graphicFrameLocks noChangeAspect="1"/>
          </p:cNvGraphicFramePr>
          <p:nvPr>
            <p:extLst>
              <p:ext uri="{D42A27DB-BD31-4B8C-83A1-F6EECF244321}">
                <p14:modId xmlns:p14="http://schemas.microsoft.com/office/powerpoint/2010/main" val="4128594246"/>
              </p:ext>
            </p:extLst>
          </p:nvPr>
        </p:nvGraphicFramePr>
        <p:xfrm>
          <a:off x="63101" y="773774"/>
          <a:ext cx="4713357" cy="2800310"/>
        </p:xfrm>
        <a:graphic>
          <a:graphicData uri="http://schemas.openxmlformats.org/presentationml/2006/ole">
            <mc:AlternateContent xmlns:mc="http://schemas.openxmlformats.org/markup-compatibility/2006">
              <mc:Choice xmlns:v="urn:schemas-microsoft-com:vml" Requires="v">
                <p:oleObj spid="_x0000_s5033999" name="Chart" r:id="rId4" imgW="8561160" imgH="5085000" progId="Excel.Sheet.8">
                  <p:embed/>
                </p:oleObj>
              </mc:Choice>
              <mc:Fallback>
                <p:oleObj name="Chart" r:id="rId4" imgW="8561160" imgH="5085000" progId="Excel.Sheet.8">
                  <p:embed/>
                  <p:pic>
                    <p:nvPicPr>
                      <p:cNvPr id="607236"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101" y="773774"/>
                        <a:ext cx="4713357" cy="2800310"/>
                      </a:xfrm>
                      <a:prstGeom prst="rect">
                        <a:avLst/>
                      </a:prstGeom>
                      <a:noFill/>
                      <a:ln>
                        <a:noFill/>
                      </a:ln>
                      <a:effectLst/>
                      <a:extLst/>
                    </p:spPr>
                  </p:pic>
                </p:oleObj>
              </mc:Fallback>
            </mc:AlternateContent>
          </a:graphicData>
        </a:graphic>
      </p:graphicFrame>
      <p:sp>
        <p:nvSpPr>
          <p:cNvPr id="4" name="TextBox 3"/>
          <p:cNvSpPr txBox="1"/>
          <p:nvPr/>
        </p:nvSpPr>
        <p:spPr>
          <a:xfrm>
            <a:off x="-66366" y="6563365"/>
            <a:ext cx="3207774" cy="338554"/>
          </a:xfrm>
          <a:prstGeom prst="rect">
            <a:avLst/>
          </a:prstGeom>
          <a:noFill/>
        </p:spPr>
        <p:txBody>
          <a:bodyPr wrap="square" rtlCol="0">
            <a:spAutoFit/>
          </a:bodyPr>
          <a:lstStyle/>
          <a:p>
            <a:r>
              <a:rPr lang="en-US" sz="800" b="1" dirty="0">
                <a:solidFill>
                  <a:schemeClr val="accent3"/>
                </a:solidFill>
              </a:rPr>
              <a:t>U.S. Geological Survey</a:t>
            </a:r>
          </a:p>
          <a:p>
            <a:r>
              <a:rPr lang="en-US" sz="800" b="1" dirty="0">
                <a:solidFill>
                  <a:schemeClr val="accent3"/>
                </a:solidFill>
              </a:rPr>
              <a:t>U.S. Department of Interior  </a:t>
            </a:r>
          </a:p>
        </p:txBody>
      </p:sp>
      <p:pic>
        <p:nvPicPr>
          <p:cNvPr id="5" name="Picture 5" descr="usgs.jpeg"/>
          <p:cNvPicPr>
            <a:picLocks noChangeAspect="1"/>
          </p:cNvPicPr>
          <p:nvPr/>
        </p:nvPicPr>
        <p:blipFill>
          <a:blip r:embed="rId6" cstate="print"/>
          <a:srcRect/>
          <a:stretch>
            <a:fillRect/>
          </a:stretch>
        </p:blipFill>
        <p:spPr bwMode="auto">
          <a:xfrm>
            <a:off x="0" y="5963419"/>
            <a:ext cx="1688690" cy="618867"/>
          </a:xfrm>
          <a:prstGeom prst="rect">
            <a:avLst/>
          </a:prstGeom>
          <a:noFill/>
          <a:ln w="9525">
            <a:noFill/>
            <a:miter lim="800000"/>
            <a:headEnd/>
            <a:tailEnd/>
          </a:ln>
        </p:spPr>
      </p:pic>
      <p:sp>
        <p:nvSpPr>
          <p:cNvPr id="7" name="Rectangle 6"/>
          <p:cNvSpPr/>
          <p:nvPr/>
        </p:nvSpPr>
        <p:spPr>
          <a:xfrm>
            <a:off x="113809" y="0"/>
            <a:ext cx="8900651" cy="677108"/>
          </a:xfrm>
          <a:prstGeom prst="rect">
            <a:avLst/>
          </a:prstGeom>
        </p:spPr>
        <p:txBody>
          <a:bodyPr wrap="square">
            <a:spAutoFit/>
          </a:bodyPr>
          <a:lstStyle/>
          <a:p>
            <a:pPr algn="ctr"/>
            <a:r>
              <a:rPr lang="en-US" sz="2000" b="1" dirty="0">
                <a:solidFill>
                  <a:srgbClr val="FFFF00"/>
                </a:solidFill>
              </a:rPr>
              <a:t>Hyperspectral Narrowband Data in Study of Agricultural Crops                                         </a:t>
            </a:r>
            <a:r>
              <a:rPr lang="en-US" sz="1800" b="1" dirty="0">
                <a:solidFill>
                  <a:schemeClr val="accent2">
                    <a:lumMod val="60000"/>
                    <a:lumOff val="40000"/>
                  </a:schemeClr>
                </a:solidFill>
              </a:rPr>
              <a:t>Crop </a:t>
            </a:r>
            <a:r>
              <a:rPr lang="en-US" sz="1800" b="1" dirty="0" err="1">
                <a:solidFill>
                  <a:schemeClr val="accent2">
                    <a:lumMod val="60000"/>
                    <a:lumOff val="40000"/>
                  </a:schemeClr>
                </a:solidFill>
              </a:rPr>
              <a:t>Separability</a:t>
            </a:r>
            <a:r>
              <a:rPr lang="en-US" sz="1800" b="1" dirty="0">
                <a:solidFill>
                  <a:schemeClr val="accent2">
                    <a:lumMod val="60000"/>
                    <a:lumOff val="40000"/>
                  </a:schemeClr>
                </a:solidFill>
              </a:rPr>
              <a:t> in </a:t>
            </a:r>
            <a:r>
              <a:rPr lang="en-US" sz="1800" b="1" dirty="0">
                <a:solidFill>
                  <a:srgbClr val="00FFFF"/>
                </a:solidFill>
              </a:rPr>
              <a:t>Landsat </a:t>
            </a:r>
            <a:r>
              <a:rPr lang="en-US" sz="1800" b="1" dirty="0" err="1">
                <a:solidFill>
                  <a:srgbClr val="00FFFF"/>
                </a:solidFill>
              </a:rPr>
              <a:t>Broadbands</a:t>
            </a:r>
            <a:r>
              <a:rPr lang="en-US" sz="1800" b="1" dirty="0">
                <a:solidFill>
                  <a:srgbClr val="00FFFF"/>
                </a:solidFill>
              </a:rPr>
              <a:t> </a:t>
            </a:r>
            <a:r>
              <a:rPr lang="en-US" sz="1800" b="1" i="1" dirty="0">
                <a:solidFill>
                  <a:schemeClr val="accent2">
                    <a:lumMod val="60000"/>
                    <a:lumOff val="40000"/>
                  </a:schemeClr>
                </a:solidFill>
              </a:rPr>
              <a:t>versus</a:t>
            </a:r>
            <a:r>
              <a:rPr lang="en-US" sz="1800" b="1" dirty="0">
                <a:solidFill>
                  <a:schemeClr val="accent2">
                    <a:lumMod val="60000"/>
                    <a:lumOff val="40000"/>
                  </a:schemeClr>
                </a:solidFill>
              </a:rPr>
              <a:t> </a:t>
            </a:r>
            <a:r>
              <a:rPr lang="en-US" sz="1800" b="1" dirty="0">
                <a:solidFill>
                  <a:srgbClr val="00FFFF"/>
                </a:solidFill>
              </a:rPr>
              <a:t>Hyperspectral </a:t>
            </a:r>
            <a:r>
              <a:rPr lang="en-US" sz="1800" b="1" dirty="0" err="1">
                <a:solidFill>
                  <a:srgbClr val="00FFFF"/>
                </a:solidFill>
              </a:rPr>
              <a:t>Narrowbands</a:t>
            </a:r>
            <a:endParaRPr lang="en-US" sz="1800" dirty="0">
              <a:solidFill>
                <a:srgbClr val="00FFFF"/>
              </a:solidFill>
            </a:endParaRPr>
          </a:p>
        </p:txBody>
      </p:sp>
      <p:pic>
        <p:nvPicPr>
          <p:cNvPr id="6" name="Picture 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003003" y="773774"/>
            <a:ext cx="3960577" cy="2800310"/>
          </a:xfrm>
          <a:prstGeom prst="rect">
            <a:avLst/>
          </a:prstGeom>
        </p:spPr>
      </p:pic>
      <p:pic>
        <p:nvPicPr>
          <p:cNvPr id="3" name="Picture 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917515" y="3955496"/>
            <a:ext cx="4203348" cy="2227054"/>
          </a:xfrm>
          <a:prstGeom prst="rect">
            <a:avLst/>
          </a:prstGeom>
        </p:spPr>
      </p:pic>
      <p:sp>
        <p:nvSpPr>
          <p:cNvPr id="8" name="Rectangle 7"/>
          <p:cNvSpPr/>
          <p:nvPr/>
        </p:nvSpPr>
        <p:spPr>
          <a:xfrm>
            <a:off x="5978387" y="5934298"/>
            <a:ext cx="2501502" cy="338554"/>
          </a:xfrm>
          <a:prstGeom prst="rect">
            <a:avLst/>
          </a:prstGeom>
        </p:spPr>
        <p:txBody>
          <a:bodyPr wrap="square">
            <a:spAutoFit/>
          </a:bodyPr>
          <a:lstStyle/>
          <a:p>
            <a:r>
              <a:rPr lang="en-US" sz="1600" b="1" dirty="0" err="1">
                <a:solidFill>
                  <a:srgbClr val="180F9B"/>
                </a:solidFill>
              </a:rPr>
              <a:t>Galvao</a:t>
            </a:r>
            <a:r>
              <a:rPr lang="en-US" sz="1600" b="1" dirty="0">
                <a:solidFill>
                  <a:srgbClr val="180F9B"/>
                </a:solidFill>
              </a:rPr>
              <a:t>, L.S. et al., 2012</a:t>
            </a:r>
          </a:p>
        </p:txBody>
      </p:sp>
      <p:sp>
        <p:nvSpPr>
          <p:cNvPr id="11" name="Rectangle 10"/>
          <p:cNvSpPr/>
          <p:nvPr/>
        </p:nvSpPr>
        <p:spPr>
          <a:xfrm>
            <a:off x="1030517" y="1003479"/>
            <a:ext cx="2931883" cy="338554"/>
          </a:xfrm>
          <a:prstGeom prst="rect">
            <a:avLst/>
          </a:prstGeom>
        </p:spPr>
        <p:txBody>
          <a:bodyPr wrap="square">
            <a:spAutoFit/>
          </a:bodyPr>
          <a:lstStyle/>
          <a:p>
            <a:r>
              <a:rPr lang="en-US" sz="1600" b="1" dirty="0">
                <a:solidFill>
                  <a:schemeClr val="accent1">
                    <a:lumMod val="75000"/>
                  </a:schemeClr>
                </a:solidFill>
              </a:rPr>
              <a:t>Two crop types: Landsat</a:t>
            </a:r>
          </a:p>
        </p:txBody>
      </p:sp>
      <p:sp>
        <p:nvSpPr>
          <p:cNvPr id="12" name="Rectangle 11"/>
          <p:cNvSpPr/>
          <p:nvPr/>
        </p:nvSpPr>
        <p:spPr>
          <a:xfrm>
            <a:off x="5607080" y="3670750"/>
            <a:ext cx="2824218" cy="338554"/>
          </a:xfrm>
          <a:prstGeom prst="rect">
            <a:avLst/>
          </a:prstGeom>
        </p:spPr>
        <p:txBody>
          <a:bodyPr wrap="square">
            <a:spAutoFit/>
          </a:bodyPr>
          <a:lstStyle/>
          <a:p>
            <a:r>
              <a:rPr lang="en-US" sz="1600" b="1" dirty="0">
                <a:solidFill>
                  <a:srgbClr val="FF9900"/>
                </a:solidFill>
              </a:rPr>
              <a:t>Three soybean varieties</a:t>
            </a:r>
          </a:p>
        </p:txBody>
      </p:sp>
      <p:sp>
        <p:nvSpPr>
          <p:cNvPr id="14" name="Rectangle 13"/>
          <p:cNvSpPr/>
          <p:nvPr/>
        </p:nvSpPr>
        <p:spPr>
          <a:xfrm>
            <a:off x="5704335" y="775468"/>
            <a:ext cx="3299855" cy="338554"/>
          </a:xfrm>
          <a:prstGeom prst="rect">
            <a:avLst/>
          </a:prstGeom>
        </p:spPr>
        <p:txBody>
          <a:bodyPr wrap="square">
            <a:spAutoFit/>
          </a:bodyPr>
          <a:lstStyle/>
          <a:p>
            <a:r>
              <a:rPr lang="en-US" sz="1600" b="1" dirty="0">
                <a:solidFill>
                  <a:schemeClr val="accent1">
                    <a:lumMod val="75000"/>
                  </a:schemeClr>
                </a:solidFill>
              </a:rPr>
              <a:t>Two crop types: Hyperspectral</a:t>
            </a:r>
          </a:p>
        </p:txBody>
      </p:sp>
      <p:pic>
        <p:nvPicPr>
          <p:cNvPr id="15" name="Picture 7" descr="figure10a.tif"/>
          <p:cNvPicPr>
            <a:picLocks noChangeAspect="1" noChangeArrowheads="1"/>
          </p:cNvPicPr>
          <p:nvPr/>
        </p:nvPicPr>
        <p:blipFill>
          <a:blip r:embed="rId9" cstate="print"/>
          <a:srcRect/>
          <a:stretch>
            <a:fillRect/>
          </a:stretch>
        </p:blipFill>
        <p:spPr bwMode="auto">
          <a:xfrm>
            <a:off x="113809" y="3666389"/>
            <a:ext cx="2121391" cy="1591043"/>
          </a:xfrm>
          <a:prstGeom prst="rect">
            <a:avLst/>
          </a:prstGeom>
          <a:noFill/>
          <a:ln w="9525">
            <a:noFill/>
            <a:miter lim="800000"/>
            <a:headEnd/>
            <a:tailEnd/>
          </a:ln>
        </p:spPr>
      </p:pic>
      <p:pic>
        <p:nvPicPr>
          <p:cNvPr id="16" name="Picture 8" descr="figure10b.tif"/>
          <p:cNvPicPr>
            <a:picLocks noChangeAspect="1" noChangeArrowheads="1"/>
          </p:cNvPicPr>
          <p:nvPr/>
        </p:nvPicPr>
        <p:blipFill>
          <a:blip r:embed="rId10" cstate="print"/>
          <a:srcRect/>
          <a:stretch>
            <a:fillRect/>
          </a:stretch>
        </p:blipFill>
        <p:spPr bwMode="auto">
          <a:xfrm>
            <a:off x="2299794" y="3666389"/>
            <a:ext cx="2389239" cy="1570703"/>
          </a:xfrm>
          <a:prstGeom prst="rect">
            <a:avLst/>
          </a:prstGeom>
          <a:noFill/>
          <a:ln w="9525">
            <a:noFill/>
            <a:miter lim="800000"/>
            <a:headEnd/>
            <a:tailEnd/>
          </a:ln>
        </p:spPr>
      </p:pic>
      <p:sp>
        <p:nvSpPr>
          <p:cNvPr id="17" name="TextBox 16"/>
          <p:cNvSpPr txBox="1"/>
          <p:nvPr/>
        </p:nvSpPr>
        <p:spPr>
          <a:xfrm>
            <a:off x="49215" y="4961729"/>
            <a:ext cx="1253613" cy="338554"/>
          </a:xfrm>
          <a:prstGeom prst="rect">
            <a:avLst/>
          </a:prstGeom>
          <a:noFill/>
        </p:spPr>
        <p:txBody>
          <a:bodyPr wrap="square" rtlCol="0">
            <a:spAutoFit/>
          </a:bodyPr>
          <a:lstStyle/>
          <a:p>
            <a:r>
              <a:rPr lang="en-US" sz="1600" b="1" dirty="0">
                <a:solidFill>
                  <a:schemeClr val="bg1"/>
                </a:solidFill>
              </a:rPr>
              <a:t>Barley</a:t>
            </a:r>
          </a:p>
        </p:txBody>
      </p:sp>
      <p:sp>
        <p:nvSpPr>
          <p:cNvPr id="18" name="TextBox 17"/>
          <p:cNvSpPr txBox="1"/>
          <p:nvPr/>
        </p:nvSpPr>
        <p:spPr>
          <a:xfrm>
            <a:off x="2299794" y="4961729"/>
            <a:ext cx="1253613" cy="338554"/>
          </a:xfrm>
          <a:prstGeom prst="rect">
            <a:avLst/>
          </a:prstGeom>
          <a:noFill/>
        </p:spPr>
        <p:txBody>
          <a:bodyPr wrap="square" rtlCol="0">
            <a:spAutoFit/>
          </a:bodyPr>
          <a:lstStyle/>
          <a:p>
            <a:r>
              <a:rPr lang="en-US" sz="1600" b="1" dirty="0">
                <a:solidFill>
                  <a:schemeClr val="bg1"/>
                </a:solidFill>
              </a:rPr>
              <a:t>Wheat</a:t>
            </a:r>
          </a:p>
        </p:txBody>
      </p:sp>
    </p:spTree>
    <p:extLst>
      <p:ext uri="{BB962C8B-B14F-4D97-AF65-F5344CB8AC3E}">
        <p14:creationId xmlns:p14="http://schemas.microsoft.com/office/powerpoint/2010/main" val="1874065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5" descr="usgs.jpeg"/>
          <p:cNvPicPr>
            <a:picLocks noChangeAspect="1"/>
          </p:cNvPicPr>
          <p:nvPr/>
        </p:nvPicPr>
        <p:blipFill>
          <a:blip r:embed="rId2" cstate="print"/>
          <a:srcRect/>
          <a:stretch>
            <a:fillRect/>
          </a:stretch>
        </p:blipFill>
        <p:spPr bwMode="auto">
          <a:xfrm>
            <a:off x="0" y="5963419"/>
            <a:ext cx="1688690" cy="618867"/>
          </a:xfrm>
          <a:prstGeom prst="rect">
            <a:avLst/>
          </a:prstGeom>
          <a:noFill/>
          <a:ln w="9525">
            <a:noFill/>
            <a:miter lim="800000"/>
            <a:headEnd/>
            <a:tailEnd/>
          </a:ln>
        </p:spPr>
      </p:pic>
      <p:sp>
        <p:nvSpPr>
          <p:cNvPr id="9" name="TextBox 8"/>
          <p:cNvSpPr txBox="1"/>
          <p:nvPr/>
        </p:nvSpPr>
        <p:spPr>
          <a:xfrm>
            <a:off x="-66366" y="6563365"/>
            <a:ext cx="3207774" cy="338554"/>
          </a:xfrm>
          <a:prstGeom prst="rect">
            <a:avLst/>
          </a:prstGeom>
          <a:noFill/>
        </p:spPr>
        <p:txBody>
          <a:bodyPr wrap="square" rtlCol="0">
            <a:spAutoFit/>
          </a:bodyPr>
          <a:lstStyle/>
          <a:p>
            <a:r>
              <a:rPr lang="en-US" sz="800" b="1" dirty="0">
                <a:solidFill>
                  <a:schemeClr val="accent3"/>
                </a:solidFill>
              </a:rPr>
              <a:t>U.S. Geological Survey</a:t>
            </a:r>
          </a:p>
          <a:p>
            <a:r>
              <a:rPr lang="en-US" sz="800" b="1" dirty="0">
                <a:solidFill>
                  <a:schemeClr val="accent3"/>
                </a:solidFill>
              </a:rPr>
              <a:t>U.S. Department of Interior  </a:t>
            </a:r>
          </a:p>
        </p:txBody>
      </p:sp>
      <p:sp>
        <p:nvSpPr>
          <p:cNvPr id="7" name="Rectangle 6"/>
          <p:cNvSpPr/>
          <p:nvPr/>
        </p:nvSpPr>
        <p:spPr>
          <a:xfrm>
            <a:off x="2808256" y="634496"/>
            <a:ext cx="3332965" cy="400110"/>
          </a:xfrm>
          <a:prstGeom prst="rect">
            <a:avLst/>
          </a:prstGeom>
        </p:spPr>
        <p:txBody>
          <a:bodyPr wrap="none">
            <a:spAutoFit/>
          </a:bodyPr>
          <a:lstStyle/>
          <a:p>
            <a:pPr algn="ctr">
              <a:spcBef>
                <a:spcPts val="0"/>
              </a:spcBef>
            </a:pPr>
            <a:r>
              <a:rPr lang="en-US" sz="2000" b="1" dirty="0">
                <a:solidFill>
                  <a:srgbClr val="FFCC00"/>
                </a:solidFill>
                <a:cs typeface="Arial" charset="0"/>
              </a:rPr>
              <a:t>Corn Crop Growth Stages</a:t>
            </a:r>
          </a:p>
        </p:txBody>
      </p:sp>
      <p:graphicFrame>
        <p:nvGraphicFramePr>
          <p:cNvPr id="4" name="Table 3"/>
          <p:cNvGraphicFramePr>
            <a:graphicFrameLocks noGrp="1"/>
          </p:cNvGraphicFramePr>
          <p:nvPr>
            <p:extLst/>
          </p:nvPr>
        </p:nvGraphicFramePr>
        <p:xfrm>
          <a:off x="2560322" y="4331969"/>
          <a:ext cx="6625723" cy="2530268"/>
        </p:xfrm>
        <a:graphic>
          <a:graphicData uri="http://schemas.openxmlformats.org/drawingml/2006/table">
            <a:tbl>
              <a:tblPr/>
              <a:tblGrid>
                <a:gridCol w="357896">
                  <a:extLst>
                    <a:ext uri="{9D8B030D-6E8A-4147-A177-3AD203B41FA5}">
                      <a16:colId xmlns:a16="http://schemas.microsoft.com/office/drawing/2014/main" val="4286670823"/>
                    </a:ext>
                  </a:extLst>
                </a:gridCol>
                <a:gridCol w="1093698">
                  <a:extLst>
                    <a:ext uri="{9D8B030D-6E8A-4147-A177-3AD203B41FA5}">
                      <a16:colId xmlns:a16="http://schemas.microsoft.com/office/drawing/2014/main" val="2872986770"/>
                    </a:ext>
                  </a:extLst>
                </a:gridCol>
                <a:gridCol w="1253825">
                  <a:extLst>
                    <a:ext uri="{9D8B030D-6E8A-4147-A177-3AD203B41FA5}">
                      <a16:colId xmlns:a16="http://schemas.microsoft.com/office/drawing/2014/main" val="1083889455"/>
                    </a:ext>
                  </a:extLst>
                </a:gridCol>
                <a:gridCol w="653384">
                  <a:extLst>
                    <a:ext uri="{9D8B030D-6E8A-4147-A177-3AD203B41FA5}">
                      <a16:colId xmlns:a16="http://schemas.microsoft.com/office/drawing/2014/main" val="2650232246"/>
                    </a:ext>
                  </a:extLst>
                </a:gridCol>
                <a:gridCol w="653384">
                  <a:extLst>
                    <a:ext uri="{9D8B030D-6E8A-4147-A177-3AD203B41FA5}">
                      <a16:colId xmlns:a16="http://schemas.microsoft.com/office/drawing/2014/main" val="4032837563"/>
                    </a:ext>
                  </a:extLst>
                </a:gridCol>
                <a:gridCol w="653384">
                  <a:extLst>
                    <a:ext uri="{9D8B030D-6E8A-4147-A177-3AD203B41FA5}">
                      <a16:colId xmlns:a16="http://schemas.microsoft.com/office/drawing/2014/main" val="2488737028"/>
                    </a:ext>
                  </a:extLst>
                </a:gridCol>
                <a:gridCol w="653384">
                  <a:extLst>
                    <a:ext uri="{9D8B030D-6E8A-4147-A177-3AD203B41FA5}">
                      <a16:colId xmlns:a16="http://schemas.microsoft.com/office/drawing/2014/main" val="3556889388"/>
                    </a:ext>
                  </a:extLst>
                </a:gridCol>
                <a:gridCol w="653384">
                  <a:extLst>
                    <a:ext uri="{9D8B030D-6E8A-4147-A177-3AD203B41FA5}">
                      <a16:colId xmlns:a16="http://schemas.microsoft.com/office/drawing/2014/main" val="744281274"/>
                    </a:ext>
                  </a:extLst>
                </a:gridCol>
                <a:gridCol w="653384">
                  <a:extLst>
                    <a:ext uri="{9D8B030D-6E8A-4147-A177-3AD203B41FA5}">
                      <a16:colId xmlns:a16="http://schemas.microsoft.com/office/drawing/2014/main" val="702253766"/>
                    </a:ext>
                  </a:extLst>
                </a:gridCol>
              </a:tblGrid>
              <a:tr h="231629">
                <a:tc>
                  <a:txBody>
                    <a:bodyPr/>
                    <a:lstStyle/>
                    <a:p>
                      <a:pPr algn="l" fontAlgn="b"/>
                      <a:r>
                        <a:rPr lang="en-US" sz="1200" b="0" i="0" u="none" strike="noStrike" dirty="0">
                          <a:solidFill>
                            <a:srgbClr val="000000"/>
                          </a:solidFill>
                          <a:effectLst/>
                          <a:latin typeface="Times New Roman" panose="02020603050405020304" pitchFamily="18" charset="0"/>
                        </a:rPr>
                        <a:t> </a:t>
                      </a:r>
                    </a:p>
                  </a:txBody>
                  <a:tcPr marL="9525" marR="9525" marT="9525"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solidFill>
                      <a:schemeClr val="bg1"/>
                    </a:solidFill>
                  </a:tcPr>
                </a:tc>
                <a:tc>
                  <a:txBody>
                    <a:bodyPr/>
                    <a:lstStyle/>
                    <a:p>
                      <a:pPr algn="l" fontAlgn="b"/>
                      <a:r>
                        <a:rPr lang="en-US" sz="1200" b="0" i="0" u="none" strike="noStrike">
                          <a:solidFill>
                            <a:srgbClr val="000000"/>
                          </a:solidFill>
                          <a:effectLst/>
                          <a:latin typeface="Times New Roman" panose="02020603050405020304" pitchFamily="18" charset="0"/>
                        </a:rPr>
                        <a:t> </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gridSpan="5">
                  <a:txBody>
                    <a:bodyPr/>
                    <a:lstStyle/>
                    <a:p>
                      <a:pPr algn="ctr" fontAlgn="b"/>
                      <a:r>
                        <a:rPr lang="en-US" sz="1200" b="0" i="0" u="none" strike="noStrike">
                          <a:solidFill>
                            <a:srgbClr val="000000"/>
                          </a:solidFill>
                          <a:effectLst/>
                          <a:latin typeface="Times New Roman" panose="02020603050405020304" pitchFamily="18" charset="0"/>
                        </a:rPr>
                        <a:t>Actual</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l" fontAlgn="b"/>
                      <a:r>
                        <a:rPr lang="en-US" sz="1200" b="0" i="0" u="none" strike="noStrike">
                          <a:solidFill>
                            <a:srgbClr val="000000"/>
                          </a:solidFill>
                          <a:effectLst/>
                          <a:latin typeface="Times New Roman" panose="02020603050405020304" pitchFamily="18" charset="0"/>
                        </a:rPr>
                        <a:t> </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b"/>
                      <a:r>
                        <a:rPr lang="en-US" sz="1200" b="0" i="0" u="none" strike="noStrike">
                          <a:solidFill>
                            <a:srgbClr val="000000"/>
                          </a:solidFill>
                          <a:effectLst/>
                          <a:latin typeface="Times New Roman" panose="02020603050405020304" pitchFamily="18" charset="0"/>
                        </a:rPr>
                        <a:t> </a:t>
                      </a:r>
                    </a:p>
                  </a:txBody>
                  <a:tcPr marL="9525" marR="9525" marT="9525"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641673254"/>
                  </a:ext>
                </a:extLst>
              </a:tr>
              <a:tr h="434579">
                <a:tc>
                  <a:txBody>
                    <a:bodyPr/>
                    <a:lstStyle/>
                    <a:p>
                      <a:pPr algn="l" fontAlgn="b"/>
                      <a:r>
                        <a:rPr lang="en-US" sz="1200" b="0" i="0" u="none" strike="noStrike">
                          <a:solidFill>
                            <a:srgbClr val="000000"/>
                          </a:solidFill>
                          <a:effectLst/>
                          <a:latin typeface="Times New Roman" panose="02020603050405020304" pitchFamily="18"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chemeClr val="bg1"/>
                    </a:solidFill>
                  </a:tcPr>
                </a:tc>
                <a:tc>
                  <a:txBody>
                    <a:bodyPr/>
                    <a:lstStyle/>
                    <a:p>
                      <a:pPr algn="l" fontAlgn="b"/>
                      <a:r>
                        <a:rPr lang="en-US" sz="1200" b="0" i="0" u="none" strike="noStrike">
                          <a:solidFill>
                            <a:srgbClr val="000000"/>
                          </a:solidFill>
                          <a:effectLst/>
                          <a:latin typeface="Times New Roman" panose="02020603050405020304" pitchFamily="18" charset="0"/>
                        </a:rPr>
                        <a:t> </a:t>
                      </a:r>
                    </a:p>
                  </a:txBody>
                  <a:tcPr marL="9525" marR="9525" marT="9525"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chemeClr val="bg1"/>
                    </a:solidFill>
                  </a:tcPr>
                </a:tc>
                <a:tc>
                  <a:txBody>
                    <a:bodyPr/>
                    <a:lstStyle/>
                    <a:p>
                      <a:pPr algn="ctr" fontAlgn="b"/>
                      <a:r>
                        <a:rPr lang="en-US" sz="1200" b="0" i="0" u="none" strike="noStrike">
                          <a:solidFill>
                            <a:srgbClr val="000000"/>
                          </a:solidFill>
                          <a:effectLst/>
                          <a:latin typeface="Times New Roman" panose="02020603050405020304" pitchFamily="18" charset="0"/>
                        </a:rPr>
                        <a:t>ZeroOneThree</a:t>
                      </a:r>
                    </a:p>
                  </a:txBody>
                  <a:tcPr marL="9525" marR="9525" marT="9525" marB="0" anchor="b">
                    <a:lnL>
                      <a:noFill/>
                    </a:lnL>
                    <a:lnR>
                      <a:noFill/>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chemeClr val="bg1"/>
                    </a:solidFill>
                  </a:tcPr>
                </a:tc>
                <a:tc>
                  <a:txBody>
                    <a:bodyPr/>
                    <a:lstStyle/>
                    <a:p>
                      <a:pPr algn="ctr" fontAlgn="b"/>
                      <a:r>
                        <a:rPr lang="en-US" sz="1200" b="0" i="0" u="none" strike="noStrike" dirty="0">
                          <a:solidFill>
                            <a:srgbClr val="000000"/>
                          </a:solidFill>
                          <a:effectLst/>
                          <a:latin typeface="Times New Roman" panose="02020603050405020304" pitchFamily="18" charset="0"/>
                        </a:rPr>
                        <a:t>Five</a:t>
                      </a:r>
                    </a:p>
                  </a:txBody>
                  <a:tcPr marL="9525" marR="9525" marT="9525" marB="0" anchor="b">
                    <a:lnL>
                      <a:noFill/>
                    </a:lnL>
                    <a:lnR>
                      <a:noFill/>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chemeClr val="bg1"/>
                    </a:solidFill>
                  </a:tcPr>
                </a:tc>
                <a:tc>
                  <a:txBody>
                    <a:bodyPr/>
                    <a:lstStyle/>
                    <a:p>
                      <a:pPr algn="ctr" fontAlgn="b"/>
                      <a:r>
                        <a:rPr lang="en-US" sz="1200" b="0" i="0" u="none" strike="noStrike">
                          <a:solidFill>
                            <a:srgbClr val="000000"/>
                          </a:solidFill>
                          <a:effectLst/>
                          <a:latin typeface="Times New Roman" panose="02020603050405020304" pitchFamily="18" charset="0"/>
                        </a:rPr>
                        <a:t>SixSeven</a:t>
                      </a:r>
                    </a:p>
                  </a:txBody>
                  <a:tcPr marL="9525" marR="9525" marT="9525" marB="0" anchor="b">
                    <a:lnL>
                      <a:noFill/>
                    </a:lnL>
                    <a:lnR>
                      <a:noFill/>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chemeClr val="bg1"/>
                    </a:solidFill>
                  </a:tcPr>
                </a:tc>
                <a:tc>
                  <a:txBody>
                    <a:bodyPr/>
                    <a:lstStyle/>
                    <a:p>
                      <a:pPr algn="ctr" fontAlgn="b"/>
                      <a:r>
                        <a:rPr lang="en-US" sz="1200" b="0" i="0" u="none" strike="noStrike">
                          <a:solidFill>
                            <a:srgbClr val="000000"/>
                          </a:solidFill>
                          <a:effectLst/>
                          <a:latin typeface="Times New Roman" panose="02020603050405020304" pitchFamily="18" charset="0"/>
                        </a:rPr>
                        <a:t>Eight</a:t>
                      </a:r>
                    </a:p>
                  </a:txBody>
                  <a:tcPr marL="9525" marR="9525" marT="9525" marB="0" anchor="b">
                    <a:lnL>
                      <a:noFill/>
                    </a:lnL>
                    <a:lnR>
                      <a:noFill/>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chemeClr val="bg1"/>
                    </a:solidFill>
                  </a:tcPr>
                </a:tc>
                <a:tc>
                  <a:txBody>
                    <a:bodyPr/>
                    <a:lstStyle/>
                    <a:p>
                      <a:pPr algn="ctr" fontAlgn="b"/>
                      <a:r>
                        <a:rPr lang="en-US" sz="1200" b="0" i="0" u="none" strike="noStrike">
                          <a:solidFill>
                            <a:srgbClr val="000000"/>
                          </a:solidFill>
                          <a:effectLst/>
                          <a:latin typeface="Times New Roman" panose="02020603050405020304" pitchFamily="18" charset="0"/>
                        </a:rPr>
                        <a:t>Nine</a:t>
                      </a:r>
                    </a:p>
                  </a:txBody>
                  <a:tcPr marL="9525" marR="9525" marT="9525"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chemeClr val="bg1"/>
                    </a:solidFill>
                  </a:tcPr>
                </a:tc>
                <a:tc>
                  <a:txBody>
                    <a:bodyPr/>
                    <a:lstStyle/>
                    <a:p>
                      <a:pPr algn="ctr" fontAlgn="b"/>
                      <a:r>
                        <a:rPr lang="en-US" sz="1200" b="0" i="0" u="none" strike="noStrike">
                          <a:solidFill>
                            <a:srgbClr val="000000"/>
                          </a:solidFill>
                          <a:effectLst/>
                          <a:latin typeface="Times New Roman" panose="02020603050405020304" pitchFamily="18" charset="0"/>
                        </a:rPr>
                        <a:t>Total</a:t>
                      </a:r>
                    </a:p>
                  </a:txBody>
                  <a:tcPr marL="9525" marR="9525" marT="9525"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chemeClr val="bg1"/>
                    </a:solidFill>
                  </a:tcPr>
                </a:tc>
                <a:tc>
                  <a:txBody>
                    <a:bodyPr/>
                    <a:lstStyle/>
                    <a:p>
                      <a:pPr algn="ctr" fontAlgn="b"/>
                      <a:r>
                        <a:rPr lang="en-US" sz="1200" b="0" i="0" u="none" strike="noStrike">
                          <a:solidFill>
                            <a:srgbClr val="000000"/>
                          </a:solidFill>
                          <a:effectLst/>
                          <a:latin typeface="Times New Roman" panose="02020603050405020304" pitchFamily="18" charset="0"/>
                        </a:rPr>
                        <a:t>User's Accuracy</a:t>
                      </a:r>
                    </a:p>
                  </a:txBody>
                  <a:tcPr marL="9525" marR="9525" marT="9525"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240226743"/>
                  </a:ext>
                </a:extLst>
              </a:tr>
              <a:tr h="242658">
                <a:tc rowSpan="5">
                  <a:txBody>
                    <a:bodyPr/>
                    <a:lstStyle/>
                    <a:p>
                      <a:pPr algn="ctr" fontAlgn="ctr"/>
                      <a:r>
                        <a:rPr lang="en-US" sz="1200" b="0" i="0" u="none" strike="noStrike">
                          <a:solidFill>
                            <a:srgbClr val="000000"/>
                          </a:solidFill>
                          <a:effectLst/>
                          <a:latin typeface="Times New Roman" panose="02020603050405020304" pitchFamily="18" charset="0"/>
                        </a:rPr>
                        <a:t>Predicted</a:t>
                      </a:r>
                    </a:p>
                  </a:txBody>
                  <a:tcPr marL="9525" marR="9525" marT="9525" marB="0" vert="vert27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chemeClr val="bg1"/>
                    </a:solidFill>
                  </a:tcPr>
                </a:tc>
                <a:tc>
                  <a:txBody>
                    <a:bodyPr/>
                    <a:lstStyle/>
                    <a:p>
                      <a:pPr algn="l" fontAlgn="b"/>
                      <a:r>
                        <a:rPr lang="en-US" sz="1200" b="0" i="0" u="none" strike="noStrike">
                          <a:solidFill>
                            <a:srgbClr val="000000"/>
                          </a:solidFill>
                          <a:effectLst/>
                          <a:latin typeface="Times New Roman" panose="02020603050405020304" pitchFamily="18" charset="0"/>
                        </a:rPr>
                        <a:t>ZeroOneThree</a:t>
                      </a:r>
                    </a:p>
                  </a:txBody>
                  <a:tcPr marL="9525" marR="9525" marT="9525" marB="0" anchor="b">
                    <a:lnL w="6350" cap="flat" cmpd="sng" algn="ctr">
                      <a:solidFill>
                        <a:srgbClr val="000000"/>
                      </a:solidFill>
                      <a:prstDash val="solid"/>
                      <a:round/>
                      <a:headEnd type="none" w="med" len="med"/>
                      <a:tailEnd type="none" w="med" len="med"/>
                    </a:lnL>
                    <a:lnR>
                      <a:noFill/>
                    </a:lnR>
                    <a:lnT w="25400" cap="flat" cmpd="dbl" algn="ctr">
                      <a:solidFill>
                        <a:srgbClr val="000000"/>
                      </a:solidFill>
                      <a:prstDash val="solid"/>
                      <a:round/>
                      <a:headEnd type="none" w="med" len="med"/>
                      <a:tailEnd type="none" w="med" len="med"/>
                    </a:lnT>
                    <a:lnB>
                      <a:noFill/>
                    </a:lnB>
                    <a:solidFill>
                      <a:schemeClr val="bg1"/>
                    </a:solidFill>
                  </a:tcPr>
                </a:tc>
                <a:tc>
                  <a:txBody>
                    <a:bodyPr/>
                    <a:lstStyle/>
                    <a:p>
                      <a:pPr algn="ctr" fontAlgn="b"/>
                      <a:r>
                        <a:rPr lang="en-US" sz="1200" b="0" i="0" u="none" strike="noStrike" dirty="0">
                          <a:solidFill>
                            <a:srgbClr val="000000"/>
                          </a:solidFill>
                          <a:effectLst/>
                          <a:latin typeface="Times New Roman" panose="02020603050405020304" pitchFamily="18" charset="0"/>
                        </a:rPr>
                        <a:t>133</a:t>
                      </a:r>
                    </a:p>
                  </a:txBody>
                  <a:tcPr marL="9525" marR="9525" marT="9525" marB="0" anchor="b">
                    <a:lnL>
                      <a:noFill/>
                    </a:lnL>
                    <a:lnR>
                      <a:noFill/>
                    </a:lnR>
                    <a:lnT w="25400" cap="flat" cmpd="dbl" algn="ctr">
                      <a:solidFill>
                        <a:srgbClr val="000000"/>
                      </a:solidFill>
                      <a:prstDash val="solid"/>
                      <a:round/>
                      <a:headEnd type="none" w="med" len="med"/>
                      <a:tailEnd type="none" w="med" len="med"/>
                    </a:lnT>
                    <a:lnB>
                      <a:noFill/>
                    </a:lnB>
                    <a:solidFill>
                      <a:schemeClr val="bg1"/>
                    </a:solidFill>
                  </a:tcPr>
                </a:tc>
                <a:tc>
                  <a:txBody>
                    <a:bodyPr/>
                    <a:lstStyle/>
                    <a:p>
                      <a:pPr algn="ctr" fontAlgn="b"/>
                      <a:r>
                        <a:rPr lang="en-US" sz="1200" b="0" i="0" u="none" strike="noStrike">
                          <a:solidFill>
                            <a:srgbClr val="000000"/>
                          </a:solidFill>
                          <a:effectLst/>
                          <a:latin typeface="Times New Roman" panose="02020603050405020304" pitchFamily="18" charset="0"/>
                        </a:rPr>
                        <a:t>1</a:t>
                      </a:r>
                    </a:p>
                  </a:txBody>
                  <a:tcPr marL="9525" marR="9525" marT="9525" marB="0" anchor="b">
                    <a:lnL>
                      <a:noFill/>
                    </a:lnL>
                    <a:lnR>
                      <a:noFill/>
                    </a:lnR>
                    <a:lnT w="25400" cap="flat" cmpd="dbl" algn="ctr">
                      <a:solidFill>
                        <a:srgbClr val="000000"/>
                      </a:solidFill>
                      <a:prstDash val="solid"/>
                      <a:round/>
                      <a:headEnd type="none" w="med" len="med"/>
                      <a:tailEnd type="none" w="med" len="med"/>
                    </a:lnT>
                    <a:lnB>
                      <a:noFill/>
                    </a:lnB>
                    <a:solidFill>
                      <a:schemeClr val="bg1"/>
                    </a:solidFill>
                  </a:tcPr>
                </a:tc>
                <a:tc>
                  <a:txBody>
                    <a:bodyPr/>
                    <a:lstStyle/>
                    <a:p>
                      <a:pPr algn="ctr" fontAlgn="b"/>
                      <a:r>
                        <a:rPr lang="en-US" sz="1200" b="0" i="0" u="none" strike="noStrike">
                          <a:solidFill>
                            <a:srgbClr val="000000"/>
                          </a:solidFill>
                          <a:effectLst/>
                          <a:latin typeface="Times New Roman" panose="02020603050405020304" pitchFamily="18" charset="0"/>
                        </a:rPr>
                        <a:t>4</a:t>
                      </a:r>
                    </a:p>
                  </a:txBody>
                  <a:tcPr marL="9525" marR="9525" marT="9525" marB="0" anchor="b">
                    <a:lnL>
                      <a:noFill/>
                    </a:lnL>
                    <a:lnR>
                      <a:noFill/>
                    </a:lnR>
                    <a:lnT w="25400" cap="flat" cmpd="dbl" algn="ctr">
                      <a:solidFill>
                        <a:srgbClr val="000000"/>
                      </a:solidFill>
                      <a:prstDash val="solid"/>
                      <a:round/>
                      <a:headEnd type="none" w="med" len="med"/>
                      <a:tailEnd type="none" w="med" len="med"/>
                    </a:lnT>
                    <a:lnB>
                      <a:noFill/>
                    </a:lnB>
                    <a:solidFill>
                      <a:schemeClr val="bg1"/>
                    </a:solidFill>
                  </a:tcPr>
                </a:tc>
                <a:tc>
                  <a:txBody>
                    <a:bodyPr/>
                    <a:lstStyle/>
                    <a:p>
                      <a:pPr algn="ctr" fontAlgn="b"/>
                      <a:r>
                        <a:rPr lang="en-US" sz="1200" b="0" i="0" u="none" strike="noStrike">
                          <a:solidFill>
                            <a:srgbClr val="000000"/>
                          </a:solidFill>
                          <a:effectLst/>
                          <a:latin typeface="Times New Roman" panose="02020603050405020304" pitchFamily="18" charset="0"/>
                        </a:rPr>
                        <a:t>7</a:t>
                      </a:r>
                    </a:p>
                  </a:txBody>
                  <a:tcPr marL="9525" marR="9525" marT="9525" marB="0" anchor="b">
                    <a:lnL>
                      <a:noFill/>
                    </a:lnL>
                    <a:lnR>
                      <a:noFill/>
                    </a:lnR>
                    <a:lnT w="25400" cap="flat" cmpd="dbl" algn="ctr">
                      <a:solidFill>
                        <a:srgbClr val="000000"/>
                      </a:solidFill>
                      <a:prstDash val="solid"/>
                      <a:round/>
                      <a:headEnd type="none" w="med" len="med"/>
                      <a:tailEnd type="none" w="med" len="med"/>
                    </a:lnT>
                    <a:lnB>
                      <a:noFill/>
                    </a:lnB>
                    <a:solidFill>
                      <a:schemeClr val="bg1"/>
                    </a:solidFill>
                  </a:tcPr>
                </a:tc>
                <a:tc>
                  <a:txBody>
                    <a:bodyPr/>
                    <a:lstStyle/>
                    <a:p>
                      <a:pPr algn="ctr" fontAlgn="b"/>
                      <a:r>
                        <a:rPr lang="en-US" sz="1200" b="0" i="0" u="none" strike="noStrike">
                          <a:solidFill>
                            <a:srgbClr val="000000"/>
                          </a:solidFill>
                          <a:effectLst/>
                          <a:latin typeface="Times New Roman" panose="02020603050405020304" pitchFamily="18" charset="0"/>
                        </a:rPr>
                        <a:t>9</a:t>
                      </a:r>
                    </a:p>
                  </a:txBody>
                  <a:tcPr marL="9525" marR="9525" marT="9525" marB="0" anchor="b">
                    <a:lnL>
                      <a:noFill/>
                    </a:lnL>
                    <a:lnR w="635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a:noFill/>
                    </a:lnB>
                    <a:solidFill>
                      <a:schemeClr val="bg1"/>
                    </a:solidFill>
                  </a:tcPr>
                </a:tc>
                <a:tc>
                  <a:txBody>
                    <a:bodyPr/>
                    <a:lstStyle/>
                    <a:p>
                      <a:pPr algn="ctr" fontAlgn="b"/>
                      <a:r>
                        <a:rPr lang="en-US" sz="1200" b="0" i="0" u="none" strike="noStrike">
                          <a:solidFill>
                            <a:srgbClr val="000000"/>
                          </a:solidFill>
                          <a:effectLst/>
                          <a:latin typeface="Times New Roman" panose="02020603050405020304" pitchFamily="18" charset="0"/>
                        </a:rPr>
                        <a:t>154</a:t>
                      </a:r>
                    </a:p>
                  </a:txBody>
                  <a:tcPr marL="9525" marR="9525" marT="9525" marB="0" anchor="b">
                    <a:lnL w="6350" cap="flat" cmpd="sng" algn="ctr">
                      <a:solidFill>
                        <a:srgbClr val="000000"/>
                      </a:solidFill>
                      <a:prstDash val="solid"/>
                      <a:round/>
                      <a:headEnd type="none" w="med" len="med"/>
                      <a:tailEnd type="none" w="med" len="med"/>
                    </a:lnL>
                    <a:lnR>
                      <a:noFill/>
                    </a:lnR>
                    <a:lnT w="25400" cap="flat" cmpd="dbl" algn="ctr">
                      <a:solidFill>
                        <a:srgbClr val="000000"/>
                      </a:solidFill>
                      <a:prstDash val="solid"/>
                      <a:round/>
                      <a:headEnd type="none" w="med" len="med"/>
                      <a:tailEnd type="none" w="med" len="med"/>
                    </a:lnT>
                    <a:lnB>
                      <a:noFill/>
                    </a:lnB>
                    <a:solidFill>
                      <a:schemeClr val="bg1"/>
                    </a:solidFill>
                  </a:tcPr>
                </a:tc>
                <a:tc>
                  <a:txBody>
                    <a:bodyPr/>
                    <a:lstStyle/>
                    <a:p>
                      <a:pPr algn="ctr" fontAlgn="b"/>
                      <a:r>
                        <a:rPr lang="en-US" sz="1200" b="0" i="0" u="none" strike="noStrike">
                          <a:solidFill>
                            <a:srgbClr val="000000"/>
                          </a:solidFill>
                          <a:effectLst/>
                          <a:latin typeface="Times New Roman" panose="02020603050405020304" pitchFamily="18" charset="0"/>
                        </a:rPr>
                        <a:t>86</a:t>
                      </a:r>
                    </a:p>
                  </a:txBody>
                  <a:tcPr marL="9525" marR="9525" marT="9525" marB="0" anchor="b">
                    <a:lnL>
                      <a:noFill/>
                    </a:lnL>
                    <a:lnR w="635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a:noFill/>
                    </a:lnB>
                    <a:solidFill>
                      <a:schemeClr val="bg1"/>
                    </a:solidFill>
                  </a:tcPr>
                </a:tc>
                <a:extLst>
                  <a:ext uri="{0D108BD9-81ED-4DB2-BD59-A6C34878D82A}">
                    <a16:rowId xmlns:a16="http://schemas.microsoft.com/office/drawing/2014/main" val="1863866507"/>
                  </a:ext>
                </a:extLst>
              </a:tr>
              <a:tr h="231629">
                <a:tc vMerge="1">
                  <a:txBody>
                    <a:bodyPr/>
                    <a:lstStyle/>
                    <a:p>
                      <a:endParaRPr lang="en-US"/>
                    </a:p>
                  </a:txBody>
                  <a:tcPr/>
                </a:tc>
                <a:tc>
                  <a:txBody>
                    <a:bodyPr/>
                    <a:lstStyle/>
                    <a:p>
                      <a:pPr algn="l" fontAlgn="b"/>
                      <a:r>
                        <a:rPr lang="en-US" sz="1200" b="0" i="0" u="none" strike="noStrike">
                          <a:solidFill>
                            <a:srgbClr val="000000"/>
                          </a:solidFill>
                          <a:effectLst/>
                          <a:latin typeface="Times New Roman" panose="02020603050405020304" pitchFamily="18" charset="0"/>
                        </a:rPr>
                        <a:t>Five</a:t>
                      </a:r>
                    </a:p>
                  </a:txBody>
                  <a:tcPr marL="9525" marR="9525" marT="9525" marB="0" anchor="b">
                    <a:lnL w="6350" cap="flat" cmpd="sng" algn="ctr">
                      <a:solidFill>
                        <a:srgbClr val="000000"/>
                      </a:solidFill>
                      <a:prstDash val="solid"/>
                      <a:round/>
                      <a:headEnd type="none" w="med" len="med"/>
                      <a:tailEnd type="none" w="med" len="med"/>
                    </a:lnL>
                    <a:lnR>
                      <a:noFill/>
                    </a:lnR>
                    <a:lnT>
                      <a:noFill/>
                    </a:lnT>
                    <a:lnB>
                      <a:noFill/>
                    </a:lnB>
                    <a:solidFill>
                      <a:schemeClr val="bg1"/>
                    </a:solidFill>
                  </a:tcPr>
                </a:tc>
                <a:tc>
                  <a:txBody>
                    <a:bodyPr/>
                    <a:lstStyle/>
                    <a:p>
                      <a:pPr algn="ctr" fontAlgn="b"/>
                      <a:r>
                        <a:rPr lang="en-US" sz="1200" b="0" i="0" u="none" strike="noStrike" dirty="0">
                          <a:solidFill>
                            <a:srgbClr val="000000"/>
                          </a:solidFill>
                          <a:effectLst/>
                          <a:latin typeface="Times New Roman" panose="02020603050405020304" pitchFamily="18" charset="0"/>
                        </a:rPr>
                        <a:t>1</a:t>
                      </a:r>
                    </a:p>
                  </a:txBody>
                  <a:tcPr marL="9525" marR="9525" marT="9525" marB="0" anchor="b">
                    <a:lnL>
                      <a:noFill/>
                    </a:lnL>
                    <a:lnR>
                      <a:noFill/>
                    </a:lnR>
                    <a:lnT>
                      <a:noFill/>
                    </a:lnT>
                    <a:lnB>
                      <a:noFill/>
                    </a:lnB>
                    <a:solidFill>
                      <a:schemeClr val="bg1"/>
                    </a:solidFill>
                  </a:tcPr>
                </a:tc>
                <a:tc>
                  <a:txBody>
                    <a:bodyPr/>
                    <a:lstStyle/>
                    <a:p>
                      <a:pPr algn="ctr" fontAlgn="b"/>
                      <a:r>
                        <a:rPr lang="en-US" sz="1200" b="0" i="0" u="none" strike="noStrike" dirty="0">
                          <a:solidFill>
                            <a:srgbClr val="000000"/>
                          </a:solidFill>
                          <a:effectLst/>
                          <a:latin typeface="Times New Roman" panose="02020603050405020304" pitchFamily="18" charset="0"/>
                        </a:rPr>
                        <a:t>6</a:t>
                      </a:r>
                    </a:p>
                  </a:txBody>
                  <a:tcPr marL="9525" marR="9525" marT="9525" marB="0" anchor="b">
                    <a:lnL>
                      <a:noFill/>
                    </a:lnL>
                    <a:lnR>
                      <a:noFill/>
                    </a:lnR>
                    <a:lnT>
                      <a:noFill/>
                    </a:lnT>
                    <a:lnB>
                      <a:noFill/>
                    </a:lnB>
                    <a:solidFill>
                      <a:schemeClr val="bg1"/>
                    </a:solidFill>
                  </a:tcPr>
                </a:tc>
                <a:tc>
                  <a:txBody>
                    <a:bodyPr/>
                    <a:lstStyle/>
                    <a:p>
                      <a:pPr algn="ctr" fontAlgn="b"/>
                      <a:r>
                        <a:rPr lang="en-US" sz="1200" b="0" i="0" u="none" strike="noStrike">
                          <a:solidFill>
                            <a:srgbClr val="000000"/>
                          </a:solidFill>
                          <a:effectLst/>
                          <a:latin typeface="Times New Roman" panose="02020603050405020304" pitchFamily="18" charset="0"/>
                        </a:rPr>
                        <a:t>1</a:t>
                      </a:r>
                    </a:p>
                  </a:txBody>
                  <a:tcPr marL="9525" marR="9525" marT="9525" marB="0" anchor="b">
                    <a:lnL>
                      <a:noFill/>
                    </a:lnL>
                    <a:lnR>
                      <a:noFill/>
                    </a:lnR>
                    <a:lnT>
                      <a:noFill/>
                    </a:lnT>
                    <a:lnB>
                      <a:noFill/>
                    </a:lnB>
                    <a:solidFill>
                      <a:schemeClr val="bg1"/>
                    </a:solidFill>
                  </a:tcPr>
                </a:tc>
                <a:tc>
                  <a:txBody>
                    <a:bodyPr/>
                    <a:lstStyle/>
                    <a:p>
                      <a:pPr algn="ctr" fontAlgn="b"/>
                      <a:r>
                        <a:rPr lang="en-US" sz="1200" b="0" i="0" u="none" strike="noStrike" dirty="0">
                          <a:solidFill>
                            <a:srgbClr val="000000"/>
                          </a:solidFill>
                          <a:effectLst/>
                          <a:latin typeface="Times New Roman" panose="02020603050405020304" pitchFamily="18" charset="0"/>
                        </a:rPr>
                        <a:t>3</a:t>
                      </a:r>
                    </a:p>
                  </a:txBody>
                  <a:tcPr marL="9525" marR="9525" marT="9525" marB="0" anchor="b">
                    <a:lnL>
                      <a:noFill/>
                    </a:lnL>
                    <a:lnR>
                      <a:noFill/>
                    </a:lnR>
                    <a:lnT>
                      <a:noFill/>
                    </a:lnT>
                    <a:lnB>
                      <a:noFill/>
                    </a:lnB>
                    <a:solidFill>
                      <a:schemeClr val="bg1"/>
                    </a:solidFill>
                  </a:tcPr>
                </a:tc>
                <a:tc>
                  <a:txBody>
                    <a:bodyPr/>
                    <a:lstStyle/>
                    <a:p>
                      <a:pPr algn="ctr" fontAlgn="b"/>
                      <a:r>
                        <a:rPr lang="en-US" sz="1200" b="0" i="0" u="none" strike="noStrike">
                          <a:solidFill>
                            <a:srgbClr val="000000"/>
                          </a:solidFill>
                          <a:effectLst/>
                          <a:latin typeface="Times New Roman" panose="02020603050405020304" pitchFamily="18" charset="0"/>
                        </a:rPr>
                        <a:t>0</a:t>
                      </a:r>
                    </a:p>
                  </a:txBody>
                  <a:tcPr marL="9525" marR="9525" marT="9525" marB="0" anchor="b">
                    <a:lnL>
                      <a:noFill/>
                    </a:lnL>
                    <a:lnR w="6350" cap="flat" cmpd="sng" algn="ctr">
                      <a:solidFill>
                        <a:srgbClr val="000000"/>
                      </a:solidFill>
                      <a:prstDash val="solid"/>
                      <a:round/>
                      <a:headEnd type="none" w="med" len="med"/>
                      <a:tailEnd type="none" w="med" len="med"/>
                    </a:lnR>
                    <a:lnT>
                      <a:noFill/>
                    </a:lnT>
                    <a:lnB>
                      <a:noFill/>
                    </a:lnB>
                    <a:solidFill>
                      <a:schemeClr val="bg1"/>
                    </a:solidFill>
                  </a:tcPr>
                </a:tc>
                <a:tc>
                  <a:txBody>
                    <a:bodyPr/>
                    <a:lstStyle/>
                    <a:p>
                      <a:pPr algn="ctr" fontAlgn="b"/>
                      <a:r>
                        <a:rPr lang="en-US" sz="1200" b="0" i="0" u="none" strike="noStrike" dirty="0">
                          <a:solidFill>
                            <a:srgbClr val="000000"/>
                          </a:solidFill>
                          <a:effectLst/>
                          <a:latin typeface="Times New Roman" panose="02020603050405020304" pitchFamily="18" charset="0"/>
                        </a:rPr>
                        <a:t>11</a:t>
                      </a:r>
                    </a:p>
                  </a:txBody>
                  <a:tcPr marL="9525" marR="9525" marT="9525" marB="0" anchor="b">
                    <a:lnL w="6350" cap="flat" cmpd="sng" algn="ctr">
                      <a:solidFill>
                        <a:srgbClr val="000000"/>
                      </a:solidFill>
                      <a:prstDash val="solid"/>
                      <a:round/>
                      <a:headEnd type="none" w="med" len="med"/>
                      <a:tailEnd type="none" w="med" len="med"/>
                    </a:lnL>
                    <a:lnR>
                      <a:noFill/>
                    </a:lnR>
                    <a:lnT>
                      <a:noFill/>
                    </a:lnT>
                    <a:lnB>
                      <a:noFill/>
                    </a:lnB>
                    <a:solidFill>
                      <a:schemeClr val="bg1"/>
                    </a:solidFill>
                  </a:tcPr>
                </a:tc>
                <a:tc>
                  <a:txBody>
                    <a:bodyPr/>
                    <a:lstStyle/>
                    <a:p>
                      <a:pPr algn="ctr" fontAlgn="b"/>
                      <a:r>
                        <a:rPr lang="en-US" sz="1200" b="0" i="0" u="none" strike="noStrike">
                          <a:solidFill>
                            <a:srgbClr val="000000"/>
                          </a:solidFill>
                          <a:effectLst/>
                          <a:latin typeface="Times New Roman" panose="02020603050405020304" pitchFamily="18" charset="0"/>
                        </a:rPr>
                        <a:t>55</a:t>
                      </a:r>
                    </a:p>
                  </a:txBody>
                  <a:tcPr marL="9525" marR="9525" marT="9525" marB="0" anchor="b">
                    <a:lnL>
                      <a:noFill/>
                    </a:lnL>
                    <a:lnR w="6350" cap="flat" cmpd="sng" algn="ctr">
                      <a:solidFill>
                        <a:srgbClr val="000000"/>
                      </a:solidFill>
                      <a:prstDash val="solid"/>
                      <a:round/>
                      <a:headEnd type="none" w="med" len="med"/>
                      <a:tailEnd type="none" w="med" len="med"/>
                    </a:lnR>
                    <a:lnT>
                      <a:noFill/>
                    </a:lnT>
                    <a:lnB>
                      <a:noFill/>
                    </a:lnB>
                    <a:solidFill>
                      <a:schemeClr val="bg1"/>
                    </a:solidFill>
                  </a:tcPr>
                </a:tc>
                <a:extLst>
                  <a:ext uri="{0D108BD9-81ED-4DB2-BD59-A6C34878D82A}">
                    <a16:rowId xmlns:a16="http://schemas.microsoft.com/office/drawing/2014/main" val="611153208"/>
                  </a:ext>
                </a:extLst>
              </a:tr>
              <a:tr h="231629">
                <a:tc vMerge="1">
                  <a:txBody>
                    <a:bodyPr/>
                    <a:lstStyle/>
                    <a:p>
                      <a:endParaRPr lang="en-US"/>
                    </a:p>
                  </a:txBody>
                  <a:tcPr/>
                </a:tc>
                <a:tc>
                  <a:txBody>
                    <a:bodyPr/>
                    <a:lstStyle/>
                    <a:p>
                      <a:pPr algn="l" fontAlgn="b"/>
                      <a:r>
                        <a:rPr lang="en-US" sz="1200" b="0" i="0" u="none" strike="noStrike">
                          <a:solidFill>
                            <a:srgbClr val="000000"/>
                          </a:solidFill>
                          <a:effectLst/>
                          <a:latin typeface="Times New Roman" panose="02020603050405020304" pitchFamily="18" charset="0"/>
                        </a:rPr>
                        <a:t>SixSeven</a:t>
                      </a:r>
                    </a:p>
                  </a:txBody>
                  <a:tcPr marL="9525" marR="9525" marT="9525" marB="0" anchor="b">
                    <a:lnL w="6350" cap="flat" cmpd="sng" algn="ctr">
                      <a:solidFill>
                        <a:srgbClr val="000000"/>
                      </a:solidFill>
                      <a:prstDash val="solid"/>
                      <a:round/>
                      <a:headEnd type="none" w="med" len="med"/>
                      <a:tailEnd type="none" w="med" len="med"/>
                    </a:lnL>
                    <a:lnR>
                      <a:noFill/>
                    </a:lnR>
                    <a:lnT>
                      <a:noFill/>
                    </a:lnT>
                    <a:lnB>
                      <a:noFill/>
                    </a:lnB>
                    <a:solidFill>
                      <a:schemeClr val="bg1"/>
                    </a:solidFill>
                  </a:tcPr>
                </a:tc>
                <a:tc>
                  <a:txBody>
                    <a:bodyPr/>
                    <a:lstStyle/>
                    <a:p>
                      <a:pPr algn="ctr" fontAlgn="b"/>
                      <a:r>
                        <a:rPr lang="en-US" sz="1200" b="0" i="0" u="none" strike="noStrike">
                          <a:solidFill>
                            <a:srgbClr val="000000"/>
                          </a:solidFill>
                          <a:effectLst/>
                          <a:latin typeface="Times New Roman" panose="02020603050405020304" pitchFamily="18" charset="0"/>
                        </a:rPr>
                        <a:t>8</a:t>
                      </a:r>
                    </a:p>
                  </a:txBody>
                  <a:tcPr marL="9525" marR="9525" marT="9525" marB="0" anchor="b">
                    <a:lnL>
                      <a:noFill/>
                    </a:lnL>
                    <a:lnR>
                      <a:noFill/>
                    </a:lnR>
                    <a:lnT>
                      <a:noFill/>
                    </a:lnT>
                    <a:lnB>
                      <a:noFill/>
                    </a:lnB>
                    <a:solidFill>
                      <a:schemeClr val="bg1"/>
                    </a:solidFill>
                  </a:tcPr>
                </a:tc>
                <a:tc>
                  <a:txBody>
                    <a:bodyPr/>
                    <a:lstStyle/>
                    <a:p>
                      <a:pPr algn="ctr" fontAlgn="b"/>
                      <a:r>
                        <a:rPr lang="en-US" sz="1200" b="0" i="0" u="none" strike="noStrike">
                          <a:solidFill>
                            <a:srgbClr val="000000"/>
                          </a:solidFill>
                          <a:effectLst/>
                          <a:latin typeface="Times New Roman" panose="02020603050405020304" pitchFamily="18" charset="0"/>
                        </a:rPr>
                        <a:t>0</a:t>
                      </a:r>
                    </a:p>
                  </a:txBody>
                  <a:tcPr marL="9525" marR="9525" marT="9525" marB="0" anchor="b">
                    <a:lnL>
                      <a:noFill/>
                    </a:lnL>
                    <a:lnR>
                      <a:noFill/>
                    </a:lnR>
                    <a:lnT>
                      <a:noFill/>
                    </a:lnT>
                    <a:lnB>
                      <a:noFill/>
                    </a:lnB>
                    <a:solidFill>
                      <a:schemeClr val="bg1"/>
                    </a:solidFill>
                  </a:tcPr>
                </a:tc>
                <a:tc>
                  <a:txBody>
                    <a:bodyPr/>
                    <a:lstStyle/>
                    <a:p>
                      <a:pPr algn="ctr" fontAlgn="b"/>
                      <a:r>
                        <a:rPr lang="en-US" sz="1200" b="0" i="0" u="none" strike="noStrike">
                          <a:solidFill>
                            <a:srgbClr val="000000"/>
                          </a:solidFill>
                          <a:effectLst/>
                          <a:latin typeface="Times New Roman" panose="02020603050405020304" pitchFamily="18" charset="0"/>
                        </a:rPr>
                        <a:t>63</a:t>
                      </a:r>
                    </a:p>
                  </a:txBody>
                  <a:tcPr marL="9525" marR="9525" marT="9525" marB="0" anchor="b">
                    <a:lnL>
                      <a:noFill/>
                    </a:lnL>
                    <a:lnR>
                      <a:noFill/>
                    </a:lnR>
                    <a:lnT>
                      <a:noFill/>
                    </a:lnT>
                    <a:lnB>
                      <a:noFill/>
                    </a:lnB>
                    <a:solidFill>
                      <a:schemeClr val="bg1"/>
                    </a:solidFill>
                  </a:tcPr>
                </a:tc>
                <a:tc>
                  <a:txBody>
                    <a:bodyPr/>
                    <a:lstStyle/>
                    <a:p>
                      <a:pPr algn="ctr" fontAlgn="b"/>
                      <a:r>
                        <a:rPr lang="en-US" sz="1200" b="0" i="0" u="none" strike="noStrike">
                          <a:solidFill>
                            <a:srgbClr val="000000"/>
                          </a:solidFill>
                          <a:effectLst/>
                          <a:latin typeface="Times New Roman" panose="02020603050405020304" pitchFamily="18" charset="0"/>
                        </a:rPr>
                        <a:t>16</a:t>
                      </a:r>
                    </a:p>
                  </a:txBody>
                  <a:tcPr marL="9525" marR="9525" marT="9525" marB="0" anchor="b">
                    <a:lnL>
                      <a:noFill/>
                    </a:lnL>
                    <a:lnR>
                      <a:noFill/>
                    </a:lnR>
                    <a:lnT>
                      <a:noFill/>
                    </a:lnT>
                    <a:lnB>
                      <a:noFill/>
                    </a:lnB>
                    <a:solidFill>
                      <a:schemeClr val="bg1"/>
                    </a:solidFill>
                  </a:tcPr>
                </a:tc>
                <a:tc>
                  <a:txBody>
                    <a:bodyPr/>
                    <a:lstStyle/>
                    <a:p>
                      <a:pPr algn="ctr" fontAlgn="b"/>
                      <a:r>
                        <a:rPr lang="en-US" sz="1200" b="0" i="0" u="none" strike="noStrike">
                          <a:solidFill>
                            <a:srgbClr val="000000"/>
                          </a:solidFill>
                          <a:effectLst/>
                          <a:latin typeface="Times New Roman" panose="02020603050405020304" pitchFamily="18" charset="0"/>
                        </a:rPr>
                        <a:t>1</a:t>
                      </a:r>
                    </a:p>
                  </a:txBody>
                  <a:tcPr marL="9525" marR="9525" marT="9525" marB="0" anchor="b">
                    <a:lnL>
                      <a:noFill/>
                    </a:lnL>
                    <a:lnR w="6350" cap="flat" cmpd="sng" algn="ctr">
                      <a:solidFill>
                        <a:srgbClr val="000000"/>
                      </a:solidFill>
                      <a:prstDash val="solid"/>
                      <a:round/>
                      <a:headEnd type="none" w="med" len="med"/>
                      <a:tailEnd type="none" w="med" len="med"/>
                    </a:lnR>
                    <a:lnT>
                      <a:noFill/>
                    </a:lnT>
                    <a:lnB>
                      <a:noFill/>
                    </a:lnB>
                    <a:solidFill>
                      <a:schemeClr val="bg1"/>
                    </a:solidFill>
                  </a:tcPr>
                </a:tc>
                <a:tc>
                  <a:txBody>
                    <a:bodyPr/>
                    <a:lstStyle/>
                    <a:p>
                      <a:pPr algn="ctr" fontAlgn="b"/>
                      <a:r>
                        <a:rPr lang="en-US" sz="1200" b="0" i="0" u="none" strike="noStrike">
                          <a:solidFill>
                            <a:srgbClr val="000000"/>
                          </a:solidFill>
                          <a:effectLst/>
                          <a:latin typeface="Times New Roman" panose="02020603050405020304" pitchFamily="18" charset="0"/>
                        </a:rPr>
                        <a:t>88</a:t>
                      </a:r>
                    </a:p>
                  </a:txBody>
                  <a:tcPr marL="9525" marR="9525" marT="9525" marB="0" anchor="b">
                    <a:lnL w="6350" cap="flat" cmpd="sng" algn="ctr">
                      <a:solidFill>
                        <a:srgbClr val="000000"/>
                      </a:solidFill>
                      <a:prstDash val="solid"/>
                      <a:round/>
                      <a:headEnd type="none" w="med" len="med"/>
                      <a:tailEnd type="none" w="med" len="med"/>
                    </a:lnL>
                    <a:lnR>
                      <a:noFill/>
                    </a:lnR>
                    <a:lnT>
                      <a:noFill/>
                    </a:lnT>
                    <a:lnB>
                      <a:noFill/>
                    </a:lnB>
                    <a:solidFill>
                      <a:schemeClr val="bg1"/>
                    </a:solidFill>
                  </a:tcPr>
                </a:tc>
                <a:tc>
                  <a:txBody>
                    <a:bodyPr/>
                    <a:lstStyle/>
                    <a:p>
                      <a:pPr algn="ctr" fontAlgn="b"/>
                      <a:r>
                        <a:rPr lang="en-US" sz="1200" b="0" i="0" u="none" strike="noStrike">
                          <a:solidFill>
                            <a:srgbClr val="000000"/>
                          </a:solidFill>
                          <a:effectLst/>
                          <a:latin typeface="Times New Roman" panose="02020603050405020304" pitchFamily="18" charset="0"/>
                        </a:rPr>
                        <a:t>72</a:t>
                      </a:r>
                    </a:p>
                  </a:txBody>
                  <a:tcPr marL="9525" marR="9525" marT="9525" marB="0" anchor="b">
                    <a:lnL>
                      <a:noFill/>
                    </a:lnL>
                    <a:lnR w="6350" cap="flat" cmpd="sng" algn="ctr">
                      <a:solidFill>
                        <a:srgbClr val="000000"/>
                      </a:solidFill>
                      <a:prstDash val="solid"/>
                      <a:round/>
                      <a:headEnd type="none" w="med" len="med"/>
                      <a:tailEnd type="none" w="med" len="med"/>
                    </a:lnR>
                    <a:lnT>
                      <a:noFill/>
                    </a:lnT>
                    <a:lnB>
                      <a:noFill/>
                    </a:lnB>
                    <a:solidFill>
                      <a:schemeClr val="bg1"/>
                    </a:solidFill>
                  </a:tcPr>
                </a:tc>
                <a:extLst>
                  <a:ext uri="{0D108BD9-81ED-4DB2-BD59-A6C34878D82A}">
                    <a16:rowId xmlns:a16="http://schemas.microsoft.com/office/drawing/2014/main" val="771294393"/>
                  </a:ext>
                </a:extLst>
              </a:tr>
              <a:tr h="231629">
                <a:tc vMerge="1">
                  <a:txBody>
                    <a:bodyPr/>
                    <a:lstStyle/>
                    <a:p>
                      <a:endParaRPr lang="en-US"/>
                    </a:p>
                  </a:txBody>
                  <a:tcPr/>
                </a:tc>
                <a:tc>
                  <a:txBody>
                    <a:bodyPr/>
                    <a:lstStyle/>
                    <a:p>
                      <a:pPr algn="l" fontAlgn="b"/>
                      <a:r>
                        <a:rPr lang="en-US" sz="1200" b="0" i="0" u="none" strike="noStrike">
                          <a:solidFill>
                            <a:srgbClr val="000000"/>
                          </a:solidFill>
                          <a:effectLst/>
                          <a:latin typeface="Times New Roman" panose="02020603050405020304" pitchFamily="18" charset="0"/>
                        </a:rPr>
                        <a:t>Eight</a:t>
                      </a:r>
                    </a:p>
                  </a:txBody>
                  <a:tcPr marL="9525" marR="9525" marT="9525" marB="0" anchor="b">
                    <a:lnL w="6350" cap="flat" cmpd="sng" algn="ctr">
                      <a:solidFill>
                        <a:srgbClr val="000000"/>
                      </a:solidFill>
                      <a:prstDash val="solid"/>
                      <a:round/>
                      <a:headEnd type="none" w="med" len="med"/>
                      <a:tailEnd type="none" w="med" len="med"/>
                    </a:lnL>
                    <a:lnR>
                      <a:noFill/>
                    </a:lnR>
                    <a:lnT>
                      <a:noFill/>
                    </a:lnT>
                    <a:lnB>
                      <a:noFill/>
                    </a:lnB>
                    <a:solidFill>
                      <a:schemeClr val="bg1"/>
                    </a:solidFill>
                  </a:tcPr>
                </a:tc>
                <a:tc>
                  <a:txBody>
                    <a:bodyPr/>
                    <a:lstStyle/>
                    <a:p>
                      <a:pPr algn="ctr" fontAlgn="b"/>
                      <a:r>
                        <a:rPr lang="en-US" sz="1200" b="0" i="0" u="none" strike="noStrike">
                          <a:solidFill>
                            <a:srgbClr val="000000"/>
                          </a:solidFill>
                          <a:effectLst/>
                          <a:latin typeface="Times New Roman" panose="02020603050405020304" pitchFamily="18" charset="0"/>
                        </a:rPr>
                        <a:t>8</a:t>
                      </a:r>
                    </a:p>
                  </a:txBody>
                  <a:tcPr marL="9525" marR="9525" marT="9525" marB="0" anchor="b">
                    <a:lnL>
                      <a:noFill/>
                    </a:lnL>
                    <a:lnR>
                      <a:noFill/>
                    </a:lnR>
                    <a:lnT>
                      <a:noFill/>
                    </a:lnT>
                    <a:lnB>
                      <a:noFill/>
                    </a:lnB>
                    <a:solidFill>
                      <a:schemeClr val="bg1"/>
                    </a:solidFill>
                  </a:tcPr>
                </a:tc>
                <a:tc>
                  <a:txBody>
                    <a:bodyPr/>
                    <a:lstStyle/>
                    <a:p>
                      <a:pPr algn="ctr" fontAlgn="b"/>
                      <a:r>
                        <a:rPr lang="en-US" sz="1200" b="0" i="0" u="none" strike="noStrike">
                          <a:solidFill>
                            <a:srgbClr val="000000"/>
                          </a:solidFill>
                          <a:effectLst/>
                          <a:latin typeface="Times New Roman" panose="02020603050405020304" pitchFamily="18" charset="0"/>
                        </a:rPr>
                        <a:t>0</a:t>
                      </a:r>
                    </a:p>
                  </a:txBody>
                  <a:tcPr marL="9525" marR="9525" marT="9525" marB="0" anchor="b">
                    <a:lnL>
                      <a:noFill/>
                    </a:lnL>
                    <a:lnR>
                      <a:noFill/>
                    </a:lnR>
                    <a:lnT>
                      <a:noFill/>
                    </a:lnT>
                    <a:lnB>
                      <a:noFill/>
                    </a:lnB>
                    <a:solidFill>
                      <a:schemeClr val="bg1"/>
                    </a:solidFill>
                  </a:tcPr>
                </a:tc>
                <a:tc>
                  <a:txBody>
                    <a:bodyPr/>
                    <a:lstStyle/>
                    <a:p>
                      <a:pPr algn="ctr" fontAlgn="b"/>
                      <a:r>
                        <a:rPr lang="en-US" sz="1200" b="0" i="0" u="none" strike="noStrike">
                          <a:solidFill>
                            <a:srgbClr val="000000"/>
                          </a:solidFill>
                          <a:effectLst/>
                          <a:latin typeface="Times New Roman" panose="02020603050405020304" pitchFamily="18" charset="0"/>
                        </a:rPr>
                        <a:t>34</a:t>
                      </a:r>
                    </a:p>
                  </a:txBody>
                  <a:tcPr marL="9525" marR="9525" marT="9525" marB="0" anchor="b">
                    <a:lnL>
                      <a:noFill/>
                    </a:lnL>
                    <a:lnR>
                      <a:noFill/>
                    </a:lnR>
                    <a:lnT>
                      <a:noFill/>
                    </a:lnT>
                    <a:lnB>
                      <a:noFill/>
                    </a:lnB>
                    <a:solidFill>
                      <a:schemeClr val="bg1"/>
                    </a:solidFill>
                  </a:tcPr>
                </a:tc>
                <a:tc>
                  <a:txBody>
                    <a:bodyPr/>
                    <a:lstStyle/>
                    <a:p>
                      <a:pPr algn="ctr" fontAlgn="b"/>
                      <a:r>
                        <a:rPr lang="en-US" sz="1200" b="0" i="0" u="none" strike="noStrike">
                          <a:solidFill>
                            <a:srgbClr val="000000"/>
                          </a:solidFill>
                          <a:effectLst/>
                          <a:latin typeface="Times New Roman" panose="02020603050405020304" pitchFamily="18" charset="0"/>
                        </a:rPr>
                        <a:t>84</a:t>
                      </a:r>
                    </a:p>
                  </a:txBody>
                  <a:tcPr marL="9525" marR="9525" marT="9525" marB="0" anchor="b">
                    <a:lnL>
                      <a:noFill/>
                    </a:lnL>
                    <a:lnR>
                      <a:noFill/>
                    </a:lnR>
                    <a:lnT>
                      <a:noFill/>
                    </a:lnT>
                    <a:lnB>
                      <a:noFill/>
                    </a:lnB>
                    <a:solidFill>
                      <a:schemeClr val="bg1"/>
                    </a:solidFill>
                  </a:tcPr>
                </a:tc>
                <a:tc>
                  <a:txBody>
                    <a:bodyPr/>
                    <a:lstStyle/>
                    <a:p>
                      <a:pPr algn="ctr" fontAlgn="b"/>
                      <a:r>
                        <a:rPr lang="en-US" sz="1200" b="0" i="0" u="none" strike="noStrike">
                          <a:solidFill>
                            <a:srgbClr val="000000"/>
                          </a:solidFill>
                          <a:effectLst/>
                          <a:latin typeface="Times New Roman" panose="02020603050405020304" pitchFamily="18" charset="0"/>
                        </a:rPr>
                        <a:t>1</a:t>
                      </a:r>
                    </a:p>
                  </a:txBody>
                  <a:tcPr marL="9525" marR="9525" marT="9525" marB="0" anchor="b">
                    <a:lnL>
                      <a:noFill/>
                    </a:lnL>
                    <a:lnR w="6350" cap="flat" cmpd="sng" algn="ctr">
                      <a:solidFill>
                        <a:srgbClr val="000000"/>
                      </a:solidFill>
                      <a:prstDash val="solid"/>
                      <a:round/>
                      <a:headEnd type="none" w="med" len="med"/>
                      <a:tailEnd type="none" w="med" len="med"/>
                    </a:lnR>
                    <a:lnT>
                      <a:noFill/>
                    </a:lnT>
                    <a:lnB>
                      <a:noFill/>
                    </a:lnB>
                    <a:solidFill>
                      <a:schemeClr val="bg1"/>
                    </a:solidFill>
                  </a:tcPr>
                </a:tc>
                <a:tc>
                  <a:txBody>
                    <a:bodyPr/>
                    <a:lstStyle/>
                    <a:p>
                      <a:pPr algn="ctr" fontAlgn="b"/>
                      <a:r>
                        <a:rPr lang="en-US" sz="1200" b="0" i="0" u="none" strike="noStrike">
                          <a:solidFill>
                            <a:srgbClr val="000000"/>
                          </a:solidFill>
                          <a:effectLst/>
                          <a:latin typeface="Times New Roman" panose="02020603050405020304" pitchFamily="18" charset="0"/>
                        </a:rPr>
                        <a:t>127</a:t>
                      </a:r>
                    </a:p>
                  </a:txBody>
                  <a:tcPr marL="9525" marR="9525" marT="9525" marB="0" anchor="b">
                    <a:lnL w="6350" cap="flat" cmpd="sng" algn="ctr">
                      <a:solidFill>
                        <a:srgbClr val="000000"/>
                      </a:solidFill>
                      <a:prstDash val="solid"/>
                      <a:round/>
                      <a:headEnd type="none" w="med" len="med"/>
                      <a:tailEnd type="none" w="med" len="med"/>
                    </a:lnL>
                    <a:lnR>
                      <a:noFill/>
                    </a:lnR>
                    <a:lnT>
                      <a:noFill/>
                    </a:lnT>
                    <a:lnB>
                      <a:noFill/>
                    </a:lnB>
                    <a:solidFill>
                      <a:schemeClr val="bg1"/>
                    </a:solidFill>
                  </a:tcPr>
                </a:tc>
                <a:tc>
                  <a:txBody>
                    <a:bodyPr/>
                    <a:lstStyle/>
                    <a:p>
                      <a:pPr algn="ctr" fontAlgn="b"/>
                      <a:r>
                        <a:rPr lang="en-US" sz="1200" b="0" i="0" u="none" strike="noStrike">
                          <a:solidFill>
                            <a:srgbClr val="000000"/>
                          </a:solidFill>
                          <a:effectLst/>
                          <a:latin typeface="Times New Roman" panose="02020603050405020304" pitchFamily="18" charset="0"/>
                        </a:rPr>
                        <a:t>66</a:t>
                      </a:r>
                    </a:p>
                  </a:txBody>
                  <a:tcPr marL="9525" marR="9525" marT="9525" marB="0" anchor="b">
                    <a:lnL>
                      <a:noFill/>
                    </a:lnL>
                    <a:lnR w="6350" cap="flat" cmpd="sng" algn="ctr">
                      <a:solidFill>
                        <a:srgbClr val="000000"/>
                      </a:solidFill>
                      <a:prstDash val="solid"/>
                      <a:round/>
                      <a:headEnd type="none" w="med" len="med"/>
                      <a:tailEnd type="none" w="med" len="med"/>
                    </a:lnR>
                    <a:lnT>
                      <a:noFill/>
                    </a:lnT>
                    <a:lnB>
                      <a:noFill/>
                    </a:lnB>
                    <a:solidFill>
                      <a:schemeClr val="bg1"/>
                    </a:solidFill>
                  </a:tcPr>
                </a:tc>
                <a:extLst>
                  <a:ext uri="{0D108BD9-81ED-4DB2-BD59-A6C34878D82A}">
                    <a16:rowId xmlns:a16="http://schemas.microsoft.com/office/drawing/2014/main" val="3939442932"/>
                  </a:ext>
                </a:extLst>
              </a:tr>
              <a:tr h="231629">
                <a:tc vMerge="1">
                  <a:txBody>
                    <a:bodyPr/>
                    <a:lstStyle/>
                    <a:p>
                      <a:endParaRPr lang="en-US"/>
                    </a:p>
                  </a:txBody>
                  <a:tcPr/>
                </a:tc>
                <a:tc>
                  <a:txBody>
                    <a:bodyPr/>
                    <a:lstStyle/>
                    <a:p>
                      <a:pPr algn="l" fontAlgn="b"/>
                      <a:r>
                        <a:rPr lang="en-US" sz="1200" b="0" i="0" u="none" strike="noStrike">
                          <a:solidFill>
                            <a:srgbClr val="000000"/>
                          </a:solidFill>
                          <a:effectLst/>
                          <a:latin typeface="Times New Roman" panose="02020603050405020304" pitchFamily="18" charset="0"/>
                        </a:rPr>
                        <a:t>Nine</a:t>
                      </a:r>
                    </a:p>
                  </a:txBody>
                  <a:tcPr marL="9525" marR="9525" marT="9525" marB="0" anchor="b">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sz="1200" b="0" i="0" u="none" strike="noStrike">
                          <a:solidFill>
                            <a:srgbClr val="000000"/>
                          </a:solidFill>
                          <a:effectLst/>
                          <a:latin typeface="Times New Roman" panose="02020603050405020304" pitchFamily="18" charset="0"/>
                        </a:rPr>
                        <a:t>0</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sz="1200" b="0" i="0" u="none" strike="noStrike">
                          <a:solidFill>
                            <a:srgbClr val="000000"/>
                          </a:solidFill>
                          <a:effectLst/>
                          <a:latin typeface="Times New Roman" panose="02020603050405020304" pitchFamily="18" charset="0"/>
                        </a:rPr>
                        <a:t>0</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sz="1200" b="0" i="0" u="none" strike="noStrike">
                          <a:solidFill>
                            <a:srgbClr val="000000"/>
                          </a:solidFill>
                          <a:effectLst/>
                          <a:latin typeface="Times New Roman" panose="02020603050405020304" pitchFamily="18" charset="0"/>
                        </a:rPr>
                        <a:t>0</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sz="1200" b="0" i="0" u="none" strike="noStrike">
                          <a:solidFill>
                            <a:srgbClr val="000000"/>
                          </a:solidFill>
                          <a:effectLst/>
                          <a:latin typeface="Times New Roman" panose="02020603050405020304" pitchFamily="18" charset="0"/>
                        </a:rPr>
                        <a:t>5</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sz="1200" b="0" i="0" u="none" strike="noStrike">
                          <a:solidFill>
                            <a:srgbClr val="000000"/>
                          </a:solidFill>
                          <a:effectLst/>
                          <a:latin typeface="Times New Roman" panose="02020603050405020304" pitchFamily="18" charset="0"/>
                        </a:rPr>
                        <a:t>134</a:t>
                      </a:r>
                    </a:p>
                  </a:txBody>
                  <a:tcPr marL="9525" marR="9525" marT="9525" marB="0" anchor="b">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sz="1200" b="0" i="0" u="none" strike="noStrike">
                          <a:solidFill>
                            <a:srgbClr val="000000"/>
                          </a:solidFill>
                          <a:effectLst/>
                          <a:latin typeface="Times New Roman" panose="02020603050405020304" pitchFamily="18" charset="0"/>
                        </a:rPr>
                        <a:t>139</a:t>
                      </a:r>
                    </a:p>
                  </a:txBody>
                  <a:tcPr marL="9525" marR="9525" marT="9525" marB="0" anchor="b">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sz="1200" b="0" i="0" u="none" strike="noStrike" dirty="0">
                          <a:solidFill>
                            <a:srgbClr val="000000"/>
                          </a:solidFill>
                          <a:effectLst/>
                          <a:latin typeface="Times New Roman" panose="02020603050405020304" pitchFamily="18" charset="0"/>
                        </a:rPr>
                        <a:t>96</a:t>
                      </a:r>
                    </a:p>
                  </a:txBody>
                  <a:tcPr marL="9525" marR="9525" marT="9525" marB="0" anchor="b">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3820412999"/>
                  </a:ext>
                </a:extLst>
              </a:tr>
              <a:tr h="231629">
                <a:tc>
                  <a:txBody>
                    <a:bodyPr/>
                    <a:lstStyle/>
                    <a:p>
                      <a:pPr algn="l" fontAlgn="b"/>
                      <a:r>
                        <a:rPr lang="en-US" sz="1200" b="0" i="0" u="none" strike="noStrike">
                          <a:solidFill>
                            <a:srgbClr val="000000"/>
                          </a:solidFill>
                          <a:effectLst/>
                          <a:latin typeface="Times New Roman" panose="02020603050405020304" pitchFamily="18"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chemeClr val="bg1"/>
                    </a:solidFill>
                  </a:tcPr>
                </a:tc>
                <a:tc>
                  <a:txBody>
                    <a:bodyPr/>
                    <a:lstStyle/>
                    <a:p>
                      <a:pPr algn="l" fontAlgn="b"/>
                      <a:r>
                        <a:rPr lang="en-US" sz="1200" b="0" i="0" u="none" strike="noStrike">
                          <a:solidFill>
                            <a:srgbClr val="000000"/>
                          </a:solidFill>
                          <a:effectLst/>
                          <a:latin typeface="Times New Roman" panose="02020603050405020304" pitchFamily="18" charset="0"/>
                        </a:rPr>
                        <a:t>Total</a:t>
                      </a:r>
                    </a:p>
                  </a:txBody>
                  <a:tcPr marL="9525" marR="9525" marT="9525"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solidFill>
                      <a:schemeClr val="bg1"/>
                    </a:solidFill>
                  </a:tcPr>
                </a:tc>
                <a:tc>
                  <a:txBody>
                    <a:bodyPr/>
                    <a:lstStyle/>
                    <a:p>
                      <a:pPr algn="ctr" fontAlgn="b"/>
                      <a:r>
                        <a:rPr lang="en-US" sz="1200" b="0" i="0" u="none" strike="noStrike">
                          <a:solidFill>
                            <a:srgbClr val="000000"/>
                          </a:solidFill>
                          <a:effectLst/>
                          <a:latin typeface="Times New Roman" panose="02020603050405020304" pitchFamily="18" charset="0"/>
                        </a:rPr>
                        <a:t>150</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solidFill>
                      <a:schemeClr val="bg1"/>
                    </a:solidFill>
                  </a:tcPr>
                </a:tc>
                <a:tc>
                  <a:txBody>
                    <a:bodyPr/>
                    <a:lstStyle/>
                    <a:p>
                      <a:pPr algn="ctr" fontAlgn="b"/>
                      <a:r>
                        <a:rPr lang="en-US" sz="1200" b="0" i="0" u="none" strike="noStrike" dirty="0">
                          <a:solidFill>
                            <a:srgbClr val="000000"/>
                          </a:solidFill>
                          <a:effectLst/>
                          <a:latin typeface="Times New Roman" panose="02020603050405020304" pitchFamily="18" charset="0"/>
                        </a:rPr>
                        <a:t>7</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solidFill>
                      <a:schemeClr val="bg1"/>
                    </a:solidFill>
                  </a:tcPr>
                </a:tc>
                <a:tc>
                  <a:txBody>
                    <a:bodyPr/>
                    <a:lstStyle/>
                    <a:p>
                      <a:pPr algn="ctr" fontAlgn="b"/>
                      <a:r>
                        <a:rPr lang="en-US" sz="1200" b="0" i="0" u="none" strike="noStrike">
                          <a:solidFill>
                            <a:srgbClr val="000000"/>
                          </a:solidFill>
                          <a:effectLst/>
                          <a:latin typeface="Times New Roman" panose="02020603050405020304" pitchFamily="18" charset="0"/>
                        </a:rPr>
                        <a:t>102</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solidFill>
                      <a:schemeClr val="bg1"/>
                    </a:solidFill>
                  </a:tcPr>
                </a:tc>
                <a:tc>
                  <a:txBody>
                    <a:bodyPr/>
                    <a:lstStyle/>
                    <a:p>
                      <a:pPr algn="ctr" fontAlgn="b"/>
                      <a:r>
                        <a:rPr lang="en-US" sz="1200" b="0" i="0" u="none" strike="noStrike">
                          <a:solidFill>
                            <a:srgbClr val="000000"/>
                          </a:solidFill>
                          <a:effectLst/>
                          <a:latin typeface="Times New Roman" panose="02020603050405020304" pitchFamily="18" charset="0"/>
                        </a:rPr>
                        <a:t>115</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solidFill>
                      <a:schemeClr val="bg1"/>
                    </a:solidFill>
                  </a:tcPr>
                </a:tc>
                <a:tc>
                  <a:txBody>
                    <a:bodyPr/>
                    <a:lstStyle/>
                    <a:p>
                      <a:pPr algn="ctr" fontAlgn="b"/>
                      <a:r>
                        <a:rPr lang="en-US" sz="1200" b="0" i="0" u="none" strike="noStrike">
                          <a:solidFill>
                            <a:srgbClr val="000000"/>
                          </a:solidFill>
                          <a:effectLst/>
                          <a:latin typeface="Times New Roman" panose="02020603050405020304" pitchFamily="18" charset="0"/>
                        </a:rPr>
                        <a:t>145</a:t>
                      </a:r>
                    </a:p>
                  </a:txBody>
                  <a:tcPr marL="9525" marR="9525" marT="9525"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chemeClr val="bg1"/>
                    </a:solidFill>
                  </a:tcPr>
                </a:tc>
                <a:tc>
                  <a:txBody>
                    <a:bodyPr/>
                    <a:lstStyle/>
                    <a:p>
                      <a:pPr algn="ctr" fontAlgn="b"/>
                      <a:r>
                        <a:rPr lang="en-US" sz="1200" b="0" i="0" u="none" strike="noStrike">
                          <a:solidFill>
                            <a:srgbClr val="000000"/>
                          </a:solidFill>
                          <a:effectLst/>
                          <a:latin typeface="Times New Roman" panose="02020603050405020304" pitchFamily="18" charset="0"/>
                        </a:rPr>
                        <a:t>519</a:t>
                      </a:r>
                    </a:p>
                  </a:txBody>
                  <a:tcPr marL="9525" marR="9525" marT="9525"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solidFill>
                      <a:schemeClr val="bg1"/>
                    </a:solidFill>
                  </a:tcPr>
                </a:tc>
                <a:tc>
                  <a:txBody>
                    <a:bodyPr/>
                    <a:lstStyle/>
                    <a:p>
                      <a:pPr algn="ctr" fontAlgn="b"/>
                      <a:r>
                        <a:rPr lang="en-US" sz="1200" b="0" i="0" u="none" strike="noStrike">
                          <a:solidFill>
                            <a:srgbClr val="000000"/>
                          </a:solidFill>
                          <a:effectLst/>
                          <a:latin typeface="Times New Roman" panose="02020603050405020304" pitchFamily="18" charset="0"/>
                        </a:rPr>
                        <a:t> </a:t>
                      </a:r>
                    </a:p>
                  </a:txBody>
                  <a:tcPr marL="9525" marR="9525" marT="9525"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chemeClr val="bg1"/>
                    </a:solidFill>
                  </a:tcPr>
                </a:tc>
                <a:extLst>
                  <a:ext uri="{0D108BD9-81ED-4DB2-BD59-A6C34878D82A}">
                    <a16:rowId xmlns:a16="http://schemas.microsoft.com/office/drawing/2014/main" val="263363318"/>
                  </a:ext>
                </a:extLst>
              </a:tr>
              <a:tr h="463257">
                <a:tc>
                  <a:txBody>
                    <a:bodyPr/>
                    <a:lstStyle/>
                    <a:p>
                      <a:pPr algn="l" fontAlgn="b"/>
                      <a:r>
                        <a:rPr lang="en-US" sz="1200" b="0" i="0" u="none" strike="noStrike">
                          <a:solidFill>
                            <a:srgbClr val="000000"/>
                          </a:solidFill>
                          <a:effectLst/>
                          <a:latin typeface="Times New Roman" panose="02020603050405020304" pitchFamily="18"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chemeClr val="bg1"/>
                    </a:solidFill>
                  </a:tcPr>
                </a:tc>
                <a:tc>
                  <a:txBody>
                    <a:bodyPr/>
                    <a:lstStyle/>
                    <a:p>
                      <a:pPr algn="l" fontAlgn="b"/>
                      <a:r>
                        <a:rPr lang="en-US" sz="1200" b="0" i="0" u="none" strike="noStrike" dirty="0">
                          <a:solidFill>
                            <a:srgbClr val="000000"/>
                          </a:solidFill>
                          <a:effectLst/>
                          <a:latin typeface="Times New Roman" panose="02020603050405020304" pitchFamily="18" charset="0"/>
                        </a:rPr>
                        <a:t>Producer's Accuracy</a:t>
                      </a:r>
                    </a:p>
                  </a:txBody>
                  <a:tcPr marL="9525" marR="9525" marT="9525" marB="0" anchor="b">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sz="1200" b="0" i="0" u="none" strike="noStrike" dirty="0">
                          <a:solidFill>
                            <a:srgbClr val="000000"/>
                          </a:solidFill>
                          <a:effectLst/>
                          <a:latin typeface="Times New Roman" panose="02020603050405020304" pitchFamily="18" charset="0"/>
                        </a:rPr>
                        <a:t>89</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sz="1200" b="0" i="0" u="none" strike="noStrike">
                          <a:solidFill>
                            <a:srgbClr val="000000"/>
                          </a:solidFill>
                          <a:effectLst/>
                          <a:latin typeface="Times New Roman" panose="02020603050405020304" pitchFamily="18" charset="0"/>
                        </a:rPr>
                        <a:t>86</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sz="1200" b="0" i="0" u="none" strike="noStrike">
                          <a:solidFill>
                            <a:srgbClr val="000000"/>
                          </a:solidFill>
                          <a:effectLst/>
                          <a:latin typeface="Times New Roman" panose="02020603050405020304" pitchFamily="18" charset="0"/>
                        </a:rPr>
                        <a:t>62</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sz="1200" b="0" i="0" u="none" strike="noStrike">
                          <a:solidFill>
                            <a:srgbClr val="000000"/>
                          </a:solidFill>
                          <a:effectLst/>
                          <a:latin typeface="Times New Roman" panose="02020603050405020304" pitchFamily="18" charset="0"/>
                        </a:rPr>
                        <a:t>73</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sz="1200" b="0" i="0" u="none" strike="noStrike">
                          <a:solidFill>
                            <a:srgbClr val="000000"/>
                          </a:solidFill>
                          <a:effectLst/>
                          <a:latin typeface="Times New Roman" panose="02020603050405020304" pitchFamily="18" charset="0"/>
                        </a:rPr>
                        <a:t>92</a:t>
                      </a:r>
                    </a:p>
                  </a:txBody>
                  <a:tcPr marL="9525" marR="9525" marT="9525" marB="0" anchor="b">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sz="1200" b="0" i="0" u="none" strike="noStrike">
                          <a:solidFill>
                            <a:srgbClr val="000000"/>
                          </a:solidFill>
                          <a:effectLst/>
                          <a:latin typeface="Times New Roman" panose="02020603050405020304" pitchFamily="18" charset="0"/>
                        </a:rPr>
                        <a:t> </a:t>
                      </a:r>
                    </a:p>
                  </a:txBody>
                  <a:tcPr marL="9525" marR="9525" marT="9525" marB="0" anchor="b">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sz="1200" b="0" i="0" u="none" strike="noStrike" dirty="0">
                          <a:solidFill>
                            <a:srgbClr val="000000"/>
                          </a:solidFill>
                          <a:effectLst/>
                          <a:latin typeface="Times New Roman" panose="02020603050405020304" pitchFamily="18" charset="0"/>
                        </a:rPr>
                        <a:t>81</a:t>
                      </a:r>
                    </a:p>
                  </a:txBody>
                  <a:tcPr marL="9525" marR="9525" marT="9525" marB="0" anchor="b">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3823754089"/>
                  </a:ext>
                </a:extLst>
              </a:tr>
            </a:tbl>
          </a:graphicData>
        </a:graphic>
      </p:graphicFrame>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512" y="1048077"/>
            <a:ext cx="4499488" cy="3476877"/>
          </a:xfrm>
          <a:prstGeom prst="rect">
            <a:avLst/>
          </a:prstGeom>
        </p:spPr>
      </p:pic>
      <p:sp>
        <p:nvSpPr>
          <p:cNvPr id="10" name="Rectangle 9"/>
          <p:cNvSpPr/>
          <p:nvPr/>
        </p:nvSpPr>
        <p:spPr>
          <a:xfrm>
            <a:off x="0" y="0"/>
            <a:ext cx="9048135" cy="707886"/>
          </a:xfrm>
          <a:prstGeom prst="rect">
            <a:avLst/>
          </a:prstGeom>
        </p:spPr>
        <p:txBody>
          <a:bodyPr wrap="square">
            <a:spAutoFit/>
          </a:bodyPr>
          <a:lstStyle/>
          <a:p>
            <a:pPr algn="ctr"/>
            <a:r>
              <a:rPr lang="en-US" sz="1200" b="1" dirty="0">
                <a:solidFill>
                  <a:srgbClr val="00FFFF"/>
                </a:solidFill>
              </a:rPr>
              <a:t>Hyperspectral Remote Sensing of Agricultural Crops                                                                                                            </a:t>
            </a:r>
            <a:r>
              <a:rPr lang="en-US" sz="2800" b="1" dirty="0">
                <a:solidFill>
                  <a:srgbClr val="99CCFF"/>
                </a:solidFill>
              </a:rPr>
              <a:t>Linear Discriminant Analysis</a:t>
            </a:r>
            <a:endParaRPr lang="en-US" sz="2800" dirty="0">
              <a:solidFill>
                <a:srgbClr val="99CCFF"/>
              </a:solidFill>
            </a:endParaRPr>
          </a:p>
        </p:txBody>
      </p:sp>
    </p:spTree>
    <p:extLst>
      <p:ext uri="{BB962C8B-B14F-4D97-AF65-F5344CB8AC3E}">
        <p14:creationId xmlns:p14="http://schemas.microsoft.com/office/powerpoint/2010/main" val="41272096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6366" y="6563365"/>
            <a:ext cx="3207774" cy="338554"/>
          </a:xfrm>
          <a:prstGeom prst="rect">
            <a:avLst/>
          </a:prstGeom>
          <a:noFill/>
        </p:spPr>
        <p:txBody>
          <a:bodyPr wrap="square" rtlCol="0">
            <a:spAutoFit/>
          </a:bodyPr>
          <a:lstStyle/>
          <a:p>
            <a:r>
              <a:rPr lang="en-US" sz="800" b="1" dirty="0">
                <a:solidFill>
                  <a:schemeClr val="accent3"/>
                </a:solidFill>
              </a:rPr>
              <a:t>U.S. Geological Survey</a:t>
            </a:r>
          </a:p>
          <a:p>
            <a:r>
              <a:rPr lang="en-US" sz="800" b="1" dirty="0">
                <a:solidFill>
                  <a:schemeClr val="accent3"/>
                </a:solidFill>
              </a:rPr>
              <a:t>U.S. Department of Interior  </a:t>
            </a:r>
          </a:p>
        </p:txBody>
      </p:sp>
      <p:pic>
        <p:nvPicPr>
          <p:cNvPr id="5" name="Picture 5" descr="usgs.jpeg"/>
          <p:cNvPicPr>
            <a:picLocks noChangeAspect="1"/>
          </p:cNvPicPr>
          <p:nvPr/>
        </p:nvPicPr>
        <p:blipFill>
          <a:blip r:embed="rId3" cstate="print"/>
          <a:srcRect/>
          <a:stretch>
            <a:fillRect/>
          </a:stretch>
        </p:blipFill>
        <p:spPr bwMode="auto">
          <a:xfrm>
            <a:off x="0" y="5963419"/>
            <a:ext cx="1688690" cy="618867"/>
          </a:xfrm>
          <a:prstGeom prst="rect">
            <a:avLst/>
          </a:prstGeom>
          <a:noFill/>
          <a:ln w="9525">
            <a:noFill/>
            <a:miter lim="800000"/>
            <a:headEnd/>
            <a:tailEnd/>
          </a:ln>
        </p:spPr>
      </p:pic>
      <p:sp>
        <p:nvSpPr>
          <p:cNvPr id="14" name="Rectangle 13"/>
          <p:cNvSpPr/>
          <p:nvPr/>
        </p:nvSpPr>
        <p:spPr>
          <a:xfrm>
            <a:off x="7099935" y="944452"/>
            <a:ext cx="2057400" cy="5078313"/>
          </a:xfrm>
          <a:prstGeom prst="rect">
            <a:avLst/>
          </a:prstGeom>
        </p:spPr>
        <p:txBody>
          <a:bodyPr wrap="square">
            <a:spAutoFit/>
          </a:bodyPr>
          <a:lstStyle/>
          <a:p>
            <a:r>
              <a:rPr lang="en-US" sz="1200" b="1" dirty="0">
                <a:solidFill>
                  <a:srgbClr val="00FFFF"/>
                </a:solidFill>
              </a:rPr>
              <a:t>Contour plot of λ versus λ R</a:t>
            </a:r>
            <a:r>
              <a:rPr lang="en-US" sz="1200" b="1" baseline="30000" dirty="0">
                <a:solidFill>
                  <a:srgbClr val="00FFFF"/>
                </a:solidFill>
              </a:rPr>
              <a:t>2</a:t>
            </a:r>
            <a:r>
              <a:rPr lang="en-US" sz="1200" b="1" dirty="0">
                <a:solidFill>
                  <a:srgbClr val="00FFFF"/>
                </a:solidFill>
              </a:rPr>
              <a:t>- values for wavelength bands between two-band </a:t>
            </a:r>
            <a:r>
              <a:rPr lang="en-US" sz="1200" b="1" dirty="0" err="1">
                <a:solidFill>
                  <a:srgbClr val="00FFFF"/>
                </a:solidFill>
              </a:rPr>
              <a:t>hyperspectral</a:t>
            </a:r>
            <a:r>
              <a:rPr lang="en-US" sz="1200" b="1" dirty="0">
                <a:solidFill>
                  <a:srgbClr val="00FFFF"/>
                </a:solidFill>
              </a:rPr>
              <a:t> vegetation indices (HVIs) and wet biomass of wheat crop (above diagonal) and corn crop (below diagonal). The 242 Hyperion bands were reduced to 157 bands after eliminating </a:t>
            </a:r>
            <a:r>
              <a:rPr lang="en-US" sz="1200" b="1" dirty="0" err="1">
                <a:solidFill>
                  <a:srgbClr val="00FFFF"/>
                </a:solidFill>
              </a:rPr>
              <a:t>uncalibrated</a:t>
            </a:r>
            <a:r>
              <a:rPr lang="en-US" sz="1200" b="1" dirty="0">
                <a:solidFill>
                  <a:srgbClr val="00FFFF"/>
                </a:solidFill>
              </a:rPr>
              <a:t> bands and the bands in atmospheric window. HVIs were then computed using the 157 bands leading to 12,246 unique two-band normalized difference HVIs  each of which were then related to biomass to obtain R-square values. These R</a:t>
            </a:r>
            <a:r>
              <a:rPr lang="en-US" sz="1200" b="1" baseline="30000" dirty="0">
                <a:solidFill>
                  <a:srgbClr val="00FFFF"/>
                </a:solidFill>
              </a:rPr>
              <a:t>2</a:t>
            </a:r>
            <a:r>
              <a:rPr lang="en-US" sz="1200" b="1" dirty="0">
                <a:solidFill>
                  <a:srgbClr val="00FFFF"/>
                </a:solidFill>
              </a:rPr>
              <a:t>-values were then plotted in a λ versus λ R</a:t>
            </a:r>
            <a:r>
              <a:rPr lang="en-US" sz="1200" b="1" baseline="30000" dirty="0">
                <a:solidFill>
                  <a:srgbClr val="00FFFF"/>
                </a:solidFill>
              </a:rPr>
              <a:t>2</a:t>
            </a:r>
            <a:r>
              <a:rPr lang="en-US" sz="1200" b="1" dirty="0">
                <a:solidFill>
                  <a:srgbClr val="00FFFF"/>
                </a:solidFill>
              </a:rPr>
              <a:t>-contour plot as shown above.</a:t>
            </a:r>
          </a:p>
        </p:txBody>
      </p:sp>
      <p:sp>
        <p:nvSpPr>
          <p:cNvPr id="10" name="Rectangle 9"/>
          <p:cNvSpPr/>
          <p:nvPr/>
        </p:nvSpPr>
        <p:spPr>
          <a:xfrm>
            <a:off x="114300" y="61227"/>
            <a:ext cx="8900651" cy="892552"/>
          </a:xfrm>
          <a:prstGeom prst="rect">
            <a:avLst/>
          </a:prstGeom>
        </p:spPr>
        <p:txBody>
          <a:bodyPr wrap="square">
            <a:spAutoFit/>
          </a:bodyPr>
          <a:lstStyle/>
          <a:p>
            <a:pPr algn="ctr"/>
            <a:r>
              <a:rPr lang="en-US" sz="1800" b="1" dirty="0">
                <a:solidFill>
                  <a:srgbClr val="FFFF00"/>
                </a:solidFill>
              </a:rPr>
              <a:t>Hyperspectral Vegetation Indices (HVI’s): Agricultural Crops                               </a:t>
            </a:r>
            <a:r>
              <a:rPr lang="en-US" sz="1800" b="1" dirty="0">
                <a:solidFill>
                  <a:srgbClr val="99CCFF"/>
                </a:solidFill>
              </a:rPr>
              <a:t>Hyperspectral Two-band Vegetation Indices (HTBVI’s) of Hyperion      </a:t>
            </a:r>
            <a:r>
              <a:rPr lang="en-US" sz="1800" b="1" dirty="0">
                <a:solidFill>
                  <a:srgbClr val="FFCC99"/>
                </a:solidFill>
              </a:rPr>
              <a:t>                                        </a:t>
            </a:r>
            <a:r>
              <a:rPr lang="en-US" sz="1600" b="1" dirty="0">
                <a:solidFill>
                  <a:srgbClr val="00FFFF"/>
                </a:solidFill>
              </a:rPr>
              <a:t>Lambda versus Lambda R-square Contour plots of 2 Major Crops</a:t>
            </a:r>
            <a:endParaRPr lang="en-US" sz="1600" dirty="0">
              <a:solidFill>
                <a:srgbClr val="00FFFF"/>
              </a:solidFill>
            </a:endParaRPr>
          </a:p>
        </p:txBody>
      </p:sp>
      <p:pic>
        <p:nvPicPr>
          <p:cNvPr id="8" name="Picture 7" descr="Figure-5.jpg"/>
          <p:cNvPicPr>
            <a:picLocks noChangeAspect="1"/>
          </p:cNvPicPr>
          <p:nvPr/>
        </p:nvPicPr>
        <p:blipFill>
          <a:blip r:embed="rId4" cstate="print"/>
          <a:stretch>
            <a:fillRect/>
          </a:stretch>
        </p:blipFill>
        <p:spPr>
          <a:xfrm>
            <a:off x="114300" y="944452"/>
            <a:ext cx="6957060" cy="4922771"/>
          </a:xfrm>
          <a:prstGeom prst="rect">
            <a:avLst/>
          </a:prstGeom>
        </p:spPr>
      </p:pic>
    </p:spTree>
    <p:extLst>
      <p:ext uri="{BB962C8B-B14F-4D97-AF65-F5344CB8AC3E}">
        <p14:creationId xmlns:p14="http://schemas.microsoft.com/office/powerpoint/2010/main" val="39918733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6366" y="6563365"/>
            <a:ext cx="3207774" cy="338554"/>
          </a:xfrm>
          <a:prstGeom prst="rect">
            <a:avLst/>
          </a:prstGeom>
          <a:noFill/>
        </p:spPr>
        <p:txBody>
          <a:bodyPr wrap="square" rtlCol="0">
            <a:spAutoFit/>
          </a:bodyPr>
          <a:lstStyle/>
          <a:p>
            <a:r>
              <a:rPr lang="en-US" sz="800" b="1" dirty="0">
                <a:solidFill>
                  <a:schemeClr val="accent3"/>
                </a:solidFill>
              </a:rPr>
              <a:t>U.S. Geological Survey</a:t>
            </a:r>
          </a:p>
          <a:p>
            <a:r>
              <a:rPr lang="en-US" sz="800" b="1" dirty="0">
                <a:solidFill>
                  <a:schemeClr val="accent3"/>
                </a:solidFill>
              </a:rPr>
              <a:t>U.S. Department of Interior  </a:t>
            </a:r>
          </a:p>
        </p:txBody>
      </p:sp>
      <p:pic>
        <p:nvPicPr>
          <p:cNvPr id="5" name="Picture 5" descr="usgs.jpeg"/>
          <p:cNvPicPr>
            <a:picLocks noChangeAspect="1"/>
          </p:cNvPicPr>
          <p:nvPr/>
        </p:nvPicPr>
        <p:blipFill>
          <a:blip r:embed="rId3" cstate="print"/>
          <a:srcRect/>
          <a:stretch>
            <a:fillRect/>
          </a:stretch>
        </p:blipFill>
        <p:spPr bwMode="auto">
          <a:xfrm>
            <a:off x="0" y="5963419"/>
            <a:ext cx="1688690" cy="618867"/>
          </a:xfrm>
          <a:prstGeom prst="rect">
            <a:avLst/>
          </a:prstGeom>
          <a:noFill/>
          <a:ln w="9525">
            <a:noFill/>
            <a:miter lim="800000"/>
            <a:headEnd/>
            <a:tailEnd/>
          </a:ln>
        </p:spPr>
      </p:pic>
      <p:sp>
        <p:nvSpPr>
          <p:cNvPr id="14" name="Rectangle 13"/>
          <p:cNvSpPr/>
          <p:nvPr/>
        </p:nvSpPr>
        <p:spPr>
          <a:xfrm>
            <a:off x="7099935" y="944452"/>
            <a:ext cx="2057400" cy="5078313"/>
          </a:xfrm>
          <a:prstGeom prst="rect">
            <a:avLst/>
          </a:prstGeom>
        </p:spPr>
        <p:txBody>
          <a:bodyPr wrap="square">
            <a:spAutoFit/>
          </a:bodyPr>
          <a:lstStyle/>
          <a:p>
            <a:r>
              <a:rPr lang="en-US" sz="1200" b="1" dirty="0">
                <a:solidFill>
                  <a:srgbClr val="00FFFF"/>
                </a:solidFill>
              </a:rPr>
              <a:t>Contour plot of λ versus λ R</a:t>
            </a:r>
            <a:r>
              <a:rPr lang="en-US" sz="1200" b="1" baseline="30000" dirty="0">
                <a:solidFill>
                  <a:srgbClr val="00FFFF"/>
                </a:solidFill>
              </a:rPr>
              <a:t>2</a:t>
            </a:r>
            <a:r>
              <a:rPr lang="en-US" sz="1200" b="1" dirty="0">
                <a:solidFill>
                  <a:srgbClr val="00FFFF"/>
                </a:solidFill>
              </a:rPr>
              <a:t>- values for wavelength bands between two-band </a:t>
            </a:r>
            <a:r>
              <a:rPr lang="en-US" sz="1200" b="1" dirty="0" err="1">
                <a:solidFill>
                  <a:srgbClr val="00FFFF"/>
                </a:solidFill>
              </a:rPr>
              <a:t>hyperspectral</a:t>
            </a:r>
            <a:r>
              <a:rPr lang="en-US" sz="1200" b="1" dirty="0">
                <a:solidFill>
                  <a:srgbClr val="00FFFF"/>
                </a:solidFill>
              </a:rPr>
              <a:t> vegetation indices (HVIs) and wet biomass of wheat crop (above diagonal) and corn crop (below diagonal). The 242 Hyperion bands were reduced to 157 bands after eliminating </a:t>
            </a:r>
            <a:r>
              <a:rPr lang="en-US" sz="1200" b="1" dirty="0" err="1">
                <a:solidFill>
                  <a:srgbClr val="00FFFF"/>
                </a:solidFill>
              </a:rPr>
              <a:t>uncalibrated</a:t>
            </a:r>
            <a:r>
              <a:rPr lang="en-US" sz="1200" b="1" dirty="0">
                <a:solidFill>
                  <a:srgbClr val="00FFFF"/>
                </a:solidFill>
              </a:rPr>
              <a:t> bands and the bands in atmospheric window. HVIs were then computed using the 157 bands leading to 12,246 unique two-band normalized difference HVIs  each of which were then related to biomass to obtain R-square values. These R</a:t>
            </a:r>
            <a:r>
              <a:rPr lang="en-US" sz="1200" b="1" baseline="30000" dirty="0">
                <a:solidFill>
                  <a:srgbClr val="00FFFF"/>
                </a:solidFill>
              </a:rPr>
              <a:t>2</a:t>
            </a:r>
            <a:r>
              <a:rPr lang="en-US" sz="1200" b="1" dirty="0">
                <a:solidFill>
                  <a:srgbClr val="00FFFF"/>
                </a:solidFill>
              </a:rPr>
              <a:t>-values were then plotted in a λ versus λ R</a:t>
            </a:r>
            <a:r>
              <a:rPr lang="en-US" sz="1200" b="1" baseline="30000" dirty="0">
                <a:solidFill>
                  <a:srgbClr val="00FFFF"/>
                </a:solidFill>
              </a:rPr>
              <a:t>2</a:t>
            </a:r>
            <a:r>
              <a:rPr lang="en-US" sz="1200" b="1" dirty="0">
                <a:solidFill>
                  <a:srgbClr val="00FFFF"/>
                </a:solidFill>
              </a:rPr>
              <a:t>-contour plot as shown above.</a:t>
            </a:r>
          </a:p>
        </p:txBody>
      </p:sp>
      <p:sp>
        <p:nvSpPr>
          <p:cNvPr id="10" name="Rectangle 9"/>
          <p:cNvSpPr/>
          <p:nvPr/>
        </p:nvSpPr>
        <p:spPr>
          <a:xfrm>
            <a:off x="114300" y="61227"/>
            <a:ext cx="8900651" cy="892552"/>
          </a:xfrm>
          <a:prstGeom prst="rect">
            <a:avLst/>
          </a:prstGeom>
        </p:spPr>
        <p:txBody>
          <a:bodyPr wrap="square">
            <a:spAutoFit/>
          </a:bodyPr>
          <a:lstStyle/>
          <a:p>
            <a:pPr algn="ctr"/>
            <a:r>
              <a:rPr lang="en-US" sz="1800" b="1" dirty="0">
                <a:solidFill>
                  <a:srgbClr val="FFFF00"/>
                </a:solidFill>
              </a:rPr>
              <a:t>Hyperspectral Vegetation Indices (HVI’s): Agricultural Crops                               </a:t>
            </a:r>
            <a:r>
              <a:rPr lang="en-US" sz="1800" b="1" dirty="0">
                <a:solidFill>
                  <a:srgbClr val="99CCFF"/>
                </a:solidFill>
              </a:rPr>
              <a:t>Hyperspectral Two-band Vegetation Indices (HTBVI’s) of Hyperion     </a:t>
            </a:r>
            <a:r>
              <a:rPr lang="en-US" sz="1800" b="1" dirty="0">
                <a:solidFill>
                  <a:srgbClr val="FFCC99"/>
                </a:solidFill>
              </a:rPr>
              <a:t>                                        </a:t>
            </a:r>
            <a:r>
              <a:rPr lang="en-US" sz="1600" b="1" dirty="0">
                <a:solidFill>
                  <a:srgbClr val="00FFFF"/>
                </a:solidFill>
              </a:rPr>
              <a:t>Lambda versus Lambda R-square Contour plots of 2 Major Crops</a:t>
            </a:r>
            <a:endParaRPr lang="en-US" sz="1600" dirty="0">
              <a:solidFill>
                <a:srgbClr val="00FFFF"/>
              </a:solidFill>
            </a:endParaRPr>
          </a:p>
        </p:txBody>
      </p:sp>
      <p:sp>
        <p:nvSpPr>
          <p:cNvPr id="2" name="Rectangle 1"/>
          <p:cNvSpPr/>
          <p:nvPr/>
        </p:nvSpPr>
        <p:spPr bwMode="auto">
          <a:xfrm>
            <a:off x="70126" y="1055697"/>
            <a:ext cx="6985635" cy="4907722"/>
          </a:xfrm>
          <a:prstGeom prst="rect">
            <a:avLst/>
          </a:prstGeom>
          <a:solidFill>
            <a:schemeClr val="bg1">
              <a:lumMod val="7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a:ln>
                <a:noFill/>
              </a:ln>
              <a:solidFill>
                <a:schemeClr val="tx1"/>
              </a:solidFill>
              <a:effectLst/>
              <a:latin typeface="Arial" charset="0"/>
            </a:endParaRPr>
          </a:p>
        </p:txBody>
      </p:sp>
      <p:graphicFrame>
        <p:nvGraphicFramePr>
          <p:cNvPr id="9" name="Chart 8"/>
          <p:cNvGraphicFramePr/>
          <p:nvPr>
            <p:extLst>
              <p:ext uri="{D42A27DB-BD31-4B8C-83A1-F6EECF244321}">
                <p14:modId xmlns:p14="http://schemas.microsoft.com/office/powerpoint/2010/main" val="1113140151"/>
              </p:ext>
            </p:extLst>
          </p:nvPr>
        </p:nvGraphicFramePr>
        <p:xfrm>
          <a:off x="522677" y="551483"/>
          <a:ext cx="5803900" cy="6064250"/>
        </p:xfrm>
        <a:graphic>
          <a:graphicData uri="http://schemas.openxmlformats.org/drawingml/2006/chart">
            <c:chart xmlns:c="http://schemas.openxmlformats.org/drawingml/2006/chart" xmlns:r="http://schemas.openxmlformats.org/officeDocument/2006/relationships" r:id="rId4"/>
          </a:graphicData>
        </a:graphic>
      </p:graphicFrame>
      <p:sp>
        <p:nvSpPr>
          <p:cNvPr id="3" name="TextBox 2"/>
          <p:cNvSpPr txBox="1"/>
          <p:nvPr/>
        </p:nvSpPr>
        <p:spPr>
          <a:xfrm>
            <a:off x="4336178" y="5684211"/>
            <a:ext cx="3308626" cy="338554"/>
          </a:xfrm>
          <a:prstGeom prst="rect">
            <a:avLst/>
          </a:prstGeom>
          <a:noFill/>
        </p:spPr>
        <p:txBody>
          <a:bodyPr wrap="square" rtlCol="0">
            <a:spAutoFit/>
          </a:bodyPr>
          <a:lstStyle/>
          <a:p>
            <a:r>
              <a:rPr lang="en-US" sz="1600" b="1" dirty="0">
                <a:solidFill>
                  <a:srgbClr val="0070C0"/>
                </a:solidFill>
              </a:rPr>
              <a:t>Credit: </a:t>
            </a:r>
            <a:r>
              <a:rPr lang="en-US" sz="1600" b="1" dirty="0" err="1">
                <a:solidFill>
                  <a:srgbClr val="0070C0"/>
                </a:solidFill>
              </a:rPr>
              <a:t>Mariotto</a:t>
            </a:r>
            <a:r>
              <a:rPr lang="en-US" sz="1600" b="1" dirty="0">
                <a:solidFill>
                  <a:srgbClr val="0070C0"/>
                </a:solidFill>
              </a:rPr>
              <a:t> et al. 2013</a:t>
            </a:r>
          </a:p>
        </p:txBody>
      </p:sp>
    </p:spTree>
    <p:extLst>
      <p:ext uri="{BB962C8B-B14F-4D97-AF65-F5344CB8AC3E}">
        <p14:creationId xmlns:p14="http://schemas.microsoft.com/office/powerpoint/2010/main" val="25724616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14244" name="Object 4"/>
          <p:cNvGraphicFramePr>
            <a:graphicFrameLocks noChangeAspect="1"/>
          </p:cNvGraphicFramePr>
          <p:nvPr/>
        </p:nvGraphicFramePr>
        <p:xfrm>
          <a:off x="685800" y="1752600"/>
          <a:ext cx="7848600" cy="3886200"/>
        </p:xfrm>
        <a:graphic>
          <a:graphicData uri="http://schemas.openxmlformats.org/presentationml/2006/ole">
            <mc:AlternateContent xmlns:mc="http://schemas.openxmlformats.org/markup-compatibility/2006">
              <mc:Choice xmlns:v="urn:schemas-microsoft-com:vml" Requires="v">
                <p:oleObj spid="_x0000_s5000241" name="Chart" r:id="rId4" imgW="11475000" imgH="5681160" progId="Excel.Sheet.8">
                  <p:embed/>
                </p:oleObj>
              </mc:Choice>
              <mc:Fallback>
                <p:oleObj name="Chart" r:id="rId4" imgW="11475000" imgH="5681160" progId="Excel.Sheet.8">
                  <p:embed/>
                  <p:pic>
                    <p:nvPicPr>
                      <p:cNvPr id="2314244"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5800" y="1752600"/>
                        <a:ext cx="7848600" cy="3886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314246" name="Text Box 6"/>
          <p:cNvSpPr txBox="1">
            <a:spLocks noChangeArrowheads="1"/>
          </p:cNvSpPr>
          <p:nvPr/>
        </p:nvSpPr>
        <p:spPr bwMode="auto">
          <a:xfrm>
            <a:off x="2605548" y="5665839"/>
            <a:ext cx="5410200" cy="307777"/>
          </a:xfrm>
          <a:prstGeom prst="rect">
            <a:avLst/>
          </a:prstGeom>
          <a:noFill/>
          <a:ln w="9525">
            <a:noFill/>
            <a:miter lim="800000"/>
            <a:headEnd/>
            <a:tailEnd/>
          </a:ln>
          <a:effectLst/>
        </p:spPr>
        <p:txBody>
          <a:bodyPr>
            <a:spAutoFit/>
          </a:bodyPr>
          <a:lstStyle/>
          <a:p>
            <a:pPr>
              <a:spcBef>
                <a:spcPct val="50000"/>
              </a:spcBef>
            </a:pPr>
            <a:r>
              <a:rPr lang="en-US" sz="1400" b="1" u="sng" dirty="0">
                <a:solidFill>
                  <a:schemeClr val="bg1"/>
                </a:solidFill>
              </a:rPr>
              <a:t>Note</a:t>
            </a:r>
            <a:r>
              <a:rPr lang="en-US" sz="1400" dirty="0">
                <a:solidFill>
                  <a:schemeClr val="bg1"/>
                </a:solidFill>
              </a:rPr>
              <a:t>: </a:t>
            </a:r>
            <a:r>
              <a:rPr lang="en-US" sz="1400" b="1" dirty="0">
                <a:solidFill>
                  <a:schemeClr val="bg1"/>
                </a:solidFill>
              </a:rPr>
              <a:t>Increase in R</a:t>
            </a:r>
            <a:r>
              <a:rPr lang="en-US" sz="1400" b="1" baseline="30000" dirty="0">
                <a:solidFill>
                  <a:schemeClr val="bg1"/>
                </a:solidFill>
              </a:rPr>
              <a:t>2</a:t>
            </a:r>
            <a:r>
              <a:rPr lang="en-US" sz="1400" b="1" dirty="0">
                <a:solidFill>
                  <a:schemeClr val="bg1"/>
                </a:solidFill>
              </a:rPr>
              <a:t> values beyond 17 bands is negligible</a:t>
            </a:r>
          </a:p>
        </p:txBody>
      </p:sp>
      <p:sp>
        <p:nvSpPr>
          <p:cNvPr id="2314247" name="Line 7"/>
          <p:cNvSpPr>
            <a:spLocks noChangeShapeType="1"/>
          </p:cNvSpPr>
          <p:nvPr/>
        </p:nvSpPr>
        <p:spPr bwMode="auto">
          <a:xfrm flipH="1" flipV="1">
            <a:off x="3886200" y="2895600"/>
            <a:ext cx="1393723" cy="2848897"/>
          </a:xfrm>
          <a:prstGeom prst="line">
            <a:avLst/>
          </a:prstGeom>
          <a:noFill/>
          <a:ln w="38100">
            <a:solidFill>
              <a:srgbClr val="FF9900"/>
            </a:solidFill>
            <a:round/>
            <a:headEnd/>
            <a:tailEnd type="triangle" w="med" len="med"/>
          </a:ln>
          <a:effectLst/>
        </p:spPr>
        <p:txBody>
          <a:bodyPr/>
          <a:lstStyle/>
          <a:p>
            <a:endParaRPr lang="en-US" dirty="0"/>
          </a:p>
        </p:txBody>
      </p:sp>
      <p:sp>
        <p:nvSpPr>
          <p:cNvPr id="2314248" name="Text Box 8"/>
          <p:cNvSpPr txBox="1">
            <a:spLocks noChangeArrowheads="1"/>
          </p:cNvSpPr>
          <p:nvPr/>
        </p:nvSpPr>
        <p:spPr bwMode="auto">
          <a:xfrm>
            <a:off x="3200400" y="1447800"/>
            <a:ext cx="3886200" cy="584775"/>
          </a:xfrm>
          <a:prstGeom prst="rect">
            <a:avLst/>
          </a:prstGeom>
          <a:noFill/>
          <a:ln w="9525">
            <a:noFill/>
            <a:miter lim="800000"/>
            <a:headEnd/>
            <a:tailEnd/>
          </a:ln>
          <a:effectLst/>
        </p:spPr>
        <p:txBody>
          <a:bodyPr>
            <a:spAutoFit/>
          </a:bodyPr>
          <a:lstStyle/>
          <a:p>
            <a:pPr>
              <a:spcBef>
                <a:spcPct val="50000"/>
              </a:spcBef>
            </a:pPr>
            <a:r>
              <a:rPr lang="en-US" sz="1600" b="1" u="sng" dirty="0">
                <a:solidFill>
                  <a:schemeClr val="bg1"/>
                </a:solidFill>
              </a:rPr>
              <a:t>Note</a:t>
            </a:r>
            <a:r>
              <a:rPr lang="en-US" sz="1600" dirty="0">
                <a:solidFill>
                  <a:schemeClr val="bg1"/>
                </a:solidFill>
              </a:rPr>
              <a:t>: </a:t>
            </a:r>
            <a:r>
              <a:rPr lang="en-US" sz="1600" b="1" dirty="0">
                <a:solidFill>
                  <a:schemeClr val="bg1"/>
                </a:solidFill>
              </a:rPr>
              <a:t>Increase in R</a:t>
            </a:r>
            <a:r>
              <a:rPr lang="en-US" sz="1600" b="1" baseline="30000" dirty="0">
                <a:solidFill>
                  <a:schemeClr val="bg1"/>
                </a:solidFill>
              </a:rPr>
              <a:t>2</a:t>
            </a:r>
            <a:r>
              <a:rPr lang="en-US" sz="1600" b="1" dirty="0">
                <a:solidFill>
                  <a:schemeClr val="bg1"/>
                </a:solidFill>
              </a:rPr>
              <a:t> values beyond 11 bands is negligible</a:t>
            </a:r>
          </a:p>
        </p:txBody>
      </p:sp>
      <p:sp>
        <p:nvSpPr>
          <p:cNvPr id="2314249" name="Line 9"/>
          <p:cNvSpPr>
            <a:spLocks noChangeShapeType="1"/>
          </p:cNvSpPr>
          <p:nvPr/>
        </p:nvSpPr>
        <p:spPr bwMode="auto">
          <a:xfrm flipH="1">
            <a:off x="3048000" y="1905000"/>
            <a:ext cx="838200" cy="914400"/>
          </a:xfrm>
          <a:prstGeom prst="line">
            <a:avLst/>
          </a:prstGeom>
          <a:noFill/>
          <a:ln w="38100">
            <a:solidFill>
              <a:srgbClr val="FF9900"/>
            </a:solidFill>
            <a:round/>
            <a:headEnd/>
            <a:tailEnd type="triangle" w="med" len="med"/>
          </a:ln>
          <a:effectLst/>
        </p:spPr>
        <p:txBody>
          <a:bodyPr/>
          <a:lstStyle/>
          <a:p>
            <a:endParaRPr lang="en-US" dirty="0"/>
          </a:p>
        </p:txBody>
      </p:sp>
      <p:sp>
        <p:nvSpPr>
          <p:cNvPr id="2314250" name="Text Box 10"/>
          <p:cNvSpPr txBox="1">
            <a:spLocks noChangeArrowheads="1"/>
          </p:cNvSpPr>
          <p:nvPr/>
        </p:nvSpPr>
        <p:spPr bwMode="auto">
          <a:xfrm>
            <a:off x="228600" y="1600200"/>
            <a:ext cx="3048000" cy="584775"/>
          </a:xfrm>
          <a:prstGeom prst="rect">
            <a:avLst/>
          </a:prstGeom>
          <a:noFill/>
          <a:ln w="9525">
            <a:noFill/>
            <a:miter lim="800000"/>
            <a:headEnd/>
            <a:tailEnd/>
          </a:ln>
          <a:effectLst/>
        </p:spPr>
        <p:txBody>
          <a:bodyPr>
            <a:spAutoFit/>
          </a:bodyPr>
          <a:lstStyle/>
          <a:p>
            <a:pPr>
              <a:spcBef>
                <a:spcPct val="50000"/>
              </a:spcBef>
            </a:pPr>
            <a:r>
              <a:rPr lang="en-US" sz="1600" b="1" u="sng" dirty="0">
                <a:solidFill>
                  <a:schemeClr val="bg1"/>
                </a:solidFill>
              </a:rPr>
              <a:t>Note</a:t>
            </a:r>
            <a:r>
              <a:rPr lang="en-US" sz="1600" dirty="0">
                <a:solidFill>
                  <a:schemeClr val="bg1"/>
                </a:solidFill>
              </a:rPr>
              <a:t>: </a:t>
            </a:r>
            <a:r>
              <a:rPr lang="en-US" sz="1600" b="1" dirty="0">
                <a:solidFill>
                  <a:schemeClr val="bg1"/>
                </a:solidFill>
              </a:rPr>
              <a:t>Increase in R</a:t>
            </a:r>
            <a:r>
              <a:rPr lang="en-US" sz="1600" b="1" baseline="30000" dirty="0">
                <a:solidFill>
                  <a:schemeClr val="bg1"/>
                </a:solidFill>
              </a:rPr>
              <a:t>2</a:t>
            </a:r>
            <a:r>
              <a:rPr lang="en-US" sz="1600" b="1" dirty="0">
                <a:solidFill>
                  <a:schemeClr val="bg1"/>
                </a:solidFill>
              </a:rPr>
              <a:t> values beyond 6 bands is negligible</a:t>
            </a:r>
          </a:p>
        </p:txBody>
      </p:sp>
      <p:sp>
        <p:nvSpPr>
          <p:cNvPr id="2314252" name="Line 12"/>
          <p:cNvSpPr>
            <a:spLocks noChangeShapeType="1"/>
          </p:cNvSpPr>
          <p:nvPr/>
        </p:nvSpPr>
        <p:spPr bwMode="auto">
          <a:xfrm>
            <a:off x="1622322" y="2145890"/>
            <a:ext cx="587477" cy="597310"/>
          </a:xfrm>
          <a:prstGeom prst="line">
            <a:avLst/>
          </a:prstGeom>
          <a:noFill/>
          <a:ln w="38100">
            <a:solidFill>
              <a:srgbClr val="FF9900"/>
            </a:solidFill>
            <a:round/>
            <a:headEnd/>
            <a:tailEnd type="triangle" w="med" len="med"/>
          </a:ln>
          <a:effectLst/>
        </p:spPr>
        <p:txBody>
          <a:bodyPr/>
          <a:lstStyle/>
          <a:p>
            <a:endParaRPr lang="en-US" dirty="0"/>
          </a:p>
        </p:txBody>
      </p:sp>
      <p:pic>
        <p:nvPicPr>
          <p:cNvPr id="11" name="Picture 5" descr="usgs.jpeg"/>
          <p:cNvPicPr>
            <a:picLocks noChangeAspect="1"/>
          </p:cNvPicPr>
          <p:nvPr/>
        </p:nvPicPr>
        <p:blipFill>
          <a:blip r:embed="rId6" cstate="print"/>
          <a:srcRect/>
          <a:stretch>
            <a:fillRect/>
          </a:stretch>
        </p:blipFill>
        <p:spPr bwMode="auto">
          <a:xfrm>
            <a:off x="0" y="5963419"/>
            <a:ext cx="1688690" cy="618867"/>
          </a:xfrm>
          <a:prstGeom prst="rect">
            <a:avLst/>
          </a:prstGeom>
          <a:noFill/>
          <a:ln w="9525">
            <a:noFill/>
            <a:miter lim="800000"/>
            <a:headEnd/>
            <a:tailEnd/>
          </a:ln>
        </p:spPr>
      </p:pic>
      <p:sp>
        <p:nvSpPr>
          <p:cNvPr id="12" name="TextBox 11"/>
          <p:cNvSpPr txBox="1"/>
          <p:nvPr/>
        </p:nvSpPr>
        <p:spPr>
          <a:xfrm>
            <a:off x="-66366" y="6563365"/>
            <a:ext cx="3207774" cy="338554"/>
          </a:xfrm>
          <a:prstGeom prst="rect">
            <a:avLst/>
          </a:prstGeom>
          <a:noFill/>
        </p:spPr>
        <p:txBody>
          <a:bodyPr wrap="square" rtlCol="0">
            <a:spAutoFit/>
          </a:bodyPr>
          <a:lstStyle/>
          <a:p>
            <a:r>
              <a:rPr lang="en-US" sz="800" b="1" dirty="0">
                <a:solidFill>
                  <a:schemeClr val="accent3"/>
                </a:solidFill>
              </a:rPr>
              <a:t>U.S. Geological Survey</a:t>
            </a:r>
          </a:p>
          <a:p>
            <a:r>
              <a:rPr lang="en-US" sz="800" b="1" dirty="0">
                <a:solidFill>
                  <a:schemeClr val="accent3"/>
                </a:solidFill>
              </a:rPr>
              <a:t>U.S. Department of Interior  </a:t>
            </a:r>
          </a:p>
        </p:txBody>
      </p:sp>
      <p:sp>
        <p:nvSpPr>
          <p:cNvPr id="14" name="Rectangle 13"/>
          <p:cNvSpPr/>
          <p:nvPr/>
        </p:nvSpPr>
        <p:spPr>
          <a:xfrm>
            <a:off x="9331" y="138686"/>
            <a:ext cx="8900651" cy="1323439"/>
          </a:xfrm>
          <a:prstGeom prst="rect">
            <a:avLst/>
          </a:prstGeom>
        </p:spPr>
        <p:txBody>
          <a:bodyPr wrap="square">
            <a:spAutoFit/>
          </a:bodyPr>
          <a:lstStyle/>
          <a:p>
            <a:pPr algn="ctr"/>
            <a:r>
              <a:rPr lang="en-US" sz="2000" b="1" dirty="0">
                <a:solidFill>
                  <a:srgbClr val="FFFF00"/>
                </a:solidFill>
              </a:rPr>
              <a:t>Hyperspectral Vegetation Indices (HVI’s): Agricultural Crops                </a:t>
            </a:r>
            <a:r>
              <a:rPr lang="en-US" sz="2000" b="1" dirty="0">
                <a:solidFill>
                  <a:srgbClr val="99CCFF"/>
                </a:solidFill>
              </a:rPr>
              <a:t>Hyperspectral Multi-band Vegetation Indices (HMBVI’s)                                    </a:t>
            </a:r>
            <a:r>
              <a:rPr lang="en-US" sz="2000" b="1" dirty="0">
                <a:solidFill>
                  <a:srgbClr val="00FFFF"/>
                </a:solidFill>
              </a:rPr>
              <a:t>Best 1-band, 2-band, 3-band,…….best n-band HVI’s</a:t>
            </a:r>
            <a:endParaRPr lang="en-US" sz="2000" dirty="0">
              <a:solidFill>
                <a:srgbClr val="00FFFF"/>
              </a:solidFill>
            </a:endParaRPr>
          </a:p>
          <a:p>
            <a:pPr algn="ctr"/>
            <a:endParaRPr lang="en-US" sz="2000" dirty="0">
              <a:solidFill>
                <a:srgbClr val="99CCFF"/>
              </a:solidFill>
            </a:endParaRPr>
          </a:p>
        </p:txBody>
      </p:sp>
    </p:spTree>
    <p:extLst>
      <p:ext uri="{BB962C8B-B14F-4D97-AF65-F5344CB8AC3E}">
        <p14:creationId xmlns:p14="http://schemas.microsoft.com/office/powerpoint/2010/main" val="29398246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2498" name="Text Box 2"/>
          <p:cNvSpPr txBox="1">
            <a:spLocks noChangeArrowheads="1"/>
          </p:cNvSpPr>
          <p:nvPr/>
        </p:nvSpPr>
        <p:spPr bwMode="auto">
          <a:xfrm>
            <a:off x="1066800" y="152400"/>
            <a:ext cx="4267200" cy="457200"/>
          </a:xfrm>
          <a:prstGeom prst="rect">
            <a:avLst/>
          </a:prstGeom>
          <a:noFill/>
          <a:ln w="9525">
            <a:noFill/>
            <a:miter lim="800000"/>
            <a:headEnd/>
            <a:tailEnd/>
          </a:ln>
          <a:effectLst/>
        </p:spPr>
        <p:txBody>
          <a:bodyPr>
            <a:spAutoFit/>
          </a:bodyPr>
          <a:lstStyle/>
          <a:p>
            <a:pPr>
              <a:spcBef>
                <a:spcPct val="50000"/>
              </a:spcBef>
            </a:pPr>
            <a:endParaRPr lang="en-US" dirty="0"/>
          </a:p>
        </p:txBody>
      </p:sp>
      <p:graphicFrame>
        <p:nvGraphicFramePr>
          <p:cNvPr id="362499" name="Object 3"/>
          <p:cNvGraphicFramePr>
            <a:graphicFrameLocks noChangeAspect="1"/>
          </p:cNvGraphicFramePr>
          <p:nvPr/>
        </p:nvGraphicFramePr>
        <p:xfrm>
          <a:off x="121183" y="880233"/>
          <a:ext cx="3387213" cy="2155499"/>
        </p:xfrm>
        <a:graphic>
          <a:graphicData uri="http://schemas.openxmlformats.org/presentationml/2006/ole">
            <mc:AlternateContent xmlns:mc="http://schemas.openxmlformats.org/markup-compatibility/2006">
              <mc:Choice xmlns:v="urn:schemas-microsoft-com:vml" Requires="v">
                <p:oleObj spid="_x0000_s5002422" name="Chart" r:id="rId4" imgW="8190000" imgH="5208840" progId="Excel.Sheet.8">
                  <p:embed/>
                </p:oleObj>
              </mc:Choice>
              <mc:Fallback>
                <p:oleObj name="Chart" r:id="rId4" imgW="8190000" imgH="5208840" progId="Excel.Sheet.8">
                  <p:embed/>
                  <p:pic>
                    <p:nvPicPr>
                      <p:cNvPr id="362499"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1183" y="880233"/>
                        <a:ext cx="3387213" cy="21554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62500" name="Object 4"/>
          <p:cNvGraphicFramePr>
            <a:graphicFrameLocks noChangeAspect="1"/>
          </p:cNvGraphicFramePr>
          <p:nvPr/>
        </p:nvGraphicFramePr>
        <p:xfrm>
          <a:off x="3551905" y="873597"/>
          <a:ext cx="3453580" cy="2197733"/>
        </p:xfrm>
        <a:graphic>
          <a:graphicData uri="http://schemas.openxmlformats.org/presentationml/2006/ole">
            <mc:AlternateContent xmlns:mc="http://schemas.openxmlformats.org/markup-compatibility/2006">
              <mc:Choice xmlns:v="urn:schemas-microsoft-com:vml" Requires="v">
                <p:oleObj spid="_x0000_s5002423" name="Chart" r:id="rId6" imgW="8201160" imgH="5220000" progId="Excel.Sheet.8">
                  <p:embed/>
                </p:oleObj>
              </mc:Choice>
              <mc:Fallback>
                <p:oleObj name="Chart" r:id="rId6" imgW="8201160" imgH="5220000" progId="Excel.Sheet.8">
                  <p:embed/>
                  <p:pic>
                    <p:nvPicPr>
                      <p:cNvPr id="362500" name="Object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51905" y="873597"/>
                        <a:ext cx="3453580" cy="21977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62501" name="Object 5"/>
          <p:cNvGraphicFramePr>
            <a:graphicFrameLocks noChangeAspect="1"/>
          </p:cNvGraphicFramePr>
          <p:nvPr/>
        </p:nvGraphicFramePr>
        <p:xfrm>
          <a:off x="112580" y="3308063"/>
          <a:ext cx="3426542" cy="2185423"/>
        </p:xfrm>
        <a:graphic>
          <a:graphicData uri="http://schemas.openxmlformats.org/presentationml/2006/ole">
            <mc:AlternateContent xmlns:mc="http://schemas.openxmlformats.org/markup-compatibility/2006">
              <mc:Choice xmlns:v="urn:schemas-microsoft-com:vml" Requires="v">
                <p:oleObj spid="_x0000_s5002424" name="Chart" r:id="rId8" imgW="7987680" imgH="5085000" progId="Excel.Sheet.8">
                  <p:embed/>
                </p:oleObj>
              </mc:Choice>
              <mc:Fallback>
                <p:oleObj name="Chart" r:id="rId8" imgW="7987680" imgH="5085000" progId="Excel.Sheet.8">
                  <p:embed/>
                  <p:pic>
                    <p:nvPicPr>
                      <p:cNvPr id="362501" name="Object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2580" y="3308063"/>
                        <a:ext cx="3426542" cy="21854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62502" name="Object 6"/>
          <p:cNvGraphicFramePr>
            <a:graphicFrameLocks noChangeAspect="1"/>
          </p:cNvGraphicFramePr>
          <p:nvPr/>
        </p:nvGraphicFramePr>
        <p:xfrm>
          <a:off x="3551658" y="3308063"/>
          <a:ext cx="3497826" cy="2225179"/>
        </p:xfrm>
        <a:graphic>
          <a:graphicData uri="http://schemas.openxmlformats.org/presentationml/2006/ole">
            <mc:AlternateContent xmlns:mc="http://schemas.openxmlformats.org/markup-compatibility/2006">
              <mc:Choice xmlns:v="urn:schemas-microsoft-com:vml" Requires="v">
                <p:oleObj spid="_x0000_s5002425" name="Chart" r:id="rId10" imgW="7976160" imgH="5073840" progId="Excel.Sheet.8">
                  <p:embed/>
                </p:oleObj>
              </mc:Choice>
              <mc:Fallback>
                <p:oleObj name="Chart" r:id="rId10" imgW="7976160" imgH="5073840" progId="Excel.Sheet.8">
                  <p:embed/>
                  <p:pic>
                    <p:nvPicPr>
                      <p:cNvPr id="362502" name="Object 6"/>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551658" y="3308063"/>
                        <a:ext cx="3497826" cy="22251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62503" name="Text Box 7"/>
          <p:cNvSpPr txBox="1">
            <a:spLocks noChangeArrowheads="1"/>
          </p:cNvSpPr>
          <p:nvPr/>
        </p:nvSpPr>
        <p:spPr bwMode="auto">
          <a:xfrm>
            <a:off x="123149" y="3022683"/>
            <a:ext cx="3124200" cy="336550"/>
          </a:xfrm>
          <a:prstGeom prst="rect">
            <a:avLst/>
          </a:prstGeom>
          <a:noFill/>
          <a:ln w="9525">
            <a:noFill/>
            <a:miter lim="800000"/>
            <a:headEnd/>
            <a:tailEnd/>
          </a:ln>
          <a:effectLst/>
        </p:spPr>
        <p:txBody>
          <a:bodyPr>
            <a:spAutoFit/>
          </a:bodyPr>
          <a:lstStyle/>
          <a:p>
            <a:pPr>
              <a:spcBef>
                <a:spcPct val="50000"/>
              </a:spcBef>
            </a:pPr>
            <a:r>
              <a:rPr lang="en-US" sz="1600" b="1" dirty="0">
                <a:solidFill>
                  <a:srgbClr val="FFFFFF"/>
                </a:solidFill>
              </a:rPr>
              <a:t>Broad-band NDVI43 vs. LAI</a:t>
            </a:r>
          </a:p>
        </p:txBody>
      </p:sp>
      <p:sp>
        <p:nvSpPr>
          <p:cNvPr id="362504" name="Text Box 8"/>
          <p:cNvSpPr txBox="1">
            <a:spLocks noChangeArrowheads="1"/>
          </p:cNvSpPr>
          <p:nvPr/>
        </p:nvSpPr>
        <p:spPr bwMode="auto">
          <a:xfrm>
            <a:off x="3541088" y="3045296"/>
            <a:ext cx="3200400" cy="336550"/>
          </a:xfrm>
          <a:prstGeom prst="rect">
            <a:avLst/>
          </a:prstGeom>
          <a:noFill/>
          <a:ln w="9525">
            <a:noFill/>
            <a:miter lim="800000"/>
            <a:headEnd/>
            <a:tailEnd/>
          </a:ln>
          <a:effectLst/>
        </p:spPr>
        <p:txBody>
          <a:bodyPr>
            <a:spAutoFit/>
          </a:bodyPr>
          <a:lstStyle/>
          <a:p>
            <a:pPr>
              <a:spcBef>
                <a:spcPct val="50000"/>
              </a:spcBef>
            </a:pPr>
            <a:r>
              <a:rPr lang="en-US" sz="1600" b="1" dirty="0">
                <a:solidFill>
                  <a:srgbClr val="FFFFFF"/>
                </a:solidFill>
              </a:rPr>
              <a:t>Broad-band NDVI43 vs. WBM</a:t>
            </a:r>
          </a:p>
        </p:txBody>
      </p:sp>
      <p:sp>
        <p:nvSpPr>
          <p:cNvPr id="362505" name="Text Box 9"/>
          <p:cNvSpPr txBox="1">
            <a:spLocks noChangeArrowheads="1"/>
          </p:cNvSpPr>
          <p:nvPr/>
        </p:nvSpPr>
        <p:spPr bwMode="auto">
          <a:xfrm>
            <a:off x="114545" y="5454199"/>
            <a:ext cx="3200400" cy="336550"/>
          </a:xfrm>
          <a:prstGeom prst="rect">
            <a:avLst/>
          </a:prstGeom>
          <a:noFill/>
          <a:ln w="9525">
            <a:noFill/>
            <a:miter lim="800000"/>
            <a:headEnd/>
            <a:tailEnd/>
          </a:ln>
          <a:effectLst/>
        </p:spPr>
        <p:txBody>
          <a:bodyPr>
            <a:spAutoFit/>
          </a:bodyPr>
          <a:lstStyle/>
          <a:p>
            <a:pPr>
              <a:spcBef>
                <a:spcPct val="50000"/>
              </a:spcBef>
            </a:pPr>
            <a:r>
              <a:rPr lang="en-US" sz="1600" b="1" dirty="0">
                <a:solidFill>
                  <a:srgbClr val="FFFFFF"/>
                </a:solidFill>
              </a:rPr>
              <a:t>Narrow-band NDVI43 vs. LAI</a:t>
            </a:r>
          </a:p>
        </p:txBody>
      </p:sp>
      <p:sp>
        <p:nvSpPr>
          <p:cNvPr id="362506" name="Text Box 10"/>
          <p:cNvSpPr txBox="1">
            <a:spLocks noChangeArrowheads="1"/>
          </p:cNvSpPr>
          <p:nvPr/>
        </p:nvSpPr>
        <p:spPr bwMode="auto">
          <a:xfrm>
            <a:off x="3531993" y="5514176"/>
            <a:ext cx="3200400" cy="336550"/>
          </a:xfrm>
          <a:prstGeom prst="rect">
            <a:avLst/>
          </a:prstGeom>
          <a:noFill/>
          <a:ln w="9525">
            <a:noFill/>
            <a:miter lim="800000"/>
            <a:headEnd/>
            <a:tailEnd/>
          </a:ln>
          <a:effectLst/>
        </p:spPr>
        <p:txBody>
          <a:bodyPr>
            <a:spAutoFit/>
          </a:bodyPr>
          <a:lstStyle/>
          <a:p>
            <a:pPr>
              <a:spcBef>
                <a:spcPct val="50000"/>
              </a:spcBef>
            </a:pPr>
            <a:r>
              <a:rPr lang="en-US" sz="1600" b="1" dirty="0">
                <a:solidFill>
                  <a:srgbClr val="FFFFFF"/>
                </a:solidFill>
              </a:rPr>
              <a:t>Narrow-band NDVI43 vs. WBM</a:t>
            </a:r>
          </a:p>
        </p:txBody>
      </p:sp>
      <p:sp>
        <p:nvSpPr>
          <p:cNvPr id="15" name="TextBox 14"/>
          <p:cNvSpPr txBox="1"/>
          <p:nvPr/>
        </p:nvSpPr>
        <p:spPr>
          <a:xfrm>
            <a:off x="6961239" y="5105163"/>
            <a:ext cx="2091321" cy="830997"/>
          </a:xfrm>
          <a:prstGeom prst="rect">
            <a:avLst/>
          </a:prstGeom>
          <a:noFill/>
        </p:spPr>
        <p:txBody>
          <a:bodyPr wrap="square" rtlCol="0">
            <a:spAutoFit/>
          </a:bodyPr>
          <a:lstStyle/>
          <a:p>
            <a:r>
              <a:rPr lang="en-US" sz="1200" b="1" dirty="0">
                <a:solidFill>
                  <a:schemeClr val="bg1"/>
                </a:solidFill>
              </a:rPr>
              <a:t>Narrow-band indices explain about 13 percent greater variability in modeling crop variables.</a:t>
            </a:r>
          </a:p>
        </p:txBody>
      </p:sp>
      <p:pic>
        <p:nvPicPr>
          <p:cNvPr id="16" name="Picture 5" descr="usgs.jpeg"/>
          <p:cNvPicPr>
            <a:picLocks noChangeAspect="1"/>
          </p:cNvPicPr>
          <p:nvPr/>
        </p:nvPicPr>
        <p:blipFill>
          <a:blip r:embed="rId12" cstate="print"/>
          <a:srcRect/>
          <a:stretch>
            <a:fillRect/>
          </a:stretch>
        </p:blipFill>
        <p:spPr bwMode="auto">
          <a:xfrm>
            <a:off x="0" y="5963419"/>
            <a:ext cx="1688690" cy="618867"/>
          </a:xfrm>
          <a:prstGeom prst="rect">
            <a:avLst/>
          </a:prstGeom>
          <a:noFill/>
          <a:ln w="9525">
            <a:noFill/>
            <a:miter lim="800000"/>
            <a:headEnd/>
            <a:tailEnd/>
          </a:ln>
        </p:spPr>
      </p:pic>
      <p:sp>
        <p:nvSpPr>
          <p:cNvPr id="18" name="TextBox 17"/>
          <p:cNvSpPr txBox="1"/>
          <p:nvPr/>
        </p:nvSpPr>
        <p:spPr>
          <a:xfrm>
            <a:off x="-66366" y="6563365"/>
            <a:ext cx="3207774" cy="338554"/>
          </a:xfrm>
          <a:prstGeom prst="rect">
            <a:avLst/>
          </a:prstGeom>
          <a:noFill/>
        </p:spPr>
        <p:txBody>
          <a:bodyPr wrap="square" rtlCol="0">
            <a:spAutoFit/>
          </a:bodyPr>
          <a:lstStyle/>
          <a:p>
            <a:r>
              <a:rPr lang="en-US" sz="800" b="1" dirty="0">
                <a:solidFill>
                  <a:schemeClr val="accent3"/>
                </a:solidFill>
              </a:rPr>
              <a:t>U.S. Geological Survey</a:t>
            </a:r>
          </a:p>
          <a:p>
            <a:r>
              <a:rPr lang="en-US" sz="800" b="1" dirty="0">
                <a:solidFill>
                  <a:schemeClr val="accent3"/>
                </a:solidFill>
              </a:rPr>
              <a:t>U.S. Department of Interior  </a:t>
            </a:r>
          </a:p>
        </p:txBody>
      </p:sp>
      <p:sp>
        <p:nvSpPr>
          <p:cNvPr id="19" name="Rectangle 18"/>
          <p:cNvSpPr/>
          <p:nvPr/>
        </p:nvSpPr>
        <p:spPr>
          <a:xfrm>
            <a:off x="7018020" y="896929"/>
            <a:ext cx="2125980" cy="3985706"/>
          </a:xfrm>
          <a:prstGeom prst="rect">
            <a:avLst/>
          </a:prstGeom>
        </p:spPr>
        <p:txBody>
          <a:bodyPr wrap="square">
            <a:spAutoFit/>
          </a:bodyPr>
          <a:lstStyle/>
          <a:p>
            <a:pPr lvl="0"/>
            <a:r>
              <a:rPr lang="en-US" sz="1100" b="1" u="sng" dirty="0">
                <a:solidFill>
                  <a:schemeClr val="bg1"/>
                </a:solidFill>
                <a:latin typeface="Arial" pitchFamily="34" charset="0"/>
                <a:ea typeface="Times New Roman" pitchFamily="18" charset="0"/>
              </a:rPr>
              <a:t>Note</a:t>
            </a:r>
            <a:r>
              <a:rPr lang="en-US" sz="1100" b="1" dirty="0">
                <a:solidFill>
                  <a:schemeClr val="bg1"/>
                </a:solidFill>
                <a:latin typeface="Arial" pitchFamily="34" charset="0"/>
                <a:ea typeface="Times New Roman" pitchFamily="18" charset="0"/>
              </a:rPr>
              <a:t>: Improved models of vegetation biophysical and biochemical variables: The combination of wavebands in Table 28.1 or HVIs derived from them provide us with significantly improved models of vegetation variables such as biomass, LAI, net primary productivity, leaf nitrogen, chlorophyll, carotenoids, and anthocyanins. For example, stepwise linear regression with a dependent plant variable (e.g., LAI, Biomass, nitrogen) and a combination of “N” independent variables (e.g., chosen by the model from Table 28.1) establish a combination of wavebands that best model a plant variable</a:t>
            </a:r>
            <a:endParaRPr lang="en-US" sz="1100" b="1" dirty="0">
              <a:solidFill>
                <a:schemeClr val="bg1"/>
              </a:solidFill>
              <a:latin typeface="Arial" pitchFamily="34" charset="0"/>
            </a:endParaRPr>
          </a:p>
        </p:txBody>
      </p:sp>
      <p:sp>
        <p:nvSpPr>
          <p:cNvPr id="20" name="Rectangle 19"/>
          <p:cNvSpPr/>
          <p:nvPr/>
        </p:nvSpPr>
        <p:spPr>
          <a:xfrm>
            <a:off x="151909" y="120031"/>
            <a:ext cx="8900651" cy="861774"/>
          </a:xfrm>
          <a:prstGeom prst="rect">
            <a:avLst/>
          </a:prstGeom>
        </p:spPr>
        <p:txBody>
          <a:bodyPr wrap="square">
            <a:spAutoFit/>
          </a:bodyPr>
          <a:lstStyle/>
          <a:p>
            <a:pPr algn="ctr"/>
            <a:r>
              <a:rPr lang="en-US" sz="1800" b="1" dirty="0">
                <a:solidFill>
                  <a:srgbClr val="FFFF00"/>
                </a:solidFill>
              </a:rPr>
              <a:t>Hyperspectral Vegetation Indices (HVI’s): Agricultural Crops                               </a:t>
            </a:r>
            <a:r>
              <a:rPr lang="en-US" sz="1600" b="1" dirty="0">
                <a:solidFill>
                  <a:srgbClr val="99CCFF"/>
                </a:solidFill>
              </a:rPr>
              <a:t>Hyperspectral Two-band Vegetation Indices (HTBVI’s)                                                                                                         </a:t>
            </a:r>
            <a:r>
              <a:rPr lang="en-US" sz="1400" b="1" dirty="0">
                <a:solidFill>
                  <a:srgbClr val="00FFFF"/>
                </a:solidFill>
              </a:rPr>
              <a:t>Multispectral </a:t>
            </a:r>
            <a:r>
              <a:rPr lang="en-US" sz="1400" b="1" dirty="0" err="1">
                <a:solidFill>
                  <a:srgbClr val="00FFFF"/>
                </a:solidFill>
              </a:rPr>
              <a:t>Broadbands</a:t>
            </a:r>
            <a:r>
              <a:rPr lang="en-US" sz="1400" b="1" dirty="0">
                <a:solidFill>
                  <a:srgbClr val="00FFFF"/>
                </a:solidFill>
              </a:rPr>
              <a:t> versus hyperspectral </a:t>
            </a:r>
            <a:r>
              <a:rPr lang="en-US" sz="1400" b="1" dirty="0" err="1">
                <a:solidFill>
                  <a:srgbClr val="00FFFF"/>
                </a:solidFill>
              </a:rPr>
              <a:t>narrowbands</a:t>
            </a:r>
            <a:endParaRPr lang="en-US" sz="1400" dirty="0">
              <a:solidFill>
                <a:srgbClr val="00FFFF"/>
              </a:solidFill>
            </a:endParaRPr>
          </a:p>
        </p:txBody>
      </p:sp>
    </p:spTree>
    <p:extLst>
      <p:ext uri="{BB962C8B-B14F-4D97-AF65-F5344CB8AC3E}">
        <p14:creationId xmlns:p14="http://schemas.microsoft.com/office/powerpoint/2010/main" val="39532416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2498" name="Text Box 2"/>
          <p:cNvSpPr txBox="1">
            <a:spLocks noChangeArrowheads="1"/>
          </p:cNvSpPr>
          <p:nvPr/>
        </p:nvSpPr>
        <p:spPr bwMode="auto">
          <a:xfrm>
            <a:off x="1066800" y="152400"/>
            <a:ext cx="4267200" cy="457200"/>
          </a:xfrm>
          <a:prstGeom prst="rect">
            <a:avLst/>
          </a:prstGeom>
          <a:noFill/>
          <a:ln w="9525">
            <a:noFill/>
            <a:miter lim="800000"/>
            <a:headEnd/>
            <a:tailEnd/>
          </a:ln>
          <a:effectLst/>
        </p:spPr>
        <p:txBody>
          <a:bodyPr>
            <a:spAutoFit/>
          </a:bodyPr>
          <a:lstStyle/>
          <a:p>
            <a:pPr>
              <a:spcBef>
                <a:spcPct val="50000"/>
              </a:spcBef>
            </a:pPr>
            <a:endParaRPr lang="en-US" dirty="0"/>
          </a:p>
        </p:txBody>
      </p:sp>
      <p:sp>
        <p:nvSpPr>
          <p:cNvPr id="15" name="TextBox 14"/>
          <p:cNvSpPr txBox="1"/>
          <p:nvPr/>
        </p:nvSpPr>
        <p:spPr>
          <a:xfrm>
            <a:off x="1537521" y="5603101"/>
            <a:ext cx="3153380" cy="276999"/>
          </a:xfrm>
          <a:prstGeom prst="rect">
            <a:avLst/>
          </a:prstGeom>
          <a:noFill/>
        </p:spPr>
        <p:txBody>
          <a:bodyPr wrap="square" rtlCol="0">
            <a:spAutoFit/>
          </a:bodyPr>
          <a:lstStyle/>
          <a:p>
            <a:r>
              <a:rPr lang="en-US" sz="1200" b="1" u="sng" dirty="0">
                <a:solidFill>
                  <a:schemeClr val="bg1"/>
                </a:solidFill>
              </a:rPr>
              <a:t>Credit</a:t>
            </a:r>
            <a:r>
              <a:rPr lang="en-US" sz="1200" b="1" dirty="0">
                <a:solidFill>
                  <a:schemeClr val="bg1"/>
                </a:solidFill>
              </a:rPr>
              <a:t>: </a:t>
            </a:r>
            <a:r>
              <a:rPr lang="en-US" sz="1200" b="1" dirty="0">
                <a:solidFill>
                  <a:schemeClr val="accent2">
                    <a:lumMod val="60000"/>
                    <a:lumOff val="40000"/>
                  </a:schemeClr>
                </a:solidFill>
              </a:rPr>
              <a:t>Marshall and Thenkabail, 2014</a:t>
            </a:r>
          </a:p>
        </p:txBody>
      </p:sp>
      <p:pic>
        <p:nvPicPr>
          <p:cNvPr id="16" name="Picture 5" descr="usgs.jpeg"/>
          <p:cNvPicPr>
            <a:picLocks noChangeAspect="1"/>
          </p:cNvPicPr>
          <p:nvPr/>
        </p:nvPicPr>
        <p:blipFill>
          <a:blip r:embed="rId3" cstate="print"/>
          <a:srcRect/>
          <a:stretch>
            <a:fillRect/>
          </a:stretch>
        </p:blipFill>
        <p:spPr bwMode="auto">
          <a:xfrm>
            <a:off x="0" y="5963419"/>
            <a:ext cx="1688690" cy="618867"/>
          </a:xfrm>
          <a:prstGeom prst="rect">
            <a:avLst/>
          </a:prstGeom>
          <a:noFill/>
          <a:ln w="9525">
            <a:noFill/>
            <a:miter lim="800000"/>
            <a:headEnd/>
            <a:tailEnd/>
          </a:ln>
        </p:spPr>
      </p:pic>
      <p:sp>
        <p:nvSpPr>
          <p:cNvPr id="18" name="TextBox 17"/>
          <p:cNvSpPr txBox="1"/>
          <p:nvPr/>
        </p:nvSpPr>
        <p:spPr>
          <a:xfrm>
            <a:off x="-66366" y="6563365"/>
            <a:ext cx="3207774" cy="338554"/>
          </a:xfrm>
          <a:prstGeom prst="rect">
            <a:avLst/>
          </a:prstGeom>
          <a:noFill/>
        </p:spPr>
        <p:txBody>
          <a:bodyPr wrap="square" rtlCol="0">
            <a:spAutoFit/>
          </a:bodyPr>
          <a:lstStyle/>
          <a:p>
            <a:r>
              <a:rPr lang="en-US" sz="800" b="1" dirty="0">
                <a:solidFill>
                  <a:schemeClr val="accent3"/>
                </a:solidFill>
              </a:rPr>
              <a:t>U.S. Geological Survey</a:t>
            </a:r>
          </a:p>
          <a:p>
            <a:r>
              <a:rPr lang="en-US" sz="800" b="1" dirty="0">
                <a:solidFill>
                  <a:schemeClr val="accent3"/>
                </a:solidFill>
              </a:rPr>
              <a:t>U.S. Department of Interior  </a:t>
            </a:r>
          </a:p>
        </p:txBody>
      </p:sp>
      <p:sp>
        <p:nvSpPr>
          <p:cNvPr id="19" name="Rectangle 18"/>
          <p:cNvSpPr/>
          <p:nvPr/>
        </p:nvSpPr>
        <p:spPr>
          <a:xfrm>
            <a:off x="6377498" y="697418"/>
            <a:ext cx="2935645" cy="3139321"/>
          </a:xfrm>
          <a:prstGeom prst="rect">
            <a:avLst/>
          </a:prstGeom>
        </p:spPr>
        <p:txBody>
          <a:bodyPr wrap="square">
            <a:spAutoFit/>
          </a:bodyPr>
          <a:lstStyle/>
          <a:p>
            <a:pPr lvl="0"/>
            <a:r>
              <a:rPr lang="en-US" sz="1100" b="1" u="sng" dirty="0">
                <a:solidFill>
                  <a:schemeClr val="bg1"/>
                </a:solidFill>
                <a:latin typeface="Arial" pitchFamily="34" charset="0"/>
                <a:ea typeface="Times New Roman" pitchFamily="18" charset="0"/>
              </a:rPr>
              <a:t>Note</a:t>
            </a:r>
            <a:r>
              <a:rPr lang="en-US" sz="1100" b="1" dirty="0">
                <a:solidFill>
                  <a:schemeClr val="bg1"/>
                </a:solidFill>
                <a:latin typeface="Arial" pitchFamily="34" charset="0"/>
                <a:ea typeface="Times New Roman" pitchFamily="18" charset="0"/>
              </a:rPr>
              <a:t>: </a:t>
            </a:r>
          </a:p>
          <a:p>
            <a:pPr lvl="0"/>
            <a:r>
              <a:rPr lang="en-US" sz="1100" b="1" u="sng" dirty="0">
                <a:solidFill>
                  <a:schemeClr val="accent2">
                    <a:lumMod val="60000"/>
                    <a:lumOff val="40000"/>
                  </a:schemeClr>
                </a:solidFill>
                <a:latin typeface="Arial" pitchFamily="34" charset="0"/>
                <a:ea typeface="Times New Roman" pitchFamily="18" charset="0"/>
              </a:rPr>
              <a:t>% variability explained by best models</a:t>
            </a:r>
            <a:r>
              <a:rPr lang="en-US" sz="1100" b="1" dirty="0">
                <a:solidFill>
                  <a:srgbClr val="00FFFF"/>
                </a:solidFill>
                <a:latin typeface="Arial" pitchFamily="34" charset="0"/>
                <a:ea typeface="Times New Roman" pitchFamily="18" charset="0"/>
              </a:rPr>
              <a:t>:</a:t>
            </a:r>
          </a:p>
          <a:p>
            <a:pPr lvl="0"/>
            <a:endParaRPr lang="en-US" sz="1100" b="1" dirty="0">
              <a:solidFill>
                <a:srgbClr val="00FFFF"/>
              </a:solidFill>
              <a:latin typeface="Arial" pitchFamily="34" charset="0"/>
              <a:ea typeface="Times New Roman" pitchFamily="18" charset="0"/>
            </a:endParaRPr>
          </a:p>
          <a:p>
            <a:pPr lvl="0"/>
            <a:r>
              <a:rPr lang="en-US" sz="1100" b="1" dirty="0">
                <a:solidFill>
                  <a:schemeClr val="bg1"/>
                </a:solidFill>
                <a:latin typeface="Arial" pitchFamily="34" charset="0"/>
                <a:ea typeface="Times New Roman" pitchFamily="18" charset="0"/>
              </a:rPr>
              <a:t>                  Rice  Alfalfa Cotton  Corn   All</a:t>
            </a:r>
          </a:p>
          <a:p>
            <a:pPr lvl="0"/>
            <a:endParaRPr lang="en-US" sz="1100" b="1" dirty="0">
              <a:solidFill>
                <a:srgbClr val="00FFFF"/>
              </a:solidFill>
              <a:latin typeface="Arial" pitchFamily="34" charset="0"/>
              <a:ea typeface="Times New Roman" pitchFamily="18" charset="0"/>
            </a:endParaRPr>
          </a:p>
          <a:p>
            <a:pPr lvl="0"/>
            <a:r>
              <a:rPr lang="en-US" sz="1100" b="1" dirty="0">
                <a:solidFill>
                  <a:srgbClr val="CC9900"/>
                </a:solidFill>
                <a:latin typeface="Arial" pitchFamily="34" charset="0"/>
                <a:ea typeface="Times New Roman" pitchFamily="18" charset="0"/>
              </a:rPr>
              <a:t>MODIS      88      61         58          10      37</a:t>
            </a:r>
          </a:p>
          <a:p>
            <a:pPr lvl="0"/>
            <a:r>
              <a:rPr lang="en-US" sz="1100" b="1" dirty="0">
                <a:solidFill>
                  <a:srgbClr val="FF66FF"/>
                </a:solidFill>
                <a:latin typeface="Arial" pitchFamily="34" charset="0"/>
                <a:ea typeface="Times New Roman" pitchFamily="18" charset="0"/>
              </a:rPr>
              <a:t>Landsat    76      82         65          53      32</a:t>
            </a:r>
          </a:p>
          <a:p>
            <a:r>
              <a:rPr lang="en-US" sz="1100" b="1" dirty="0">
                <a:solidFill>
                  <a:srgbClr val="00FFFF"/>
                </a:solidFill>
                <a:latin typeface="Arial" pitchFamily="34" charset="0"/>
                <a:ea typeface="Times New Roman" pitchFamily="18" charset="0"/>
              </a:rPr>
              <a:t>IKONOS    89      62         94          58      50</a:t>
            </a:r>
          </a:p>
          <a:p>
            <a:r>
              <a:rPr lang="en-US" sz="1100" b="1" dirty="0" err="1">
                <a:solidFill>
                  <a:srgbClr val="00FFFF"/>
                </a:solidFill>
                <a:latin typeface="Arial" pitchFamily="34" charset="0"/>
                <a:ea typeface="Times New Roman" pitchFamily="18" charset="0"/>
              </a:rPr>
              <a:t>Geoeye</a:t>
            </a:r>
            <a:r>
              <a:rPr lang="en-US" sz="1100" b="1" dirty="0">
                <a:solidFill>
                  <a:srgbClr val="00FFFF"/>
                </a:solidFill>
                <a:latin typeface="Arial" pitchFamily="34" charset="0"/>
                <a:ea typeface="Times New Roman" pitchFamily="18" charset="0"/>
              </a:rPr>
              <a:t>     88      75         95          60      55</a:t>
            </a:r>
          </a:p>
          <a:p>
            <a:r>
              <a:rPr lang="en-US" sz="1100" b="1" dirty="0">
                <a:solidFill>
                  <a:srgbClr val="00FFFF"/>
                </a:solidFill>
                <a:latin typeface="Arial" pitchFamily="34" charset="0"/>
                <a:ea typeface="Times New Roman" pitchFamily="18" charset="0"/>
              </a:rPr>
              <a:t>Worldview87      57         83          60      36</a:t>
            </a:r>
          </a:p>
          <a:p>
            <a:r>
              <a:rPr lang="en-US" sz="1100" b="1" dirty="0">
                <a:solidFill>
                  <a:schemeClr val="accent2">
                    <a:lumMod val="60000"/>
                    <a:lumOff val="40000"/>
                  </a:schemeClr>
                </a:solidFill>
                <a:latin typeface="Arial" pitchFamily="34" charset="0"/>
                <a:ea typeface="Times New Roman" pitchFamily="18" charset="0"/>
              </a:rPr>
              <a:t>Hyperion   92      85         98          93      71</a:t>
            </a:r>
          </a:p>
          <a:p>
            <a:pPr lvl="0"/>
            <a:endParaRPr lang="en-US" sz="1100" b="1" dirty="0">
              <a:solidFill>
                <a:srgbClr val="00FFFF"/>
              </a:solidFill>
              <a:latin typeface="Arial" pitchFamily="34" charset="0"/>
              <a:ea typeface="Times New Roman" pitchFamily="18" charset="0"/>
            </a:endParaRPr>
          </a:p>
          <a:p>
            <a:pPr lvl="0"/>
            <a:r>
              <a:rPr lang="en-US" sz="1100" b="1" dirty="0">
                <a:solidFill>
                  <a:srgbClr val="FFFF00"/>
                </a:solidFill>
                <a:latin typeface="Arial" pitchFamily="34" charset="0"/>
                <a:ea typeface="Times New Roman" pitchFamily="18" charset="0"/>
              </a:rPr>
              <a:t>%                3        3          3            33      16</a:t>
            </a:r>
          </a:p>
          <a:p>
            <a:pPr lvl="0"/>
            <a:r>
              <a:rPr lang="en-US" sz="1100" b="1" dirty="0">
                <a:solidFill>
                  <a:srgbClr val="FFFF00"/>
                </a:solidFill>
                <a:latin typeface="Arial" pitchFamily="34" charset="0"/>
                <a:ea typeface="Times New Roman" pitchFamily="18" charset="0"/>
              </a:rPr>
              <a:t>Higher        to       </a:t>
            </a:r>
            <a:r>
              <a:rPr lang="en-US" sz="1100" b="1" dirty="0" err="1">
                <a:solidFill>
                  <a:srgbClr val="FFFF00"/>
                </a:solidFill>
                <a:latin typeface="Arial" pitchFamily="34" charset="0"/>
                <a:ea typeface="Times New Roman" pitchFamily="18" charset="0"/>
              </a:rPr>
              <a:t>to</a:t>
            </a:r>
            <a:r>
              <a:rPr lang="en-US" sz="1100" b="1" dirty="0">
                <a:solidFill>
                  <a:srgbClr val="FFFF00"/>
                </a:solidFill>
                <a:latin typeface="Arial" pitchFamily="34" charset="0"/>
                <a:ea typeface="Times New Roman" pitchFamily="18" charset="0"/>
              </a:rPr>
              <a:t>        </a:t>
            </a:r>
            <a:r>
              <a:rPr lang="en-US" sz="1100" b="1" dirty="0" err="1">
                <a:solidFill>
                  <a:srgbClr val="FFFF00"/>
                </a:solidFill>
                <a:latin typeface="Arial" pitchFamily="34" charset="0"/>
                <a:ea typeface="Times New Roman" pitchFamily="18" charset="0"/>
              </a:rPr>
              <a:t>to</a:t>
            </a:r>
            <a:r>
              <a:rPr lang="en-US" sz="1100" b="1" dirty="0">
                <a:solidFill>
                  <a:srgbClr val="FFFF00"/>
                </a:solidFill>
                <a:latin typeface="Arial" pitchFamily="34" charset="0"/>
                <a:ea typeface="Times New Roman" pitchFamily="18" charset="0"/>
              </a:rPr>
              <a:t>           </a:t>
            </a:r>
            <a:r>
              <a:rPr lang="en-US" sz="1100" b="1" dirty="0" err="1">
                <a:solidFill>
                  <a:srgbClr val="FFFF00"/>
                </a:solidFill>
                <a:latin typeface="Arial" pitchFamily="34" charset="0"/>
                <a:ea typeface="Times New Roman" pitchFamily="18" charset="0"/>
              </a:rPr>
              <a:t>to</a:t>
            </a:r>
            <a:r>
              <a:rPr lang="en-US" sz="1100" b="1" dirty="0">
                <a:solidFill>
                  <a:srgbClr val="FFFF00"/>
                </a:solidFill>
                <a:latin typeface="Arial" pitchFamily="34" charset="0"/>
                <a:ea typeface="Times New Roman" pitchFamily="18" charset="0"/>
              </a:rPr>
              <a:t>       </a:t>
            </a:r>
            <a:r>
              <a:rPr lang="en-US" sz="1100" b="1" dirty="0" err="1">
                <a:solidFill>
                  <a:srgbClr val="FFFF00"/>
                </a:solidFill>
                <a:latin typeface="Arial" pitchFamily="34" charset="0"/>
                <a:ea typeface="Times New Roman" pitchFamily="18" charset="0"/>
              </a:rPr>
              <a:t>to</a:t>
            </a:r>
            <a:endParaRPr lang="en-US" sz="1100" b="1" dirty="0">
              <a:solidFill>
                <a:srgbClr val="FFFF00"/>
              </a:solidFill>
              <a:latin typeface="Arial" pitchFamily="34" charset="0"/>
              <a:ea typeface="Times New Roman" pitchFamily="18" charset="0"/>
            </a:endParaRPr>
          </a:p>
          <a:p>
            <a:pPr lvl="0"/>
            <a:r>
              <a:rPr lang="en-US" sz="1100" b="1" dirty="0">
                <a:solidFill>
                  <a:srgbClr val="FFFF00"/>
                </a:solidFill>
                <a:latin typeface="Arial" pitchFamily="34" charset="0"/>
                <a:ea typeface="Times New Roman" pitchFamily="18" charset="0"/>
              </a:rPr>
              <a:t>In                16      27        40          83       39</a:t>
            </a:r>
          </a:p>
          <a:p>
            <a:pPr lvl="0"/>
            <a:r>
              <a:rPr lang="en-US" sz="1100" b="1" dirty="0">
                <a:solidFill>
                  <a:srgbClr val="FFFF00"/>
                </a:solidFill>
                <a:latin typeface="Arial" pitchFamily="34" charset="0"/>
                <a:ea typeface="Times New Roman" pitchFamily="18" charset="0"/>
              </a:rPr>
              <a:t>Hyperion</a:t>
            </a:r>
          </a:p>
          <a:p>
            <a:pPr lvl="0"/>
            <a:endParaRPr lang="en-US" sz="1100" b="1" dirty="0">
              <a:solidFill>
                <a:schemeClr val="bg1"/>
              </a:solidFill>
              <a:latin typeface="Arial" pitchFamily="34" charset="0"/>
            </a:endParaRPr>
          </a:p>
          <a:p>
            <a:pPr lvl="0"/>
            <a:endParaRPr lang="en-US" sz="1100" b="1" dirty="0">
              <a:solidFill>
                <a:schemeClr val="bg1"/>
              </a:solidFill>
              <a:latin typeface="Arial" pitchFamily="34" charset="0"/>
            </a:endParaRPr>
          </a:p>
        </p:txBody>
      </p:sp>
      <p:sp>
        <p:nvSpPr>
          <p:cNvPr id="20" name="Rectangle 19"/>
          <p:cNvSpPr/>
          <p:nvPr/>
        </p:nvSpPr>
        <p:spPr>
          <a:xfrm>
            <a:off x="0" y="8768"/>
            <a:ext cx="9144000" cy="830997"/>
          </a:xfrm>
          <a:prstGeom prst="rect">
            <a:avLst/>
          </a:prstGeom>
        </p:spPr>
        <p:txBody>
          <a:bodyPr wrap="square">
            <a:spAutoFit/>
          </a:bodyPr>
          <a:lstStyle/>
          <a:p>
            <a:pPr algn="ctr"/>
            <a:r>
              <a:rPr lang="en-US" sz="1800" b="1" dirty="0">
                <a:solidFill>
                  <a:srgbClr val="FFFF00"/>
                </a:solidFill>
              </a:rPr>
              <a:t>Comparison of Performance between                                                                 </a:t>
            </a:r>
            <a:r>
              <a:rPr lang="en-US" sz="1400" b="1" dirty="0">
                <a:solidFill>
                  <a:srgbClr val="00FFFF"/>
                </a:solidFill>
              </a:rPr>
              <a:t>Multispectral Broad Vegetation Indices (MVIs) </a:t>
            </a:r>
            <a:r>
              <a:rPr lang="en-US" sz="1400" b="1" i="1" dirty="0">
                <a:solidFill>
                  <a:schemeClr val="bg1"/>
                </a:solidFill>
              </a:rPr>
              <a:t>Versus</a:t>
            </a:r>
            <a:r>
              <a:rPr lang="en-US" sz="1400" b="1" dirty="0">
                <a:solidFill>
                  <a:srgbClr val="FFFF00"/>
                </a:solidFill>
              </a:rPr>
              <a:t> </a:t>
            </a:r>
            <a:r>
              <a:rPr lang="en-US" sz="1400" b="1" dirty="0">
                <a:solidFill>
                  <a:schemeClr val="accent2">
                    <a:lumMod val="60000"/>
                    <a:lumOff val="40000"/>
                  </a:schemeClr>
                </a:solidFill>
              </a:rPr>
              <a:t>Hyperspectral Narrowband Vegetation Indices (HVIs) </a:t>
            </a:r>
            <a:r>
              <a:rPr lang="en-US" sz="1600" b="1" dirty="0">
                <a:solidFill>
                  <a:srgbClr val="99CCFF"/>
                </a:solidFill>
              </a:rPr>
              <a:t>California Study: Biomass Models of Major Crops (two Band VIs)</a:t>
            </a:r>
            <a:endParaRPr lang="en-US" sz="1600" dirty="0">
              <a:solidFill>
                <a:srgbClr val="99CCFF"/>
              </a:solidFill>
            </a:endParaRP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753232"/>
            <a:ext cx="6440557" cy="4849869"/>
          </a:xfrm>
          <a:prstGeom prst="rect">
            <a:avLst/>
          </a:prstGeom>
        </p:spPr>
      </p:pic>
      <p:pic>
        <p:nvPicPr>
          <p:cNvPr id="21" name="Picture 2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521316" y="3469044"/>
            <a:ext cx="2622684" cy="3444514"/>
          </a:xfrm>
          <a:prstGeom prst="rect">
            <a:avLst/>
          </a:prstGeom>
        </p:spPr>
      </p:pic>
    </p:spTree>
    <p:extLst>
      <p:ext uri="{BB962C8B-B14F-4D97-AF65-F5344CB8AC3E}">
        <p14:creationId xmlns:p14="http://schemas.microsoft.com/office/powerpoint/2010/main" val="35135729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6366" y="6563365"/>
            <a:ext cx="3207774" cy="338554"/>
          </a:xfrm>
          <a:prstGeom prst="rect">
            <a:avLst/>
          </a:prstGeom>
          <a:noFill/>
        </p:spPr>
        <p:txBody>
          <a:bodyPr wrap="square" rtlCol="0">
            <a:spAutoFit/>
          </a:bodyPr>
          <a:lstStyle/>
          <a:p>
            <a:r>
              <a:rPr lang="en-US" sz="800" b="1" dirty="0">
                <a:solidFill>
                  <a:schemeClr val="accent3"/>
                </a:solidFill>
              </a:rPr>
              <a:t>U.S. Geological Survey</a:t>
            </a:r>
          </a:p>
          <a:p>
            <a:r>
              <a:rPr lang="en-US" sz="800" b="1" dirty="0">
                <a:solidFill>
                  <a:schemeClr val="accent3"/>
                </a:solidFill>
              </a:rPr>
              <a:t>U.S. Department of Interior  </a:t>
            </a:r>
          </a:p>
        </p:txBody>
      </p:sp>
      <p:pic>
        <p:nvPicPr>
          <p:cNvPr id="5" name="Picture 5" descr="usgs.jpeg"/>
          <p:cNvPicPr>
            <a:picLocks noChangeAspect="1"/>
          </p:cNvPicPr>
          <p:nvPr/>
        </p:nvPicPr>
        <p:blipFill>
          <a:blip r:embed="rId3" cstate="print"/>
          <a:srcRect/>
          <a:stretch>
            <a:fillRect/>
          </a:stretch>
        </p:blipFill>
        <p:spPr bwMode="auto">
          <a:xfrm>
            <a:off x="0" y="5963419"/>
            <a:ext cx="1688690" cy="618867"/>
          </a:xfrm>
          <a:prstGeom prst="rect">
            <a:avLst/>
          </a:prstGeom>
          <a:noFill/>
          <a:ln w="9525">
            <a:noFill/>
            <a:miter lim="800000"/>
            <a:headEnd/>
            <a:tailEnd/>
          </a:ln>
        </p:spPr>
      </p:pic>
      <p:pic>
        <p:nvPicPr>
          <p:cNvPr id="5004290"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0590" y="637910"/>
            <a:ext cx="2866887" cy="22155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p:cNvSpPr/>
          <p:nvPr/>
        </p:nvSpPr>
        <p:spPr bwMode="auto">
          <a:xfrm>
            <a:off x="2897809" y="637910"/>
            <a:ext cx="6268278" cy="6220090"/>
          </a:xfrm>
          <a:prstGeom prst="rect">
            <a:avLst/>
          </a:prstGeom>
          <a:solidFill>
            <a:schemeClr val="bg1">
              <a:lumMod val="7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a:ln>
                <a:noFill/>
              </a:ln>
              <a:solidFill>
                <a:schemeClr val="tx1"/>
              </a:solidFill>
              <a:effectLst/>
              <a:latin typeface="Arial" charset="0"/>
            </a:endParaRPr>
          </a:p>
        </p:txBody>
      </p:sp>
      <p:pic>
        <p:nvPicPr>
          <p:cNvPr id="5004291"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0" y="3081488"/>
            <a:ext cx="2887312" cy="22308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6" name="Straight Arrow Connector 15"/>
          <p:cNvCxnSpPr/>
          <p:nvPr/>
        </p:nvCxnSpPr>
        <p:spPr bwMode="auto">
          <a:xfrm flipH="1">
            <a:off x="1234609" y="2204278"/>
            <a:ext cx="320313" cy="877210"/>
          </a:xfrm>
          <a:prstGeom prst="straightConnector1">
            <a:avLst/>
          </a:prstGeom>
          <a:ln>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0" y="5474469"/>
            <a:ext cx="2918818" cy="471721"/>
          </a:xfrm>
          <a:prstGeom prst="rect">
            <a:avLst/>
          </a:prstGeom>
          <a:noFill/>
        </p:spPr>
        <p:txBody>
          <a:bodyPr wrap="square" rtlCol="0">
            <a:spAutoFit/>
          </a:bodyPr>
          <a:lstStyle/>
          <a:p>
            <a:r>
              <a:rPr lang="en-US" sz="1200" b="1" u="sng" dirty="0">
                <a:solidFill>
                  <a:schemeClr val="bg1"/>
                </a:solidFill>
              </a:rPr>
              <a:t>Credits</a:t>
            </a:r>
            <a:r>
              <a:rPr lang="en-US" sz="1200" b="1" dirty="0">
                <a:solidFill>
                  <a:schemeClr val="bg1"/>
                </a:solidFill>
              </a:rPr>
              <a:t>:                                      </a:t>
            </a:r>
            <a:r>
              <a:rPr lang="en-US" sz="1200" b="1" dirty="0" err="1">
                <a:solidFill>
                  <a:schemeClr val="accent2">
                    <a:lumMod val="60000"/>
                    <a:lumOff val="40000"/>
                  </a:schemeClr>
                </a:solidFill>
              </a:rPr>
              <a:t>Aneece</a:t>
            </a:r>
            <a:r>
              <a:rPr lang="en-US" sz="1200" b="1" dirty="0">
                <a:solidFill>
                  <a:schemeClr val="accent2">
                    <a:lumMod val="60000"/>
                    <a:lumOff val="40000"/>
                  </a:schemeClr>
                </a:solidFill>
              </a:rPr>
              <a:t> and Thenkabail, in review</a:t>
            </a:r>
          </a:p>
        </p:txBody>
      </p:sp>
      <p:pic>
        <p:nvPicPr>
          <p:cNvPr id="2" name="Picture 1"/>
          <p:cNvPicPr>
            <a:picLocks noChangeAspect="1"/>
          </p:cNvPicPr>
          <p:nvPr/>
        </p:nvPicPr>
        <p:blipFill>
          <a:blip r:embed="rId6"/>
          <a:stretch>
            <a:fillRect/>
          </a:stretch>
        </p:blipFill>
        <p:spPr>
          <a:xfrm>
            <a:off x="2434731" y="709769"/>
            <a:ext cx="5384713" cy="5872517"/>
          </a:xfrm>
          <a:prstGeom prst="rect">
            <a:avLst/>
          </a:prstGeom>
        </p:spPr>
      </p:pic>
      <p:sp>
        <p:nvSpPr>
          <p:cNvPr id="7" name="Rectangle 6"/>
          <p:cNvSpPr/>
          <p:nvPr/>
        </p:nvSpPr>
        <p:spPr>
          <a:xfrm>
            <a:off x="7092122" y="855022"/>
            <a:ext cx="2051878" cy="5417830"/>
          </a:xfrm>
          <a:prstGeom prst="rect">
            <a:avLst/>
          </a:prstGeom>
        </p:spPr>
        <p:txBody>
          <a:bodyPr wrap="square">
            <a:spAutoFit/>
          </a:bodyPr>
          <a:lstStyle/>
          <a:p>
            <a:pPr marL="75565">
              <a:lnSpc>
                <a:spcPct val="103000"/>
              </a:lnSpc>
              <a:spcBef>
                <a:spcPts val="980"/>
              </a:spcBef>
              <a:spcAft>
                <a:spcPts val="0"/>
              </a:spcAft>
            </a:pPr>
            <a:r>
              <a:rPr lang="en-US" sz="1600" b="1" dirty="0">
                <a:latin typeface="Times New Roman" panose="02020603050405020304" pitchFamily="18" charset="0"/>
                <a:ea typeface="Times New Roman" panose="02020603050405020304" pitchFamily="18" charset="0"/>
              </a:rPr>
              <a:t>Figure 3: Illustration of </a:t>
            </a:r>
            <a:r>
              <a:rPr lang="en-US" sz="1600" b="1" dirty="0">
                <a:solidFill>
                  <a:srgbClr val="7167F7"/>
                </a:solidFill>
                <a:latin typeface="Times New Roman" panose="02020603050405020304" pitchFamily="18" charset="0"/>
                <a:ea typeface="Times New Roman" panose="02020603050405020304" pitchFamily="18" charset="0"/>
              </a:rPr>
              <a:t>Hyperspectral Imaging Spectral Library of Agricultural-crops of America (HISA) of the US for 5 crops. </a:t>
            </a:r>
            <a:r>
              <a:rPr lang="en-US" sz="1600" b="1" dirty="0">
                <a:latin typeface="Times New Roman" panose="02020603050405020304" pitchFamily="18" charset="0"/>
                <a:ea typeface="Times New Roman" panose="02020603050405020304" pitchFamily="18" charset="0"/>
              </a:rPr>
              <a:t>Hyperspectral Imaging Spectral library of Agricultural crops (HISA) </a:t>
            </a:r>
            <a:r>
              <a:rPr lang="en-US" sz="1600" b="1" dirty="0">
                <a:solidFill>
                  <a:srgbClr val="00FFFF"/>
                </a:solidFill>
                <a:latin typeface="Times New Roman" panose="02020603050405020304" pitchFamily="18" charset="0"/>
                <a:ea typeface="Times New Roman" panose="02020603050405020304" pitchFamily="18" charset="0"/>
              </a:rPr>
              <a:t>illustrated for 5 crops in certain </a:t>
            </a:r>
            <a:r>
              <a:rPr lang="en-US" sz="1600" b="1" dirty="0" err="1">
                <a:solidFill>
                  <a:srgbClr val="00FFFF"/>
                </a:solidFill>
                <a:latin typeface="Times New Roman" panose="02020603050405020304" pitchFamily="18" charset="0"/>
                <a:ea typeface="Times New Roman" panose="02020603050405020304" pitchFamily="18" charset="0"/>
              </a:rPr>
              <a:t>agroecological</a:t>
            </a:r>
            <a:r>
              <a:rPr lang="en-US" sz="1600" b="1" dirty="0">
                <a:solidFill>
                  <a:srgbClr val="00FFFF"/>
                </a:solidFill>
                <a:latin typeface="Times New Roman" panose="02020603050405020304" pitchFamily="18" charset="0"/>
                <a:ea typeface="Times New Roman" panose="02020603050405020304" pitchFamily="18" charset="0"/>
              </a:rPr>
              <a:t> zones and certain growth stages. </a:t>
            </a:r>
            <a:r>
              <a:rPr lang="en-US" sz="1600" b="1" dirty="0">
                <a:latin typeface="Times New Roman" panose="02020603050405020304" pitchFamily="18" charset="0"/>
                <a:ea typeface="Times New Roman" panose="02020603050405020304" pitchFamily="18" charset="0"/>
              </a:rPr>
              <a:t>N is number of spectra included in the average.</a:t>
            </a:r>
            <a:endParaRPr lang="en-US" sz="1600" b="1" dirty="0">
              <a:effectLst/>
              <a:latin typeface="Times New Roman" panose="02020603050405020304" pitchFamily="18" charset="0"/>
              <a:ea typeface="Times New Roman" panose="02020603050405020304" pitchFamily="18" charset="0"/>
            </a:endParaRPr>
          </a:p>
        </p:txBody>
      </p:sp>
      <p:sp>
        <p:nvSpPr>
          <p:cNvPr id="12" name="Rectangle 11"/>
          <p:cNvSpPr/>
          <p:nvPr/>
        </p:nvSpPr>
        <p:spPr>
          <a:xfrm>
            <a:off x="0" y="0"/>
            <a:ext cx="9048135" cy="615553"/>
          </a:xfrm>
          <a:prstGeom prst="rect">
            <a:avLst/>
          </a:prstGeom>
        </p:spPr>
        <p:txBody>
          <a:bodyPr wrap="square">
            <a:spAutoFit/>
          </a:bodyPr>
          <a:lstStyle/>
          <a:p>
            <a:pPr algn="ctr"/>
            <a:r>
              <a:rPr lang="en-US" sz="1400" b="1" dirty="0">
                <a:solidFill>
                  <a:srgbClr val="00FFFF"/>
                </a:solidFill>
              </a:rPr>
              <a:t>Hyperspectral Remote Sensing of Agricultural Crops                                                                               </a:t>
            </a:r>
            <a:r>
              <a:rPr lang="en-US" sz="2000" b="1" dirty="0">
                <a:solidFill>
                  <a:srgbClr val="FFFF00"/>
                </a:solidFill>
              </a:rPr>
              <a:t>Hyperspectral Data of World Crops from USA</a:t>
            </a:r>
            <a:endParaRPr lang="en-US" sz="2000" dirty="0">
              <a:solidFill>
                <a:srgbClr val="FFFF00"/>
              </a:solidFill>
            </a:endParaRPr>
          </a:p>
        </p:txBody>
      </p:sp>
    </p:spTree>
    <p:extLst>
      <p:ext uri="{BB962C8B-B14F-4D97-AF65-F5344CB8AC3E}">
        <p14:creationId xmlns:p14="http://schemas.microsoft.com/office/powerpoint/2010/main" val="32825514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2498" name="Text Box 2"/>
          <p:cNvSpPr txBox="1">
            <a:spLocks noChangeArrowheads="1"/>
          </p:cNvSpPr>
          <p:nvPr/>
        </p:nvSpPr>
        <p:spPr bwMode="auto">
          <a:xfrm>
            <a:off x="1066800" y="152400"/>
            <a:ext cx="4267200" cy="457200"/>
          </a:xfrm>
          <a:prstGeom prst="rect">
            <a:avLst/>
          </a:prstGeom>
          <a:noFill/>
          <a:ln w="9525">
            <a:noFill/>
            <a:miter lim="800000"/>
            <a:headEnd/>
            <a:tailEnd/>
          </a:ln>
          <a:effectLst/>
        </p:spPr>
        <p:txBody>
          <a:bodyPr>
            <a:spAutoFit/>
          </a:bodyPr>
          <a:lstStyle/>
          <a:p>
            <a:pPr>
              <a:spcBef>
                <a:spcPct val="50000"/>
              </a:spcBef>
            </a:pPr>
            <a:endParaRPr lang="en-US" dirty="0"/>
          </a:p>
        </p:txBody>
      </p:sp>
      <p:sp>
        <p:nvSpPr>
          <p:cNvPr id="15" name="TextBox 14"/>
          <p:cNvSpPr txBox="1"/>
          <p:nvPr/>
        </p:nvSpPr>
        <p:spPr>
          <a:xfrm>
            <a:off x="967678" y="5386447"/>
            <a:ext cx="3153380" cy="276999"/>
          </a:xfrm>
          <a:prstGeom prst="rect">
            <a:avLst/>
          </a:prstGeom>
          <a:noFill/>
        </p:spPr>
        <p:txBody>
          <a:bodyPr wrap="square" rtlCol="0">
            <a:spAutoFit/>
          </a:bodyPr>
          <a:lstStyle/>
          <a:p>
            <a:r>
              <a:rPr lang="en-US" sz="1200" b="1" u="sng" dirty="0">
                <a:solidFill>
                  <a:schemeClr val="bg1"/>
                </a:solidFill>
              </a:rPr>
              <a:t>Credit</a:t>
            </a:r>
            <a:r>
              <a:rPr lang="en-US" sz="1200" b="1" dirty="0">
                <a:solidFill>
                  <a:schemeClr val="bg1"/>
                </a:solidFill>
              </a:rPr>
              <a:t>: </a:t>
            </a:r>
            <a:r>
              <a:rPr lang="en-US" sz="1200" b="1" dirty="0" err="1">
                <a:solidFill>
                  <a:schemeClr val="accent2">
                    <a:lumMod val="60000"/>
                    <a:lumOff val="40000"/>
                  </a:schemeClr>
                </a:solidFill>
              </a:rPr>
              <a:t>Mariotto</a:t>
            </a:r>
            <a:r>
              <a:rPr lang="en-US" sz="1200" b="1" dirty="0">
                <a:solidFill>
                  <a:schemeClr val="accent2">
                    <a:lumMod val="60000"/>
                    <a:lumOff val="40000"/>
                  </a:schemeClr>
                </a:solidFill>
              </a:rPr>
              <a:t> et al., 2013</a:t>
            </a:r>
          </a:p>
        </p:txBody>
      </p:sp>
      <p:pic>
        <p:nvPicPr>
          <p:cNvPr id="16" name="Picture 5" descr="usgs.jpeg"/>
          <p:cNvPicPr>
            <a:picLocks noChangeAspect="1"/>
          </p:cNvPicPr>
          <p:nvPr/>
        </p:nvPicPr>
        <p:blipFill>
          <a:blip r:embed="rId3" cstate="print"/>
          <a:srcRect/>
          <a:stretch>
            <a:fillRect/>
          </a:stretch>
        </p:blipFill>
        <p:spPr bwMode="auto">
          <a:xfrm>
            <a:off x="0" y="5963419"/>
            <a:ext cx="1688690" cy="618867"/>
          </a:xfrm>
          <a:prstGeom prst="rect">
            <a:avLst/>
          </a:prstGeom>
          <a:noFill/>
          <a:ln w="9525">
            <a:noFill/>
            <a:miter lim="800000"/>
            <a:headEnd/>
            <a:tailEnd/>
          </a:ln>
        </p:spPr>
      </p:pic>
      <p:sp>
        <p:nvSpPr>
          <p:cNvPr id="18" name="TextBox 17"/>
          <p:cNvSpPr txBox="1"/>
          <p:nvPr/>
        </p:nvSpPr>
        <p:spPr>
          <a:xfrm>
            <a:off x="-66366" y="6563365"/>
            <a:ext cx="3207774" cy="338554"/>
          </a:xfrm>
          <a:prstGeom prst="rect">
            <a:avLst/>
          </a:prstGeom>
          <a:noFill/>
        </p:spPr>
        <p:txBody>
          <a:bodyPr wrap="square" rtlCol="0">
            <a:spAutoFit/>
          </a:bodyPr>
          <a:lstStyle/>
          <a:p>
            <a:r>
              <a:rPr lang="en-US" sz="800" b="1" dirty="0">
                <a:solidFill>
                  <a:schemeClr val="accent3"/>
                </a:solidFill>
              </a:rPr>
              <a:t>U.S. Geological Survey</a:t>
            </a:r>
          </a:p>
          <a:p>
            <a:r>
              <a:rPr lang="en-US" sz="800" b="1" dirty="0">
                <a:solidFill>
                  <a:schemeClr val="accent3"/>
                </a:solidFill>
              </a:rPr>
              <a:t>U.S. Department of Interior  </a:t>
            </a:r>
          </a:p>
        </p:txBody>
      </p:sp>
      <p:sp>
        <p:nvSpPr>
          <p:cNvPr id="19" name="Rectangle 18"/>
          <p:cNvSpPr/>
          <p:nvPr/>
        </p:nvSpPr>
        <p:spPr>
          <a:xfrm>
            <a:off x="6168918" y="778273"/>
            <a:ext cx="3104788" cy="3308598"/>
          </a:xfrm>
          <a:prstGeom prst="rect">
            <a:avLst/>
          </a:prstGeom>
        </p:spPr>
        <p:txBody>
          <a:bodyPr wrap="square">
            <a:spAutoFit/>
          </a:bodyPr>
          <a:lstStyle/>
          <a:p>
            <a:pPr lvl="0"/>
            <a:r>
              <a:rPr lang="en-US" sz="1100" b="1" u="sng" dirty="0">
                <a:solidFill>
                  <a:schemeClr val="bg1"/>
                </a:solidFill>
                <a:latin typeface="Arial" pitchFamily="34" charset="0"/>
                <a:ea typeface="Times New Roman" pitchFamily="18" charset="0"/>
              </a:rPr>
              <a:t>Note</a:t>
            </a:r>
            <a:r>
              <a:rPr lang="en-US" sz="1100" b="1" dirty="0">
                <a:solidFill>
                  <a:schemeClr val="bg1"/>
                </a:solidFill>
                <a:latin typeface="Arial" pitchFamily="34" charset="0"/>
                <a:ea typeface="Times New Roman" pitchFamily="18" charset="0"/>
              </a:rPr>
              <a:t>:  </a:t>
            </a:r>
          </a:p>
          <a:p>
            <a:pPr lvl="0"/>
            <a:r>
              <a:rPr lang="en-US" sz="1100" b="1" u="sng" dirty="0">
                <a:solidFill>
                  <a:schemeClr val="accent2">
                    <a:lumMod val="60000"/>
                    <a:lumOff val="40000"/>
                  </a:schemeClr>
                </a:solidFill>
                <a:latin typeface="Arial" pitchFamily="34" charset="0"/>
                <a:ea typeface="Times New Roman" pitchFamily="18" charset="0"/>
              </a:rPr>
              <a:t>% variability explained by best models</a:t>
            </a:r>
            <a:r>
              <a:rPr lang="en-US" sz="1100" b="1" dirty="0">
                <a:solidFill>
                  <a:srgbClr val="00FFFF"/>
                </a:solidFill>
                <a:latin typeface="Arial" pitchFamily="34" charset="0"/>
                <a:ea typeface="Times New Roman" pitchFamily="18" charset="0"/>
              </a:rPr>
              <a:t>:</a:t>
            </a:r>
          </a:p>
          <a:p>
            <a:pPr lvl="0"/>
            <a:endParaRPr lang="en-US" sz="1100" b="1" dirty="0">
              <a:solidFill>
                <a:srgbClr val="00FFFF"/>
              </a:solidFill>
              <a:latin typeface="Arial" pitchFamily="34" charset="0"/>
              <a:ea typeface="Times New Roman" pitchFamily="18" charset="0"/>
            </a:endParaRPr>
          </a:p>
          <a:p>
            <a:pPr lvl="0"/>
            <a:r>
              <a:rPr lang="en-US" sz="1100" b="1" dirty="0">
                <a:solidFill>
                  <a:srgbClr val="00FFFF"/>
                </a:solidFill>
                <a:latin typeface="Arial" pitchFamily="34" charset="0"/>
                <a:ea typeface="Times New Roman" pitchFamily="18" charset="0"/>
              </a:rPr>
              <a:t>                 </a:t>
            </a:r>
            <a:r>
              <a:rPr lang="en-US" sz="1100" b="1" dirty="0">
                <a:solidFill>
                  <a:schemeClr val="bg1"/>
                </a:solidFill>
                <a:latin typeface="Arial" pitchFamily="34" charset="0"/>
                <a:ea typeface="Times New Roman" pitchFamily="18" charset="0"/>
              </a:rPr>
              <a:t>Cotton  Corn  Wheat  Rice   Alfalfa</a:t>
            </a:r>
          </a:p>
          <a:p>
            <a:pPr lvl="0"/>
            <a:r>
              <a:rPr lang="en-US" sz="1100" b="1" dirty="0">
                <a:solidFill>
                  <a:srgbClr val="FF66FF"/>
                </a:solidFill>
                <a:latin typeface="Arial" pitchFamily="34" charset="0"/>
                <a:ea typeface="Times New Roman" pitchFamily="18" charset="0"/>
              </a:rPr>
              <a:t>ETM+        55          62      79          N\A   N\A</a:t>
            </a:r>
          </a:p>
          <a:p>
            <a:r>
              <a:rPr lang="en-US" sz="1100" b="1" dirty="0">
                <a:solidFill>
                  <a:srgbClr val="FF66FF"/>
                </a:solidFill>
                <a:latin typeface="Arial" pitchFamily="34" charset="0"/>
                <a:ea typeface="Times New Roman" pitchFamily="18" charset="0"/>
              </a:rPr>
              <a:t>ALI            N\A        N\A    N\A       N\A    N\</a:t>
            </a:r>
          </a:p>
          <a:p>
            <a:r>
              <a:rPr lang="en-US" sz="1100" b="1" dirty="0">
                <a:solidFill>
                  <a:srgbClr val="FF66FF"/>
                </a:solidFill>
                <a:latin typeface="Arial" pitchFamily="34" charset="0"/>
                <a:ea typeface="Times New Roman" pitchFamily="18" charset="0"/>
              </a:rPr>
              <a:t>IRS            56           73     36          N\A   N\A</a:t>
            </a:r>
          </a:p>
          <a:p>
            <a:r>
              <a:rPr lang="en-US" sz="1100" b="1" dirty="0">
                <a:solidFill>
                  <a:srgbClr val="00FFFF"/>
                </a:solidFill>
                <a:latin typeface="Arial" pitchFamily="34" charset="0"/>
                <a:ea typeface="Times New Roman" pitchFamily="18" charset="0"/>
              </a:rPr>
              <a:t>IKONOS    56          N\A    N\A       N\A    N\A</a:t>
            </a:r>
          </a:p>
          <a:p>
            <a:r>
              <a:rPr lang="en-US" sz="1100" b="1" dirty="0" err="1">
                <a:solidFill>
                  <a:srgbClr val="00FFFF"/>
                </a:solidFill>
                <a:latin typeface="Arial" pitchFamily="34" charset="0"/>
                <a:ea typeface="Times New Roman" pitchFamily="18" charset="0"/>
              </a:rPr>
              <a:t>Quickbird</a:t>
            </a:r>
            <a:r>
              <a:rPr lang="en-US" sz="1100" b="1" dirty="0">
                <a:solidFill>
                  <a:srgbClr val="00FFFF"/>
                </a:solidFill>
                <a:latin typeface="Arial" pitchFamily="34" charset="0"/>
                <a:ea typeface="Times New Roman" pitchFamily="18" charset="0"/>
              </a:rPr>
              <a:t>  09         N\A    N\A       N\A    N\A</a:t>
            </a:r>
          </a:p>
          <a:p>
            <a:r>
              <a:rPr lang="en-US" sz="1100" b="1" dirty="0" err="1">
                <a:solidFill>
                  <a:schemeClr val="accent2">
                    <a:lumMod val="60000"/>
                    <a:lumOff val="40000"/>
                  </a:schemeClr>
                </a:solidFill>
                <a:latin typeface="Arial" pitchFamily="34" charset="0"/>
                <a:ea typeface="Times New Roman" pitchFamily="18" charset="0"/>
              </a:rPr>
              <a:t>Spectro</a:t>
            </a:r>
            <a:r>
              <a:rPr lang="en-US" sz="1100" b="1" dirty="0">
                <a:solidFill>
                  <a:schemeClr val="accent2">
                    <a:lumMod val="60000"/>
                    <a:lumOff val="40000"/>
                  </a:schemeClr>
                </a:solidFill>
                <a:latin typeface="Arial" pitchFamily="34" charset="0"/>
                <a:ea typeface="Times New Roman" pitchFamily="18" charset="0"/>
              </a:rPr>
              <a:t>      65         96      96         100    99  </a:t>
            </a:r>
          </a:p>
          <a:p>
            <a:r>
              <a:rPr lang="en-US" sz="1100" b="1" dirty="0">
                <a:solidFill>
                  <a:schemeClr val="accent2">
                    <a:lumMod val="60000"/>
                    <a:lumOff val="40000"/>
                  </a:schemeClr>
                </a:solidFill>
                <a:latin typeface="Arial" pitchFamily="34" charset="0"/>
                <a:ea typeface="Times New Roman" pitchFamily="18" charset="0"/>
              </a:rPr>
              <a:t>Hyperion    95         99      N\A       N\A    N\A</a:t>
            </a:r>
          </a:p>
          <a:p>
            <a:pPr lvl="0"/>
            <a:endParaRPr lang="en-US" sz="1100" b="1" dirty="0">
              <a:solidFill>
                <a:srgbClr val="00FFFF"/>
              </a:solidFill>
              <a:latin typeface="Arial" pitchFamily="34" charset="0"/>
              <a:ea typeface="Times New Roman" pitchFamily="18" charset="0"/>
            </a:endParaRPr>
          </a:p>
          <a:p>
            <a:r>
              <a:rPr lang="en-US" sz="1100" b="1" dirty="0">
                <a:solidFill>
                  <a:srgbClr val="FFFF00"/>
                </a:solidFill>
                <a:latin typeface="Arial" pitchFamily="34" charset="0"/>
                <a:ea typeface="Times New Roman" pitchFamily="18" charset="0"/>
              </a:rPr>
              <a:t>%                39           26       17         N\A    N\A</a:t>
            </a:r>
          </a:p>
          <a:p>
            <a:pPr lvl="0"/>
            <a:r>
              <a:rPr lang="en-US" sz="1100" b="1" dirty="0">
                <a:solidFill>
                  <a:srgbClr val="FFFF00"/>
                </a:solidFill>
                <a:latin typeface="Arial" pitchFamily="34" charset="0"/>
                <a:ea typeface="Times New Roman" pitchFamily="18" charset="0"/>
              </a:rPr>
              <a:t>Higher        to           </a:t>
            </a:r>
            <a:r>
              <a:rPr lang="en-US" sz="1100" b="1" dirty="0" err="1">
                <a:solidFill>
                  <a:srgbClr val="FFFF00"/>
                </a:solidFill>
                <a:latin typeface="Arial" pitchFamily="34" charset="0"/>
                <a:ea typeface="Times New Roman" pitchFamily="18" charset="0"/>
              </a:rPr>
              <a:t>to</a:t>
            </a:r>
            <a:r>
              <a:rPr lang="en-US" sz="1100" b="1" dirty="0">
                <a:solidFill>
                  <a:srgbClr val="FFFF00"/>
                </a:solidFill>
                <a:latin typeface="Arial" pitchFamily="34" charset="0"/>
                <a:ea typeface="Times New Roman" pitchFamily="18" charset="0"/>
              </a:rPr>
              <a:t>        </a:t>
            </a:r>
            <a:r>
              <a:rPr lang="en-US" sz="1100" b="1" dirty="0" err="1">
                <a:solidFill>
                  <a:srgbClr val="FFFF00"/>
                </a:solidFill>
                <a:latin typeface="Arial" pitchFamily="34" charset="0"/>
                <a:ea typeface="Times New Roman" pitchFamily="18" charset="0"/>
              </a:rPr>
              <a:t>to</a:t>
            </a:r>
            <a:r>
              <a:rPr lang="en-US" sz="1100" b="1" dirty="0">
                <a:solidFill>
                  <a:srgbClr val="FFFF00"/>
                </a:solidFill>
                <a:latin typeface="Arial" pitchFamily="34" charset="0"/>
                <a:ea typeface="Times New Roman" pitchFamily="18" charset="0"/>
              </a:rPr>
              <a:t>         </a:t>
            </a:r>
            <a:r>
              <a:rPr lang="en-US" sz="1100" b="1" dirty="0" err="1">
                <a:solidFill>
                  <a:srgbClr val="FFFF00"/>
                </a:solidFill>
                <a:latin typeface="Arial" pitchFamily="34" charset="0"/>
                <a:ea typeface="Times New Roman" pitchFamily="18" charset="0"/>
              </a:rPr>
              <a:t>to</a:t>
            </a:r>
            <a:endParaRPr lang="en-US" sz="1100" b="1" dirty="0">
              <a:solidFill>
                <a:srgbClr val="FFFF00"/>
              </a:solidFill>
              <a:latin typeface="Arial" pitchFamily="34" charset="0"/>
              <a:ea typeface="Times New Roman" pitchFamily="18" charset="0"/>
            </a:endParaRPr>
          </a:p>
          <a:p>
            <a:r>
              <a:rPr lang="en-US" sz="1100" b="1" dirty="0">
                <a:solidFill>
                  <a:srgbClr val="FFFF00"/>
                </a:solidFill>
                <a:latin typeface="Arial" pitchFamily="34" charset="0"/>
                <a:ea typeface="Times New Roman" pitchFamily="18" charset="0"/>
              </a:rPr>
              <a:t>In                86           37        60        N\A    N\A</a:t>
            </a:r>
          </a:p>
          <a:p>
            <a:pPr lvl="0"/>
            <a:r>
              <a:rPr lang="en-US" sz="1100" b="1" dirty="0">
                <a:solidFill>
                  <a:srgbClr val="FFFF00"/>
                </a:solidFill>
                <a:latin typeface="Arial" pitchFamily="34" charset="0"/>
                <a:ea typeface="Times New Roman" pitchFamily="18" charset="0"/>
              </a:rPr>
              <a:t>Hyperion</a:t>
            </a:r>
          </a:p>
          <a:p>
            <a:pPr lvl="0"/>
            <a:r>
              <a:rPr lang="en-US" sz="1100" b="1" dirty="0">
                <a:solidFill>
                  <a:srgbClr val="FFFF00"/>
                </a:solidFill>
                <a:latin typeface="Arial" pitchFamily="34" charset="0"/>
              </a:rPr>
              <a:t>Or</a:t>
            </a:r>
          </a:p>
          <a:p>
            <a:pPr lvl="0"/>
            <a:r>
              <a:rPr lang="en-US" sz="1100" b="1" dirty="0" err="1">
                <a:solidFill>
                  <a:srgbClr val="FFFF00"/>
                </a:solidFill>
                <a:latin typeface="Arial" pitchFamily="34" charset="0"/>
              </a:rPr>
              <a:t>Spectroradiometer</a:t>
            </a:r>
            <a:endParaRPr lang="en-US" sz="1100" b="1" dirty="0">
              <a:solidFill>
                <a:srgbClr val="FFFF00"/>
              </a:solidFill>
              <a:latin typeface="Arial" pitchFamily="34" charset="0"/>
            </a:endParaRPr>
          </a:p>
          <a:p>
            <a:pPr lvl="0"/>
            <a:endParaRPr lang="en-US" sz="1100" b="1" dirty="0">
              <a:solidFill>
                <a:schemeClr val="bg1"/>
              </a:solidFill>
              <a:latin typeface="Arial" pitchFamily="34" charset="0"/>
            </a:endParaRPr>
          </a:p>
        </p:txBody>
      </p:sp>
      <p:sp>
        <p:nvSpPr>
          <p:cNvPr id="20" name="Rectangle 19"/>
          <p:cNvSpPr/>
          <p:nvPr/>
        </p:nvSpPr>
        <p:spPr>
          <a:xfrm>
            <a:off x="0" y="8768"/>
            <a:ext cx="9144000" cy="830997"/>
          </a:xfrm>
          <a:prstGeom prst="rect">
            <a:avLst/>
          </a:prstGeom>
        </p:spPr>
        <p:txBody>
          <a:bodyPr wrap="square">
            <a:spAutoFit/>
          </a:bodyPr>
          <a:lstStyle/>
          <a:p>
            <a:pPr algn="ctr"/>
            <a:r>
              <a:rPr lang="en-US" sz="1800" b="1" dirty="0">
                <a:solidFill>
                  <a:srgbClr val="FFFF00"/>
                </a:solidFill>
              </a:rPr>
              <a:t>Comparison of Performance between                                                                 </a:t>
            </a:r>
            <a:r>
              <a:rPr lang="en-US" sz="1400" b="1" dirty="0">
                <a:solidFill>
                  <a:srgbClr val="00FFFF"/>
                </a:solidFill>
              </a:rPr>
              <a:t>Multispectral Broad Vegetation Indices (MVIs) </a:t>
            </a:r>
            <a:r>
              <a:rPr lang="en-US" sz="1400" b="1" i="1" dirty="0">
                <a:solidFill>
                  <a:schemeClr val="bg1"/>
                </a:solidFill>
              </a:rPr>
              <a:t>Versus</a:t>
            </a:r>
            <a:r>
              <a:rPr lang="en-US" sz="1400" b="1" dirty="0">
                <a:solidFill>
                  <a:srgbClr val="FFFF00"/>
                </a:solidFill>
              </a:rPr>
              <a:t> </a:t>
            </a:r>
            <a:r>
              <a:rPr lang="en-US" sz="1400" b="1" dirty="0">
                <a:solidFill>
                  <a:schemeClr val="accent2">
                    <a:lumMod val="60000"/>
                    <a:lumOff val="40000"/>
                  </a:schemeClr>
                </a:solidFill>
              </a:rPr>
              <a:t>Hyperspectral Narrowband Vegetation Indices (HVIs) </a:t>
            </a:r>
            <a:r>
              <a:rPr lang="en-US" sz="1600" b="1" dirty="0">
                <a:solidFill>
                  <a:srgbClr val="99CCFF"/>
                </a:solidFill>
              </a:rPr>
              <a:t>Uzbekistan Study: Biomass models of Major Crops (Multi-linear models)</a:t>
            </a:r>
            <a:endParaRPr lang="en-US" sz="1600" dirty="0">
              <a:solidFill>
                <a:srgbClr val="99CCFF"/>
              </a:solidFill>
            </a:endParaRPr>
          </a:p>
        </p:txBody>
      </p:sp>
      <p:sp>
        <p:nvSpPr>
          <p:cNvPr id="3" name="Rectangle 2"/>
          <p:cNvSpPr/>
          <p:nvPr/>
        </p:nvSpPr>
        <p:spPr bwMode="auto">
          <a:xfrm>
            <a:off x="0" y="839766"/>
            <a:ext cx="6208355" cy="4549452"/>
          </a:xfrm>
          <a:prstGeom prst="rect">
            <a:avLst/>
          </a:prstGeom>
          <a:solidFill>
            <a:schemeClr val="bg1">
              <a:lumMod val="7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a:ln>
                <a:noFill/>
              </a:ln>
              <a:solidFill>
                <a:schemeClr val="tx1"/>
              </a:solidFill>
              <a:effectLst/>
              <a:latin typeface="Arial" charset="0"/>
            </a:endParaRPr>
          </a:p>
        </p:txBody>
      </p:sp>
      <p:pic>
        <p:nvPicPr>
          <p:cNvPr id="5" name="Picture 4"/>
          <p:cNvPicPr>
            <a:picLocks noChangeAspect="1"/>
          </p:cNvPicPr>
          <p:nvPr/>
        </p:nvPicPr>
        <p:blipFill>
          <a:blip r:embed="rId4"/>
          <a:stretch>
            <a:fillRect/>
          </a:stretch>
        </p:blipFill>
        <p:spPr>
          <a:xfrm>
            <a:off x="1" y="778273"/>
            <a:ext cx="6118086" cy="4040560"/>
          </a:xfrm>
          <a:prstGeom prst="rect">
            <a:avLst/>
          </a:prstGeom>
        </p:spPr>
      </p:pic>
      <p:pic>
        <p:nvPicPr>
          <p:cNvPr id="13" name="Picture 12"/>
          <p:cNvPicPr/>
          <p:nvPr/>
        </p:nvPicPr>
        <p:blipFill>
          <a:blip r:embed="rId5" cstate="print">
            <a:extLst>
              <a:ext uri="{28A0092B-C50C-407E-A947-70E740481C1C}">
                <a14:useLocalDpi xmlns:a14="http://schemas.microsoft.com/office/drawing/2010/main" val="0"/>
              </a:ext>
            </a:extLst>
          </a:blip>
          <a:stretch>
            <a:fillRect/>
          </a:stretch>
        </p:blipFill>
        <p:spPr>
          <a:xfrm>
            <a:off x="4602923" y="4064000"/>
            <a:ext cx="4541078" cy="2837621"/>
          </a:xfrm>
          <a:prstGeom prst="rect">
            <a:avLst/>
          </a:prstGeom>
        </p:spPr>
      </p:pic>
    </p:spTree>
    <p:extLst>
      <p:ext uri="{BB962C8B-B14F-4D97-AF65-F5344CB8AC3E}">
        <p14:creationId xmlns:p14="http://schemas.microsoft.com/office/powerpoint/2010/main" val="4124471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03147" y="1161946"/>
            <a:ext cx="8905568" cy="2246769"/>
          </a:xfrm>
          <a:prstGeom prst="rect">
            <a:avLst/>
          </a:prstGeom>
          <a:noFill/>
        </p:spPr>
        <p:txBody>
          <a:bodyPr wrap="square" rtlCol="0">
            <a:spAutoFit/>
          </a:bodyPr>
          <a:lstStyle/>
          <a:p>
            <a:r>
              <a:rPr lang="en-US" sz="2000" b="1" dirty="0">
                <a:solidFill>
                  <a:srgbClr val="00FFFF"/>
                </a:solidFill>
              </a:rPr>
              <a:t>Improved accuracies in crop type classification</a:t>
            </a:r>
          </a:p>
          <a:p>
            <a:pPr marL="342900" indent="-342900">
              <a:buFont typeface="Arial" panose="020B0604020202020204" pitchFamily="34" charset="0"/>
              <a:buChar char="•"/>
            </a:pPr>
            <a:r>
              <a:rPr lang="en-US" sz="2400" dirty="0">
                <a:solidFill>
                  <a:schemeClr val="accent2">
                    <a:lumMod val="60000"/>
                    <a:lumOff val="40000"/>
                  </a:schemeClr>
                </a:solidFill>
              </a:rPr>
              <a:t>Hyperspectral </a:t>
            </a:r>
            <a:r>
              <a:rPr lang="en-US" sz="2400" dirty="0" err="1">
                <a:solidFill>
                  <a:schemeClr val="accent2">
                    <a:lumMod val="60000"/>
                    <a:lumOff val="40000"/>
                  </a:schemeClr>
                </a:solidFill>
              </a:rPr>
              <a:t>narrowbands</a:t>
            </a:r>
            <a:r>
              <a:rPr lang="en-US" sz="2400" dirty="0">
                <a:solidFill>
                  <a:schemeClr val="accent2">
                    <a:lumMod val="60000"/>
                    <a:lumOff val="40000"/>
                  </a:schemeClr>
                </a:solidFill>
              </a:rPr>
              <a:t> (HNBs) help provide significantly improved accuracies (10%–30%) in classifying Crop types compared to broadband data.</a:t>
            </a:r>
          </a:p>
          <a:p>
            <a:endParaRPr lang="en-US" sz="2400" dirty="0">
              <a:solidFill>
                <a:srgbClr val="00FFFF"/>
              </a:solidFill>
            </a:endParaRPr>
          </a:p>
          <a:p>
            <a:endParaRPr lang="en-US" sz="2400" dirty="0">
              <a:solidFill>
                <a:srgbClr val="00FFFF"/>
              </a:solidFill>
            </a:endParaRPr>
          </a:p>
        </p:txBody>
      </p:sp>
      <p:pic>
        <p:nvPicPr>
          <p:cNvPr id="8" name="Picture 5" descr="usgs.jpeg"/>
          <p:cNvPicPr>
            <a:picLocks noChangeAspect="1"/>
          </p:cNvPicPr>
          <p:nvPr/>
        </p:nvPicPr>
        <p:blipFill>
          <a:blip r:embed="rId4" cstate="print"/>
          <a:srcRect/>
          <a:stretch>
            <a:fillRect/>
          </a:stretch>
        </p:blipFill>
        <p:spPr bwMode="auto">
          <a:xfrm>
            <a:off x="0" y="5963419"/>
            <a:ext cx="1688690" cy="618867"/>
          </a:xfrm>
          <a:prstGeom prst="rect">
            <a:avLst/>
          </a:prstGeom>
          <a:noFill/>
          <a:ln w="9525">
            <a:noFill/>
            <a:miter lim="800000"/>
            <a:headEnd/>
            <a:tailEnd/>
          </a:ln>
        </p:spPr>
      </p:pic>
      <p:sp>
        <p:nvSpPr>
          <p:cNvPr id="9" name="TextBox 8"/>
          <p:cNvSpPr txBox="1"/>
          <p:nvPr/>
        </p:nvSpPr>
        <p:spPr>
          <a:xfrm>
            <a:off x="-66366" y="6563365"/>
            <a:ext cx="3207774" cy="338554"/>
          </a:xfrm>
          <a:prstGeom prst="rect">
            <a:avLst/>
          </a:prstGeom>
          <a:noFill/>
        </p:spPr>
        <p:txBody>
          <a:bodyPr wrap="square" rtlCol="0">
            <a:spAutoFit/>
          </a:bodyPr>
          <a:lstStyle/>
          <a:p>
            <a:r>
              <a:rPr lang="en-US" sz="800" b="1" dirty="0">
                <a:solidFill>
                  <a:schemeClr val="accent3"/>
                </a:solidFill>
              </a:rPr>
              <a:t>U.S. Geological Survey</a:t>
            </a:r>
          </a:p>
          <a:p>
            <a:r>
              <a:rPr lang="en-US" sz="800" b="1" dirty="0">
                <a:solidFill>
                  <a:schemeClr val="accent3"/>
                </a:solidFill>
              </a:rPr>
              <a:t>U.S. Department of Interior  </a:t>
            </a:r>
          </a:p>
        </p:txBody>
      </p:sp>
      <p:sp>
        <p:nvSpPr>
          <p:cNvPr id="11" name="Rectangle 10"/>
          <p:cNvSpPr/>
          <p:nvPr/>
        </p:nvSpPr>
        <p:spPr>
          <a:xfrm>
            <a:off x="0" y="8768"/>
            <a:ext cx="9144000" cy="954107"/>
          </a:xfrm>
          <a:prstGeom prst="rect">
            <a:avLst/>
          </a:prstGeom>
        </p:spPr>
        <p:txBody>
          <a:bodyPr wrap="square">
            <a:spAutoFit/>
          </a:bodyPr>
          <a:lstStyle/>
          <a:p>
            <a:pPr algn="ctr"/>
            <a:r>
              <a:rPr lang="en-US" sz="1800" b="1" dirty="0">
                <a:solidFill>
                  <a:srgbClr val="FFFF00"/>
                </a:solidFill>
              </a:rPr>
              <a:t>Comparison of Performance between                                                                 </a:t>
            </a:r>
            <a:r>
              <a:rPr lang="en-US" sz="1800" b="1" dirty="0">
                <a:solidFill>
                  <a:srgbClr val="00FFFF"/>
                </a:solidFill>
              </a:rPr>
              <a:t>Multispectral Broads </a:t>
            </a:r>
            <a:r>
              <a:rPr lang="en-US" sz="1800" b="1" i="1" dirty="0">
                <a:solidFill>
                  <a:schemeClr val="bg1"/>
                </a:solidFill>
              </a:rPr>
              <a:t>Versus</a:t>
            </a:r>
            <a:r>
              <a:rPr lang="en-US" sz="1800" b="1" dirty="0">
                <a:solidFill>
                  <a:srgbClr val="FFFF00"/>
                </a:solidFill>
              </a:rPr>
              <a:t> </a:t>
            </a:r>
            <a:r>
              <a:rPr lang="en-US" sz="1800" b="1" dirty="0">
                <a:solidFill>
                  <a:schemeClr val="accent2">
                    <a:lumMod val="60000"/>
                    <a:lumOff val="40000"/>
                  </a:schemeClr>
                </a:solidFill>
              </a:rPr>
              <a:t>Hyperspectral </a:t>
            </a:r>
            <a:r>
              <a:rPr lang="en-US" sz="1800" b="1" dirty="0" err="1">
                <a:solidFill>
                  <a:schemeClr val="accent2">
                    <a:lumMod val="60000"/>
                    <a:lumOff val="40000"/>
                  </a:schemeClr>
                </a:solidFill>
              </a:rPr>
              <a:t>Narrowbands</a:t>
            </a:r>
            <a:r>
              <a:rPr lang="en-US" sz="1800" b="1" dirty="0">
                <a:solidFill>
                  <a:schemeClr val="accent2">
                    <a:lumMod val="60000"/>
                    <a:lumOff val="40000"/>
                  </a:schemeClr>
                </a:solidFill>
              </a:rPr>
              <a:t> in                                                                       </a:t>
            </a:r>
            <a:r>
              <a:rPr lang="en-US" sz="2000" b="1" dirty="0">
                <a:solidFill>
                  <a:srgbClr val="FFCC99"/>
                </a:solidFill>
              </a:rPr>
              <a:t>Classification Accuracies in Classifying Crop Types</a:t>
            </a:r>
            <a:endParaRPr lang="en-US" sz="2000" dirty="0">
              <a:solidFill>
                <a:srgbClr val="FFCC99"/>
              </a:solidFill>
            </a:endParaRPr>
          </a:p>
        </p:txBody>
      </p:sp>
      <p:sp>
        <p:nvSpPr>
          <p:cNvPr id="2" name="Rectangle 1"/>
          <p:cNvSpPr/>
          <p:nvPr/>
        </p:nvSpPr>
        <p:spPr bwMode="auto">
          <a:xfrm>
            <a:off x="1688690" y="2884227"/>
            <a:ext cx="7455310" cy="4017692"/>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a:ln>
                <a:noFill/>
              </a:ln>
              <a:solidFill>
                <a:schemeClr val="tx1"/>
              </a:solidFill>
              <a:effectLst/>
              <a:latin typeface="Arial" charset="0"/>
            </a:endParaRPr>
          </a:p>
        </p:txBody>
      </p:sp>
      <p:graphicFrame>
        <p:nvGraphicFramePr>
          <p:cNvPr id="7" name="Object 3"/>
          <p:cNvGraphicFramePr>
            <a:graphicFrameLocks noChangeAspect="1"/>
          </p:cNvGraphicFramePr>
          <p:nvPr>
            <p:extLst>
              <p:ext uri="{D42A27DB-BD31-4B8C-83A1-F6EECF244321}">
                <p14:modId xmlns:p14="http://schemas.microsoft.com/office/powerpoint/2010/main" val="3882389857"/>
              </p:ext>
            </p:extLst>
          </p:nvPr>
        </p:nvGraphicFramePr>
        <p:xfrm>
          <a:off x="1755056" y="2864993"/>
          <a:ext cx="7455280" cy="4036926"/>
        </p:xfrm>
        <a:graphic>
          <a:graphicData uri="http://schemas.openxmlformats.org/presentationml/2006/ole">
            <mc:AlternateContent xmlns:mc="http://schemas.openxmlformats.org/markup-compatibility/2006">
              <mc:Choice xmlns:v="urn:schemas-microsoft-com:vml" Requires="v">
                <p:oleObj spid="_x0000_s5037071" name="Chart" r:id="rId5" imgW="11283840" imgH="6108840" progId="Excel.Sheet.8">
                  <p:embed/>
                </p:oleObj>
              </mc:Choice>
              <mc:Fallback>
                <p:oleObj name="Chart" r:id="rId5" imgW="11283840" imgH="6108840" progId="Excel.Sheet.8">
                  <p:embed/>
                  <p:pic>
                    <p:nvPicPr>
                      <p:cNvPr id="7"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55056" y="2864993"/>
                        <a:ext cx="7455280" cy="4036926"/>
                      </a:xfrm>
                      <a:prstGeom prst="rect">
                        <a:avLst/>
                      </a:prstGeom>
                      <a:noFill/>
                      <a:ln>
                        <a:noFill/>
                      </a:ln>
                      <a:effectLst/>
                      <a:extLst/>
                    </p:spPr>
                  </p:pic>
                </p:oleObj>
              </mc:Fallback>
            </mc:AlternateContent>
          </a:graphicData>
        </a:graphic>
      </p:graphicFrame>
    </p:spTree>
    <p:extLst>
      <p:ext uri="{BB962C8B-B14F-4D97-AF65-F5344CB8AC3E}">
        <p14:creationId xmlns:p14="http://schemas.microsoft.com/office/powerpoint/2010/main" val="40011425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5" descr="usgs.jpeg"/>
          <p:cNvPicPr>
            <a:picLocks noChangeAspect="1"/>
          </p:cNvPicPr>
          <p:nvPr/>
        </p:nvPicPr>
        <p:blipFill>
          <a:blip r:embed="rId3" cstate="print"/>
          <a:srcRect/>
          <a:stretch>
            <a:fillRect/>
          </a:stretch>
        </p:blipFill>
        <p:spPr bwMode="auto">
          <a:xfrm>
            <a:off x="0" y="5963419"/>
            <a:ext cx="1688690" cy="618867"/>
          </a:xfrm>
          <a:prstGeom prst="rect">
            <a:avLst/>
          </a:prstGeom>
          <a:noFill/>
          <a:ln w="9525">
            <a:noFill/>
            <a:miter lim="800000"/>
            <a:headEnd/>
            <a:tailEnd/>
          </a:ln>
        </p:spPr>
      </p:pic>
      <p:sp>
        <p:nvSpPr>
          <p:cNvPr id="9" name="TextBox 8"/>
          <p:cNvSpPr txBox="1"/>
          <p:nvPr/>
        </p:nvSpPr>
        <p:spPr>
          <a:xfrm>
            <a:off x="-66366" y="6563365"/>
            <a:ext cx="3207774" cy="338554"/>
          </a:xfrm>
          <a:prstGeom prst="rect">
            <a:avLst/>
          </a:prstGeom>
          <a:noFill/>
        </p:spPr>
        <p:txBody>
          <a:bodyPr wrap="square" rtlCol="0">
            <a:spAutoFit/>
          </a:bodyPr>
          <a:lstStyle/>
          <a:p>
            <a:r>
              <a:rPr lang="en-US" sz="800" b="1" dirty="0">
                <a:solidFill>
                  <a:schemeClr val="accent3"/>
                </a:solidFill>
              </a:rPr>
              <a:t>U.S. Geological Survey</a:t>
            </a:r>
          </a:p>
          <a:p>
            <a:r>
              <a:rPr lang="en-US" sz="800" b="1" dirty="0">
                <a:solidFill>
                  <a:schemeClr val="accent3"/>
                </a:solidFill>
              </a:rPr>
              <a:t>U.S. Department of Interior  </a:t>
            </a:r>
          </a:p>
        </p:txBody>
      </p:sp>
      <p:sp>
        <p:nvSpPr>
          <p:cNvPr id="10" name="Rectangle 9"/>
          <p:cNvSpPr/>
          <p:nvPr/>
        </p:nvSpPr>
        <p:spPr>
          <a:xfrm>
            <a:off x="0" y="0"/>
            <a:ext cx="9048135" cy="1723549"/>
          </a:xfrm>
          <a:prstGeom prst="rect">
            <a:avLst/>
          </a:prstGeom>
        </p:spPr>
        <p:txBody>
          <a:bodyPr wrap="square">
            <a:spAutoFit/>
          </a:bodyPr>
          <a:lstStyle/>
          <a:p>
            <a:pPr algn="ctr"/>
            <a:r>
              <a:rPr lang="en-US" sz="1400" b="1" dirty="0">
                <a:solidFill>
                  <a:srgbClr val="00FFFF"/>
                </a:solidFill>
              </a:rPr>
              <a:t>Hyperspectral Remote Sensing of </a:t>
            </a:r>
            <a:r>
              <a:rPr lang="en-US" sz="1400" b="1">
                <a:solidFill>
                  <a:srgbClr val="00FFFF"/>
                </a:solidFill>
              </a:rPr>
              <a:t>Agricultural Crops                                                                               </a:t>
            </a:r>
            <a:r>
              <a:rPr lang="en-US" sz="2800" b="1">
                <a:solidFill>
                  <a:srgbClr val="FFFF00"/>
                </a:solidFill>
              </a:rPr>
              <a:t>Crop </a:t>
            </a:r>
            <a:r>
              <a:rPr lang="en-US" sz="2800" b="1" dirty="0">
                <a:solidFill>
                  <a:srgbClr val="FFFF00"/>
                </a:solidFill>
              </a:rPr>
              <a:t>Type Classification Accuracies </a:t>
            </a:r>
            <a:r>
              <a:rPr lang="en-US" sz="2800" b="1" dirty="0">
                <a:solidFill>
                  <a:srgbClr val="FF00FF"/>
                </a:solidFill>
              </a:rPr>
              <a:t>using</a:t>
            </a:r>
            <a:r>
              <a:rPr lang="en-US" sz="2800" b="1" dirty="0">
                <a:solidFill>
                  <a:srgbClr val="FFFF00"/>
                </a:solidFill>
              </a:rPr>
              <a:t>                                             </a:t>
            </a:r>
            <a:r>
              <a:rPr lang="en-US" sz="2000" b="1" dirty="0">
                <a:solidFill>
                  <a:srgbClr val="99CCFF"/>
                </a:solidFill>
              </a:rPr>
              <a:t>EO-1 Hyperion Data</a:t>
            </a:r>
            <a:endParaRPr lang="en-US" sz="2000" dirty="0">
              <a:solidFill>
                <a:srgbClr val="99CCFF"/>
              </a:solidFill>
            </a:endParaRPr>
          </a:p>
          <a:p>
            <a:pPr algn="ctr"/>
            <a:endParaRPr lang="en-US" sz="2400" dirty="0">
              <a:solidFill>
                <a:srgbClr val="99CCFF"/>
              </a:solidFill>
            </a:endParaRPr>
          </a:p>
          <a:p>
            <a:pPr algn="ctr"/>
            <a:endParaRPr lang="en-US" sz="2000" dirty="0">
              <a:solidFill>
                <a:schemeClr val="accent2">
                  <a:lumMod val="60000"/>
                  <a:lumOff val="40000"/>
                </a:schemeClr>
              </a:solidFill>
            </a:endParaRPr>
          </a:p>
        </p:txBody>
      </p:sp>
      <p:sp>
        <p:nvSpPr>
          <p:cNvPr id="3" name="Rectangle 2"/>
          <p:cNvSpPr/>
          <p:nvPr/>
        </p:nvSpPr>
        <p:spPr bwMode="auto">
          <a:xfrm>
            <a:off x="63690" y="1055427"/>
            <a:ext cx="8916537" cy="4907992"/>
          </a:xfrm>
          <a:prstGeom prst="rect">
            <a:avLst/>
          </a:prstGeom>
          <a:solidFill>
            <a:schemeClr val="bg1">
              <a:lumMod val="7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a:ln>
                <a:noFill/>
              </a:ln>
              <a:solidFill>
                <a:schemeClr val="tx1"/>
              </a:solidFill>
              <a:effectLst/>
              <a:latin typeface="Arial" charset="0"/>
            </a:endParaRPr>
          </a:p>
        </p:txBody>
      </p:sp>
      <p:pic>
        <p:nvPicPr>
          <p:cNvPr id="2" name="Picture 1"/>
          <p:cNvPicPr>
            <a:picLocks noChangeAspect="1"/>
          </p:cNvPicPr>
          <p:nvPr/>
        </p:nvPicPr>
        <p:blipFill>
          <a:blip r:embed="rId4"/>
          <a:stretch>
            <a:fillRect/>
          </a:stretch>
        </p:blipFill>
        <p:spPr>
          <a:xfrm>
            <a:off x="218389" y="1012699"/>
            <a:ext cx="9144607" cy="4950720"/>
          </a:xfrm>
          <a:prstGeom prst="rect">
            <a:avLst/>
          </a:prstGeom>
        </p:spPr>
      </p:pic>
      <p:pic>
        <p:nvPicPr>
          <p:cNvPr id="11"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79235" y="2014195"/>
            <a:ext cx="4524068" cy="2876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p:cNvSpPr txBox="1"/>
          <p:nvPr/>
        </p:nvSpPr>
        <p:spPr>
          <a:xfrm>
            <a:off x="1113183" y="5603501"/>
            <a:ext cx="2270539" cy="338554"/>
          </a:xfrm>
          <a:prstGeom prst="rect">
            <a:avLst/>
          </a:prstGeom>
          <a:noFill/>
        </p:spPr>
        <p:txBody>
          <a:bodyPr wrap="square" rtlCol="0">
            <a:spAutoFit/>
          </a:bodyPr>
          <a:lstStyle/>
          <a:p>
            <a:r>
              <a:rPr lang="en-US" sz="1600" b="1" dirty="0" err="1">
                <a:solidFill>
                  <a:srgbClr val="0070C0"/>
                </a:solidFill>
              </a:rPr>
              <a:t>Mariotto</a:t>
            </a:r>
            <a:r>
              <a:rPr lang="en-US" sz="1600" b="1" dirty="0">
                <a:solidFill>
                  <a:srgbClr val="0070C0"/>
                </a:solidFill>
              </a:rPr>
              <a:t> et al., 2013</a:t>
            </a:r>
          </a:p>
        </p:txBody>
      </p:sp>
      <p:sp>
        <p:nvSpPr>
          <p:cNvPr id="12" name="TextBox 11"/>
          <p:cNvSpPr txBox="1"/>
          <p:nvPr/>
        </p:nvSpPr>
        <p:spPr>
          <a:xfrm>
            <a:off x="4876800" y="4890609"/>
            <a:ext cx="4090193" cy="338554"/>
          </a:xfrm>
          <a:prstGeom prst="rect">
            <a:avLst/>
          </a:prstGeom>
          <a:noFill/>
        </p:spPr>
        <p:txBody>
          <a:bodyPr wrap="square" rtlCol="0">
            <a:spAutoFit/>
          </a:bodyPr>
          <a:lstStyle/>
          <a:p>
            <a:r>
              <a:rPr lang="en-US" sz="1600" b="1" dirty="0" err="1">
                <a:solidFill>
                  <a:srgbClr val="0070C0"/>
                </a:solidFill>
              </a:rPr>
              <a:t>Anecee</a:t>
            </a:r>
            <a:r>
              <a:rPr lang="en-US" sz="1600" b="1" dirty="0">
                <a:solidFill>
                  <a:srgbClr val="0070C0"/>
                </a:solidFill>
              </a:rPr>
              <a:t> and Thenkabail, in review</a:t>
            </a:r>
          </a:p>
        </p:txBody>
      </p:sp>
      <p:sp>
        <p:nvSpPr>
          <p:cNvPr id="6" name="TextBox 5"/>
          <p:cNvSpPr txBox="1"/>
          <p:nvPr/>
        </p:nvSpPr>
        <p:spPr>
          <a:xfrm>
            <a:off x="471210" y="1055427"/>
            <a:ext cx="4050748" cy="338554"/>
          </a:xfrm>
          <a:prstGeom prst="rect">
            <a:avLst/>
          </a:prstGeom>
          <a:noFill/>
        </p:spPr>
        <p:txBody>
          <a:bodyPr wrap="square" rtlCol="0">
            <a:spAutoFit/>
          </a:bodyPr>
          <a:lstStyle/>
          <a:p>
            <a:r>
              <a:rPr lang="en-US" sz="1600" b="1" u="sng" dirty="0"/>
              <a:t>Crops</a:t>
            </a:r>
            <a:r>
              <a:rPr lang="en-US" sz="1600" b="1" dirty="0"/>
              <a:t>: rice, wheat, corn, cotton, alfalfa</a:t>
            </a:r>
          </a:p>
        </p:txBody>
      </p:sp>
      <p:sp>
        <p:nvSpPr>
          <p:cNvPr id="13" name="TextBox 12"/>
          <p:cNvSpPr txBox="1"/>
          <p:nvPr/>
        </p:nvSpPr>
        <p:spPr>
          <a:xfrm>
            <a:off x="4594138" y="1730373"/>
            <a:ext cx="4309165" cy="338554"/>
          </a:xfrm>
          <a:prstGeom prst="rect">
            <a:avLst/>
          </a:prstGeom>
          <a:noFill/>
        </p:spPr>
        <p:txBody>
          <a:bodyPr wrap="square" rtlCol="0">
            <a:spAutoFit/>
          </a:bodyPr>
          <a:lstStyle/>
          <a:p>
            <a:r>
              <a:rPr lang="en-US" sz="1600" b="1" u="sng" dirty="0"/>
              <a:t>Crops</a:t>
            </a:r>
            <a:r>
              <a:rPr lang="en-US" sz="1600" b="1" dirty="0"/>
              <a:t>: rice, wheat, corn, cotton, soybeans</a:t>
            </a:r>
          </a:p>
        </p:txBody>
      </p:sp>
    </p:spTree>
    <p:extLst>
      <p:ext uri="{BB962C8B-B14F-4D97-AF65-F5344CB8AC3E}">
        <p14:creationId xmlns:p14="http://schemas.microsoft.com/office/powerpoint/2010/main" val="995013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2719" y="1015444"/>
            <a:ext cx="8905568" cy="2031325"/>
          </a:xfrm>
          <a:prstGeom prst="rect">
            <a:avLst/>
          </a:prstGeom>
          <a:noFill/>
        </p:spPr>
        <p:txBody>
          <a:bodyPr wrap="square" rtlCol="0">
            <a:spAutoFit/>
          </a:bodyPr>
          <a:lstStyle/>
          <a:p>
            <a:r>
              <a:rPr lang="en-US" sz="1600" b="1" dirty="0">
                <a:solidFill>
                  <a:srgbClr val="00FFFF"/>
                </a:solidFill>
              </a:rPr>
              <a:t>Improved accuracies in Crop Type Classification using various Optimal Hyperspectral </a:t>
            </a:r>
            <a:r>
              <a:rPr lang="en-US" sz="1600" b="1" dirty="0" err="1">
                <a:solidFill>
                  <a:srgbClr val="00FFFF"/>
                </a:solidFill>
              </a:rPr>
              <a:t>Narrowbands</a:t>
            </a:r>
            <a:r>
              <a:rPr lang="en-US" sz="1600" b="1" dirty="0">
                <a:solidFill>
                  <a:srgbClr val="00FFFF"/>
                </a:solidFill>
              </a:rPr>
              <a:t> (OHNBs)</a:t>
            </a:r>
          </a:p>
          <a:p>
            <a:pPr marL="342900" indent="-342900">
              <a:buFont typeface="Arial" panose="020B0604020202020204" pitchFamily="34" charset="0"/>
              <a:buChar char="•"/>
            </a:pPr>
            <a:r>
              <a:rPr lang="en-US" sz="1800" b="1" dirty="0">
                <a:solidFill>
                  <a:schemeClr val="accent2">
                    <a:lumMod val="60000"/>
                    <a:lumOff val="40000"/>
                  </a:schemeClr>
                </a:solidFill>
              </a:rPr>
              <a:t>Typically, 15-20 HNBs achieve optimal accuracies in crop type classification. </a:t>
            </a:r>
            <a:r>
              <a:rPr lang="en-US" sz="1800" b="1" dirty="0">
                <a:solidFill>
                  <a:schemeClr val="bg1"/>
                </a:solidFill>
              </a:rPr>
              <a:t>In complex cases where many crops are involved </a:t>
            </a:r>
            <a:r>
              <a:rPr lang="en-US" sz="1800" b="1" dirty="0" err="1">
                <a:solidFill>
                  <a:schemeClr val="bg1"/>
                </a:solidFill>
              </a:rPr>
              <a:t>upto</a:t>
            </a:r>
            <a:r>
              <a:rPr lang="en-US" sz="1800" b="1" dirty="0">
                <a:solidFill>
                  <a:schemeClr val="bg1"/>
                </a:solidFill>
              </a:rPr>
              <a:t> 30 HNBs maybe required. Beyond which accuracies become asymptotic</a:t>
            </a:r>
          </a:p>
          <a:p>
            <a:endParaRPr lang="en-US" sz="2000" b="1" dirty="0">
              <a:solidFill>
                <a:srgbClr val="00FFFF"/>
              </a:solidFill>
            </a:endParaRPr>
          </a:p>
          <a:p>
            <a:endParaRPr lang="en-US" sz="2000" b="1" dirty="0">
              <a:solidFill>
                <a:srgbClr val="00FFFF"/>
              </a:solidFill>
            </a:endParaRPr>
          </a:p>
        </p:txBody>
      </p:sp>
      <p:pic>
        <p:nvPicPr>
          <p:cNvPr id="8" name="Picture 5" descr="usgs.jpeg"/>
          <p:cNvPicPr>
            <a:picLocks noChangeAspect="1"/>
          </p:cNvPicPr>
          <p:nvPr/>
        </p:nvPicPr>
        <p:blipFill>
          <a:blip r:embed="rId3" cstate="print"/>
          <a:srcRect/>
          <a:stretch>
            <a:fillRect/>
          </a:stretch>
        </p:blipFill>
        <p:spPr bwMode="auto">
          <a:xfrm>
            <a:off x="0" y="5963419"/>
            <a:ext cx="1688690" cy="618867"/>
          </a:xfrm>
          <a:prstGeom prst="rect">
            <a:avLst/>
          </a:prstGeom>
          <a:noFill/>
          <a:ln w="9525">
            <a:noFill/>
            <a:miter lim="800000"/>
            <a:headEnd/>
            <a:tailEnd/>
          </a:ln>
        </p:spPr>
      </p:pic>
      <p:sp>
        <p:nvSpPr>
          <p:cNvPr id="9" name="TextBox 8"/>
          <p:cNvSpPr txBox="1"/>
          <p:nvPr/>
        </p:nvSpPr>
        <p:spPr>
          <a:xfrm>
            <a:off x="-66366" y="6563365"/>
            <a:ext cx="3207774" cy="338554"/>
          </a:xfrm>
          <a:prstGeom prst="rect">
            <a:avLst/>
          </a:prstGeom>
          <a:noFill/>
        </p:spPr>
        <p:txBody>
          <a:bodyPr wrap="square" rtlCol="0">
            <a:spAutoFit/>
          </a:bodyPr>
          <a:lstStyle/>
          <a:p>
            <a:r>
              <a:rPr lang="en-US" sz="800" b="1" dirty="0">
                <a:solidFill>
                  <a:schemeClr val="accent3"/>
                </a:solidFill>
              </a:rPr>
              <a:t>U.S. Geological Survey</a:t>
            </a:r>
          </a:p>
          <a:p>
            <a:r>
              <a:rPr lang="en-US" sz="800" b="1" dirty="0">
                <a:solidFill>
                  <a:schemeClr val="accent3"/>
                </a:solidFill>
              </a:rPr>
              <a:t>U.S. Department of Interior  </a:t>
            </a:r>
          </a:p>
        </p:txBody>
      </p:sp>
      <p:sp>
        <p:nvSpPr>
          <p:cNvPr id="10" name="Rectangle 9"/>
          <p:cNvSpPr/>
          <p:nvPr/>
        </p:nvSpPr>
        <p:spPr>
          <a:xfrm>
            <a:off x="34731" y="0"/>
            <a:ext cx="9048135" cy="1631216"/>
          </a:xfrm>
          <a:prstGeom prst="rect">
            <a:avLst/>
          </a:prstGeom>
        </p:spPr>
        <p:txBody>
          <a:bodyPr wrap="square">
            <a:spAutoFit/>
          </a:bodyPr>
          <a:lstStyle/>
          <a:p>
            <a:pPr algn="ctr"/>
            <a:r>
              <a:rPr lang="en-US" sz="1400" b="1" dirty="0">
                <a:solidFill>
                  <a:srgbClr val="00FFFF"/>
                </a:solidFill>
              </a:rPr>
              <a:t>Hyperspectral Remote Sensing of Agricultural Crops                                                                                                  </a:t>
            </a:r>
            <a:r>
              <a:rPr lang="en-US" sz="1800" b="1" dirty="0">
                <a:solidFill>
                  <a:srgbClr val="FFFF00"/>
                </a:solidFill>
              </a:rPr>
              <a:t>Crop Type Classifications: </a:t>
            </a:r>
            <a:r>
              <a:rPr lang="en-US" sz="1800" b="1" dirty="0">
                <a:solidFill>
                  <a:srgbClr val="FF66FF"/>
                </a:solidFill>
              </a:rPr>
              <a:t>corn, soybeans, cotton, rice, wheat </a:t>
            </a:r>
            <a:r>
              <a:rPr lang="en-US" sz="1800" b="1" dirty="0">
                <a:solidFill>
                  <a:srgbClr val="FFFF00"/>
                </a:solidFill>
              </a:rPr>
              <a:t>using                 </a:t>
            </a:r>
            <a:r>
              <a:rPr lang="en-US" sz="2400" b="1" dirty="0">
                <a:solidFill>
                  <a:srgbClr val="99CCFF"/>
                </a:solidFill>
              </a:rPr>
              <a:t>EO-1 Hyperion Data for USA</a:t>
            </a:r>
            <a:endParaRPr lang="en-US" sz="2400" dirty="0">
              <a:solidFill>
                <a:srgbClr val="99CCFF"/>
              </a:solidFill>
            </a:endParaRPr>
          </a:p>
          <a:p>
            <a:pPr algn="ctr"/>
            <a:endParaRPr lang="en-US" sz="2400" dirty="0">
              <a:solidFill>
                <a:srgbClr val="99CCFF"/>
              </a:solidFill>
            </a:endParaRPr>
          </a:p>
          <a:p>
            <a:pPr algn="ctr"/>
            <a:endParaRPr lang="en-US" sz="2000" dirty="0">
              <a:solidFill>
                <a:schemeClr val="accent2">
                  <a:lumMod val="60000"/>
                  <a:lumOff val="40000"/>
                </a:schemeClr>
              </a:solidFill>
            </a:endParaRPr>
          </a:p>
        </p:txBody>
      </p:sp>
      <p:pic>
        <p:nvPicPr>
          <p:cNvPr id="5010435"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731" y="2680965"/>
            <a:ext cx="4479235" cy="2850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10436"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551229" y="2667969"/>
            <a:ext cx="4524068" cy="2876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1781809" y="5544382"/>
            <a:ext cx="5464313" cy="400110"/>
          </a:xfrm>
          <a:prstGeom prst="rect">
            <a:avLst/>
          </a:prstGeom>
          <a:noFill/>
        </p:spPr>
        <p:txBody>
          <a:bodyPr wrap="square" rtlCol="0">
            <a:spAutoFit/>
          </a:bodyPr>
          <a:lstStyle/>
          <a:p>
            <a:r>
              <a:rPr lang="en-US" sz="2000" b="1" u="sng" dirty="0">
                <a:solidFill>
                  <a:srgbClr val="00FFFF"/>
                </a:solidFill>
              </a:rPr>
              <a:t>Credits</a:t>
            </a:r>
            <a:r>
              <a:rPr lang="en-US" sz="2000" b="1" dirty="0">
                <a:solidFill>
                  <a:srgbClr val="00FFFF"/>
                </a:solidFill>
              </a:rPr>
              <a:t>: </a:t>
            </a:r>
            <a:r>
              <a:rPr lang="en-US" sz="2000" b="1" dirty="0" err="1">
                <a:solidFill>
                  <a:schemeClr val="bg1"/>
                </a:solidFill>
              </a:rPr>
              <a:t>Aneece</a:t>
            </a:r>
            <a:r>
              <a:rPr lang="en-US" sz="2000" b="1" dirty="0">
                <a:solidFill>
                  <a:schemeClr val="bg1"/>
                </a:solidFill>
              </a:rPr>
              <a:t> and Thenkabail, in review</a:t>
            </a:r>
          </a:p>
        </p:txBody>
      </p:sp>
    </p:spTree>
    <p:extLst>
      <p:ext uri="{BB962C8B-B14F-4D97-AF65-F5344CB8AC3E}">
        <p14:creationId xmlns:p14="http://schemas.microsoft.com/office/powerpoint/2010/main" val="35207752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2719" y="1015444"/>
            <a:ext cx="8905568" cy="2554545"/>
          </a:xfrm>
          <a:prstGeom prst="rect">
            <a:avLst/>
          </a:prstGeom>
          <a:noFill/>
        </p:spPr>
        <p:txBody>
          <a:bodyPr wrap="square" rtlCol="0">
            <a:spAutoFit/>
          </a:bodyPr>
          <a:lstStyle/>
          <a:p>
            <a:r>
              <a:rPr lang="en-US" sz="2000" b="1" dirty="0">
                <a:solidFill>
                  <a:srgbClr val="00FFFF"/>
                </a:solidFill>
              </a:rPr>
              <a:t>Improved accuracies in Crop Type Classification using various Optimal Hyperspectral </a:t>
            </a:r>
            <a:r>
              <a:rPr lang="en-US" sz="2000" b="1" dirty="0" err="1">
                <a:solidFill>
                  <a:srgbClr val="00FFFF"/>
                </a:solidFill>
              </a:rPr>
              <a:t>Narrowbands</a:t>
            </a:r>
            <a:r>
              <a:rPr lang="en-US" sz="2000" b="1" dirty="0">
                <a:solidFill>
                  <a:srgbClr val="00FFFF"/>
                </a:solidFill>
              </a:rPr>
              <a:t> (OHNBs)</a:t>
            </a:r>
          </a:p>
          <a:p>
            <a:pPr marL="342900" indent="-342900">
              <a:buFont typeface="Arial" panose="020B0604020202020204" pitchFamily="34" charset="0"/>
              <a:buChar char="•"/>
            </a:pPr>
            <a:r>
              <a:rPr lang="en-US" sz="2000" b="1" dirty="0">
                <a:solidFill>
                  <a:schemeClr val="accent2">
                    <a:lumMod val="60000"/>
                    <a:lumOff val="40000"/>
                  </a:schemeClr>
                </a:solidFill>
              </a:rPr>
              <a:t>Typically, 15-20 HNBs achieve optimal accuracies in crop type classification. </a:t>
            </a:r>
            <a:r>
              <a:rPr lang="en-US" sz="2000" b="1" dirty="0">
                <a:solidFill>
                  <a:schemeClr val="bg1"/>
                </a:solidFill>
              </a:rPr>
              <a:t>In complex cases where many crops are involved </a:t>
            </a:r>
            <a:r>
              <a:rPr lang="en-US" sz="2000" b="1" dirty="0" err="1">
                <a:solidFill>
                  <a:schemeClr val="bg1"/>
                </a:solidFill>
              </a:rPr>
              <a:t>upto</a:t>
            </a:r>
            <a:r>
              <a:rPr lang="en-US" sz="2000" b="1" dirty="0">
                <a:solidFill>
                  <a:schemeClr val="bg1"/>
                </a:solidFill>
              </a:rPr>
              <a:t> 30 HNBs maybe required. Beyond which accuracies become asymptotic</a:t>
            </a:r>
          </a:p>
          <a:p>
            <a:endParaRPr lang="en-US" sz="2000" b="1" dirty="0">
              <a:solidFill>
                <a:srgbClr val="00FFFF"/>
              </a:solidFill>
            </a:endParaRPr>
          </a:p>
          <a:p>
            <a:endParaRPr lang="en-US" sz="2000" b="1" dirty="0">
              <a:solidFill>
                <a:srgbClr val="00FFFF"/>
              </a:solidFill>
            </a:endParaRPr>
          </a:p>
        </p:txBody>
      </p:sp>
      <p:pic>
        <p:nvPicPr>
          <p:cNvPr id="8" name="Picture 5" descr="usgs.jpeg"/>
          <p:cNvPicPr>
            <a:picLocks noChangeAspect="1"/>
          </p:cNvPicPr>
          <p:nvPr/>
        </p:nvPicPr>
        <p:blipFill>
          <a:blip r:embed="rId3" cstate="print"/>
          <a:srcRect/>
          <a:stretch>
            <a:fillRect/>
          </a:stretch>
        </p:blipFill>
        <p:spPr bwMode="auto">
          <a:xfrm>
            <a:off x="0" y="5963419"/>
            <a:ext cx="1688690" cy="618867"/>
          </a:xfrm>
          <a:prstGeom prst="rect">
            <a:avLst/>
          </a:prstGeom>
          <a:noFill/>
          <a:ln w="9525">
            <a:noFill/>
            <a:miter lim="800000"/>
            <a:headEnd/>
            <a:tailEnd/>
          </a:ln>
        </p:spPr>
      </p:pic>
      <p:sp>
        <p:nvSpPr>
          <p:cNvPr id="9" name="TextBox 8"/>
          <p:cNvSpPr txBox="1"/>
          <p:nvPr/>
        </p:nvSpPr>
        <p:spPr>
          <a:xfrm>
            <a:off x="-66366" y="6563365"/>
            <a:ext cx="3207774" cy="338554"/>
          </a:xfrm>
          <a:prstGeom prst="rect">
            <a:avLst/>
          </a:prstGeom>
          <a:noFill/>
        </p:spPr>
        <p:txBody>
          <a:bodyPr wrap="square" rtlCol="0">
            <a:spAutoFit/>
          </a:bodyPr>
          <a:lstStyle/>
          <a:p>
            <a:r>
              <a:rPr lang="en-US" sz="800" b="1" dirty="0">
                <a:solidFill>
                  <a:schemeClr val="accent3"/>
                </a:solidFill>
              </a:rPr>
              <a:t>U.S. Geological Survey</a:t>
            </a:r>
          </a:p>
          <a:p>
            <a:r>
              <a:rPr lang="en-US" sz="800" b="1" dirty="0">
                <a:solidFill>
                  <a:schemeClr val="accent3"/>
                </a:solidFill>
              </a:rPr>
              <a:t>U.S. Department of Interior  </a:t>
            </a:r>
          </a:p>
        </p:txBody>
      </p:sp>
      <p:sp>
        <p:nvSpPr>
          <p:cNvPr id="2" name="TextBox 1"/>
          <p:cNvSpPr txBox="1"/>
          <p:nvPr/>
        </p:nvSpPr>
        <p:spPr>
          <a:xfrm>
            <a:off x="1781809" y="5544382"/>
            <a:ext cx="5464313" cy="400110"/>
          </a:xfrm>
          <a:prstGeom prst="rect">
            <a:avLst/>
          </a:prstGeom>
          <a:noFill/>
        </p:spPr>
        <p:txBody>
          <a:bodyPr wrap="square" rtlCol="0">
            <a:spAutoFit/>
          </a:bodyPr>
          <a:lstStyle/>
          <a:p>
            <a:r>
              <a:rPr lang="en-US" sz="2000" b="1" u="sng" dirty="0">
                <a:solidFill>
                  <a:srgbClr val="00FFFF"/>
                </a:solidFill>
              </a:rPr>
              <a:t>Credits</a:t>
            </a:r>
            <a:r>
              <a:rPr lang="en-US" sz="2000" b="1" dirty="0">
                <a:solidFill>
                  <a:srgbClr val="00FFFF"/>
                </a:solidFill>
              </a:rPr>
              <a:t>: </a:t>
            </a:r>
            <a:r>
              <a:rPr lang="en-US" sz="2000" b="1" dirty="0" err="1">
                <a:solidFill>
                  <a:schemeClr val="bg1"/>
                </a:solidFill>
              </a:rPr>
              <a:t>Aneece</a:t>
            </a:r>
            <a:r>
              <a:rPr lang="en-US" sz="2000" b="1" dirty="0">
                <a:solidFill>
                  <a:schemeClr val="bg1"/>
                </a:solidFill>
              </a:rPr>
              <a:t> and Thenkabail, in review</a:t>
            </a:r>
          </a:p>
        </p:txBody>
      </p:sp>
      <p:pic>
        <p:nvPicPr>
          <p:cNvPr id="5011458"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435" y="2667969"/>
            <a:ext cx="4524068" cy="2876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11459"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605503" y="2667969"/>
            <a:ext cx="4524068" cy="2876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10"/>
          <p:cNvSpPr/>
          <p:nvPr/>
        </p:nvSpPr>
        <p:spPr>
          <a:xfrm>
            <a:off x="44172" y="-47481"/>
            <a:ext cx="9048135" cy="1631216"/>
          </a:xfrm>
          <a:prstGeom prst="rect">
            <a:avLst/>
          </a:prstGeom>
        </p:spPr>
        <p:txBody>
          <a:bodyPr wrap="square">
            <a:spAutoFit/>
          </a:bodyPr>
          <a:lstStyle/>
          <a:p>
            <a:pPr algn="ctr"/>
            <a:r>
              <a:rPr lang="en-US" sz="1400" b="1" dirty="0">
                <a:solidFill>
                  <a:srgbClr val="00FFFF"/>
                </a:solidFill>
              </a:rPr>
              <a:t>Hyperspectral Remote Sensing of Agricultural Crops                                                                                          </a:t>
            </a:r>
            <a:r>
              <a:rPr lang="en-US" sz="1800" b="1" dirty="0">
                <a:solidFill>
                  <a:srgbClr val="FFFF00"/>
                </a:solidFill>
              </a:rPr>
              <a:t>Crop Type Classifications: </a:t>
            </a:r>
            <a:r>
              <a:rPr lang="en-US" sz="1800" b="1" dirty="0">
                <a:solidFill>
                  <a:srgbClr val="FF66FF"/>
                </a:solidFill>
              </a:rPr>
              <a:t>corn, soybeans, cotton, rice, wheat </a:t>
            </a:r>
            <a:r>
              <a:rPr lang="en-US" sz="1800" b="1" dirty="0">
                <a:solidFill>
                  <a:srgbClr val="FFFF00"/>
                </a:solidFill>
              </a:rPr>
              <a:t>using                 </a:t>
            </a:r>
            <a:r>
              <a:rPr lang="en-US" sz="2400" b="1" dirty="0">
                <a:solidFill>
                  <a:srgbClr val="99CCFF"/>
                </a:solidFill>
              </a:rPr>
              <a:t>EO-1 Hyperion Data for USA</a:t>
            </a:r>
            <a:endParaRPr lang="en-US" sz="2400" dirty="0">
              <a:solidFill>
                <a:srgbClr val="99CCFF"/>
              </a:solidFill>
            </a:endParaRPr>
          </a:p>
          <a:p>
            <a:pPr algn="ctr"/>
            <a:endParaRPr lang="en-US" sz="2400" dirty="0">
              <a:solidFill>
                <a:srgbClr val="99CCFF"/>
              </a:solidFill>
            </a:endParaRPr>
          </a:p>
          <a:p>
            <a:pPr algn="ctr"/>
            <a:endParaRPr lang="en-US" sz="2000" dirty="0">
              <a:solidFill>
                <a:schemeClr val="accent2">
                  <a:lumMod val="60000"/>
                  <a:lumOff val="40000"/>
                </a:schemeClr>
              </a:solidFill>
            </a:endParaRPr>
          </a:p>
        </p:txBody>
      </p:sp>
    </p:spTree>
    <p:extLst>
      <p:ext uri="{BB962C8B-B14F-4D97-AF65-F5344CB8AC3E}">
        <p14:creationId xmlns:p14="http://schemas.microsoft.com/office/powerpoint/2010/main" val="8518271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5" descr="usgs.jpeg"/>
          <p:cNvPicPr>
            <a:picLocks noChangeAspect="1"/>
          </p:cNvPicPr>
          <p:nvPr/>
        </p:nvPicPr>
        <p:blipFill>
          <a:blip r:embed="rId3" cstate="print"/>
          <a:srcRect/>
          <a:stretch>
            <a:fillRect/>
          </a:stretch>
        </p:blipFill>
        <p:spPr bwMode="auto">
          <a:xfrm>
            <a:off x="0" y="5963419"/>
            <a:ext cx="1688690" cy="618867"/>
          </a:xfrm>
          <a:prstGeom prst="rect">
            <a:avLst/>
          </a:prstGeom>
          <a:noFill/>
          <a:ln w="9525">
            <a:noFill/>
            <a:miter lim="800000"/>
            <a:headEnd/>
            <a:tailEnd/>
          </a:ln>
        </p:spPr>
      </p:pic>
      <p:sp>
        <p:nvSpPr>
          <p:cNvPr id="9" name="TextBox 8"/>
          <p:cNvSpPr txBox="1"/>
          <p:nvPr/>
        </p:nvSpPr>
        <p:spPr>
          <a:xfrm>
            <a:off x="-66366" y="6563365"/>
            <a:ext cx="3207774" cy="338554"/>
          </a:xfrm>
          <a:prstGeom prst="rect">
            <a:avLst/>
          </a:prstGeom>
          <a:noFill/>
        </p:spPr>
        <p:txBody>
          <a:bodyPr wrap="square" rtlCol="0">
            <a:spAutoFit/>
          </a:bodyPr>
          <a:lstStyle/>
          <a:p>
            <a:r>
              <a:rPr lang="en-US" sz="800" b="1" dirty="0">
                <a:solidFill>
                  <a:schemeClr val="accent3"/>
                </a:solidFill>
              </a:rPr>
              <a:t>U.S. Geological Survey</a:t>
            </a:r>
          </a:p>
          <a:p>
            <a:r>
              <a:rPr lang="en-US" sz="800" b="1" dirty="0">
                <a:solidFill>
                  <a:schemeClr val="accent3"/>
                </a:solidFill>
              </a:rPr>
              <a:t>U.S. Department of Interior  </a:t>
            </a:r>
          </a:p>
        </p:txBody>
      </p:sp>
      <p:sp>
        <p:nvSpPr>
          <p:cNvPr id="10" name="Rectangle 9"/>
          <p:cNvSpPr/>
          <p:nvPr/>
        </p:nvSpPr>
        <p:spPr>
          <a:xfrm>
            <a:off x="44172" y="-47481"/>
            <a:ext cx="9048135" cy="1631216"/>
          </a:xfrm>
          <a:prstGeom prst="rect">
            <a:avLst/>
          </a:prstGeom>
        </p:spPr>
        <p:txBody>
          <a:bodyPr wrap="square">
            <a:spAutoFit/>
          </a:bodyPr>
          <a:lstStyle/>
          <a:p>
            <a:pPr algn="ctr"/>
            <a:r>
              <a:rPr lang="en-US" sz="1400" b="1" dirty="0">
                <a:solidFill>
                  <a:srgbClr val="00FFFF"/>
                </a:solidFill>
              </a:rPr>
              <a:t>Hyperspectral Remote Sensing of Agricultural Crops                                                                                                  </a:t>
            </a:r>
            <a:r>
              <a:rPr lang="en-US" sz="1800" b="1" dirty="0">
                <a:solidFill>
                  <a:srgbClr val="FFFF00"/>
                </a:solidFill>
              </a:rPr>
              <a:t>Crop Type Classifications: </a:t>
            </a:r>
            <a:r>
              <a:rPr lang="en-US" sz="1800" b="1" dirty="0">
                <a:solidFill>
                  <a:srgbClr val="FF66FF"/>
                </a:solidFill>
              </a:rPr>
              <a:t>corn, soybeans, cotton, rice, wheat </a:t>
            </a:r>
            <a:r>
              <a:rPr lang="en-US" sz="1800" b="1" dirty="0">
                <a:solidFill>
                  <a:srgbClr val="FFFF00"/>
                </a:solidFill>
              </a:rPr>
              <a:t>using                 </a:t>
            </a:r>
            <a:r>
              <a:rPr lang="en-US" sz="2400" b="1" dirty="0">
                <a:solidFill>
                  <a:srgbClr val="99CCFF"/>
                </a:solidFill>
              </a:rPr>
              <a:t>USDA CDL </a:t>
            </a:r>
            <a:r>
              <a:rPr lang="en-US" sz="2400" b="1" i="1" dirty="0">
                <a:solidFill>
                  <a:schemeClr val="bg1"/>
                </a:solidFill>
              </a:rPr>
              <a:t>versus</a:t>
            </a:r>
            <a:r>
              <a:rPr lang="en-US" sz="2400" b="1" dirty="0">
                <a:solidFill>
                  <a:srgbClr val="99CCFF"/>
                </a:solidFill>
              </a:rPr>
              <a:t> EO-1 Hyperion Data Versus for USA</a:t>
            </a:r>
            <a:endParaRPr lang="en-US" sz="2400" dirty="0">
              <a:solidFill>
                <a:srgbClr val="99CCFF"/>
              </a:solidFill>
            </a:endParaRPr>
          </a:p>
          <a:p>
            <a:pPr algn="ctr"/>
            <a:endParaRPr lang="en-US" sz="2400" dirty="0">
              <a:solidFill>
                <a:srgbClr val="99CCFF"/>
              </a:solidFill>
            </a:endParaRPr>
          </a:p>
          <a:p>
            <a:pPr algn="ctr"/>
            <a:endParaRPr lang="en-US" sz="2000" dirty="0">
              <a:solidFill>
                <a:schemeClr val="accent2">
                  <a:lumMod val="60000"/>
                  <a:lumOff val="40000"/>
                </a:schemeClr>
              </a:solidFill>
            </a:endParaRPr>
          </a:p>
        </p:txBody>
      </p:sp>
      <p:pic>
        <p:nvPicPr>
          <p:cNvPr id="501350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049" y="923926"/>
            <a:ext cx="4540008" cy="59340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1350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30459" y="923925"/>
            <a:ext cx="4513541" cy="593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66366" y="6373413"/>
            <a:ext cx="2389914" cy="461665"/>
          </a:xfrm>
          <a:prstGeom prst="rect">
            <a:avLst/>
          </a:prstGeom>
          <a:noFill/>
        </p:spPr>
        <p:txBody>
          <a:bodyPr wrap="square" rtlCol="0">
            <a:spAutoFit/>
          </a:bodyPr>
          <a:lstStyle/>
          <a:p>
            <a:r>
              <a:rPr lang="en-US" sz="1200" b="1" u="sng" dirty="0">
                <a:solidFill>
                  <a:srgbClr val="7030A0"/>
                </a:solidFill>
              </a:rPr>
              <a:t>Credits</a:t>
            </a:r>
            <a:r>
              <a:rPr lang="en-US" sz="1200" b="1" dirty="0">
                <a:solidFill>
                  <a:srgbClr val="7030A0"/>
                </a:solidFill>
              </a:rPr>
              <a:t>:</a:t>
            </a:r>
            <a:r>
              <a:rPr lang="en-US" sz="1200" b="1" dirty="0">
                <a:solidFill>
                  <a:srgbClr val="00FFFF"/>
                </a:solidFill>
              </a:rPr>
              <a:t> </a:t>
            </a:r>
            <a:r>
              <a:rPr lang="en-US" sz="1200" b="1" dirty="0" err="1">
                <a:solidFill>
                  <a:srgbClr val="FF9900"/>
                </a:solidFill>
              </a:rPr>
              <a:t>Aneece</a:t>
            </a:r>
            <a:r>
              <a:rPr lang="en-US" sz="1200" b="1" dirty="0">
                <a:solidFill>
                  <a:srgbClr val="FF9900"/>
                </a:solidFill>
              </a:rPr>
              <a:t> and Thenkabail, in review</a:t>
            </a:r>
          </a:p>
        </p:txBody>
      </p:sp>
      <p:sp>
        <p:nvSpPr>
          <p:cNvPr id="3" name="TextBox 2"/>
          <p:cNvSpPr txBox="1"/>
          <p:nvPr/>
        </p:nvSpPr>
        <p:spPr>
          <a:xfrm>
            <a:off x="116960" y="1408953"/>
            <a:ext cx="1124986" cy="646331"/>
          </a:xfrm>
          <a:prstGeom prst="rect">
            <a:avLst/>
          </a:prstGeom>
          <a:noFill/>
        </p:spPr>
        <p:txBody>
          <a:bodyPr wrap="square" rtlCol="0">
            <a:spAutoFit/>
          </a:bodyPr>
          <a:lstStyle/>
          <a:p>
            <a:r>
              <a:rPr lang="en-US" sz="1200" b="1" dirty="0">
                <a:solidFill>
                  <a:srgbClr val="7030A0"/>
                </a:solidFill>
              </a:rPr>
              <a:t>Original Hyperion image</a:t>
            </a:r>
          </a:p>
        </p:txBody>
      </p:sp>
      <p:sp>
        <p:nvSpPr>
          <p:cNvPr id="12" name="TextBox 11"/>
          <p:cNvSpPr txBox="1"/>
          <p:nvPr/>
        </p:nvSpPr>
        <p:spPr>
          <a:xfrm>
            <a:off x="1688690" y="1373577"/>
            <a:ext cx="785261" cy="461665"/>
          </a:xfrm>
          <a:prstGeom prst="rect">
            <a:avLst/>
          </a:prstGeom>
          <a:noFill/>
        </p:spPr>
        <p:txBody>
          <a:bodyPr wrap="square" rtlCol="0">
            <a:spAutoFit/>
          </a:bodyPr>
          <a:lstStyle/>
          <a:p>
            <a:r>
              <a:rPr lang="en-US" sz="1200" b="1" dirty="0">
                <a:solidFill>
                  <a:srgbClr val="7030A0"/>
                </a:solidFill>
              </a:rPr>
              <a:t>USDA CDL</a:t>
            </a:r>
          </a:p>
        </p:txBody>
      </p:sp>
      <p:sp>
        <p:nvSpPr>
          <p:cNvPr id="13" name="TextBox 12"/>
          <p:cNvSpPr txBox="1"/>
          <p:nvPr/>
        </p:nvSpPr>
        <p:spPr>
          <a:xfrm>
            <a:off x="4766297" y="1322124"/>
            <a:ext cx="1124986" cy="646331"/>
          </a:xfrm>
          <a:prstGeom prst="rect">
            <a:avLst/>
          </a:prstGeom>
          <a:noFill/>
        </p:spPr>
        <p:txBody>
          <a:bodyPr wrap="square" rtlCol="0">
            <a:spAutoFit/>
          </a:bodyPr>
          <a:lstStyle/>
          <a:p>
            <a:r>
              <a:rPr lang="en-US" sz="1200" b="1" dirty="0">
                <a:solidFill>
                  <a:srgbClr val="7030A0"/>
                </a:solidFill>
              </a:rPr>
              <a:t>Original Hyperion image</a:t>
            </a:r>
          </a:p>
        </p:txBody>
      </p:sp>
      <p:sp>
        <p:nvSpPr>
          <p:cNvPr id="14" name="TextBox 13"/>
          <p:cNvSpPr txBox="1"/>
          <p:nvPr/>
        </p:nvSpPr>
        <p:spPr>
          <a:xfrm>
            <a:off x="6342817" y="1345207"/>
            <a:ext cx="785261" cy="461665"/>
          </a:xfrm>
          <a:prstGeom prst="rect">
            <a:avLst/>
          </a:prstGeom>
          <a:noFill/>
        </p:spPr>
        <p:txBody>
          <a:bodyPr wrap="square" rtlCol="0">
            <a:spAutoFit/>
          </a:bodyPr>
          <a:lstStyle/>
          <a:p>
            <a:r>
              <a:rPr lang="en-US" sz="1200" b="1" dirty="0">
                <a:solidFill>
                  <a:srgbClr val="7030A0"/>
                </a:solidFill>
              </a:rPr>
              <a:t>USDA CDL</a:t>
            </a:r>
          </a:p>
        </p:txBody>
      </p:sp>
      <p:sp>
        <p:nvSpPr>
          <p:cNvPr id="15" name="TextBox 14"/>
          <p:cNvSpPr txBox="1"/>
          <p:nvPr/>
        </p:nvSpPr>
        <p:spPr>
          <a:xfrm>
            <a:off x="2666229" y="1345207"/>
            <a:ext cx="1059610" cy="646331"/>
          </a:xfrm>
          <a:prstGeom prst="rect">
            <a:avLst/>
          </a:prstGeom>
          <a:noFill/>
        </p:spPr>
        <p:txBody>
          <a:bodyPr wrap="square" rtlCol="0">
            <a:spAutoFit/>
          </a:bodyPr>
          <a:lstStyle/>
          <a:p>
            <a:r>
              <a:rPr lang="en-US" sz="1200" b="1" dirty="0">
                <a:solidFill>
                  <a:srgbClr val="7030A0"/>
                </a:solidFill>
              </a:rPr>
              <a:t>Hyperion using        15 OHNBs</a:t>
            </a:r>
          </a:p>
        </p:txBody>
      </p:sp>
      <p:sp>
        <p:nvSpPr>
          <p:cNvPr id="16" name="TextBox 15"/>
          <p:cNvSpPr txBox="1"/>
          <p:nvPr/>
        </p:nvSpPr>
        <p:spPr>
          <a:xfrm>
            <a:off x="7290546" y="1347766"/>
            <a:ext cx="1059610" cy="646331"/>
          </a:xfrm>
          <a:prstGeom prst="rect">
            <a:avLst/>
          </a:prstGeom>
          <a:noFill/>
        </p:spPr>
        <p:txBody>
          <a:bodyPr wrap="square" rtlCol="0">
            <a:spAutoFit/>
          </a:bodyPr>
          <a:lstStyle/>
          <a:p>
            <a:r>
              <a:rPr lang="en-US" sz="1200" b="1" dirty="0">
                <a:solidFill>
                  <a:srgbClr val="7030A0"/>
                </a:solidFill>
              </a:rPr>
              <a:t>Hyperion using        15 OHNBs</a:t>
            </a:r>
          </a:p>
        </p:txBody>
      </p:sp>
      <p:sp>
        <p:nvSpPr>
          <p:cNvPr id="6" name="Rectangle 5"/>
          <p:cNvSpPr/>
          <p:nvPr/>
        </p:nvSpPr>
        <p:spPr bwMode="auto">
          <a:xfrm>
            <a:off x="3759200" y="2151270"/>
            <a:ext cx="1197113" cy="2526747"/>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a:ln>
                <a:noFill/>
              </a:ln>
              <a:solidFill>
                <a:schemeClr val="tx1"/>
              </a:solidFill>
              <a:effectLst/>
              <a:latin typeface="Arial" charset="0"/>
            </a:endParaRPr>
          </a:p>
        </p:txBody>
      </p:sp>
      <p:sp>
        <p:nvSpPr>
          <p:cNvPr id="4" name="Rectangle 3"/>
          <p:cNvSpPr/>
          <p:nvPr/>
        </p:nvSpPr>
        <p:spPr>
          <a:xfrm>
            <a:off x="3725839" y="2193623"/>
            <a:ext cx="1339244" cy="2492990"/>
          </a:xfrm>
          <a:prstGeom prst="rect">
            <a:avLst/>
          </a:prstGeom>
        </p:spPr>
        <p:txBody>
          <a:bodyPr wrap="square">
            <a:spAutoFit/>
          </a:bodyPr>
          <a:lstStyle/>
          <a:p>
            <a:r>
              <a:rPr lang="en-US" sz="1200" b="1" dirty="0">
                <a:solidFill>
                  <a:schemeClr val="accent2">
                    <a:lumMod val="60000"/>
                    <a:lumOff val="40000"/>
                  </a:schemeClr>
                </a:solidFill>
                <a:latin typeface="Times New Roman" panose="02020603050405020304" pitchFamily="18" charset="0"/>
                <a:ea typeface="Times New Roman" panose="02020603050405020304" pitchFamily="18" charset="0"/>
              </a:rPr>
              <a:t>Overwhelmingly, 15-20 hyperspectral </a:t>
            </a:r>
            <a:r>
              <a:rPr lang="en-US" sz="1200" b="1" dirty="0" err="1">
                <a:solidFill>
                  <a:schemeClr val="accent2">
                    <a:lumMod val="60000"/>
                    <a:lumOff val="40000"/>
                  </a:schemeClr>
                </a:solidFill>
                <a:latin typeface="Times New Roman" panose="02020603050405020304" pitchFamily="18" charset="0"/>
                <a:ea typeface="Times New Roman" panose="02020603050405020304" pitchFamily="18" charset="0"/>
              </a:rPr>
              <a:t>narrowbands</a:t>
            </a:r>
            <a:r>
              <a:rPr lang="en-US" sz="1200" b="1" dirty="0">
                <a:solidFill>
                  <a:schemeClr val="accent2">
                    <a:lumMod val="60000"/>
                    <a:lumOff val="40000"/>
                  </a:schemeClr>
                </a:solidFill>
                <a:latin typeface="Times New Roman" panose="02020603050405020304" pitchFamily="18" charset="0"/>
                <a:ea typeface="Times New Roman" panose="02020603050405020304" pitchFamily="18" charset="0"/>
              </a:rPr>
              <a:t> (HNBs) achieved about 90% overall, producer’s, and user’s accuracies in classifying crop types and/or crop growth stages </a:t>
            </a:r>
            <a:endParaRPr lang="en-US" sz="1200" b="1" dirty="0">
              <a:solidFill>
                <a:schemeClr val="accent2">
                  <a:lumMod val="60000"/>
                  <a:lumOff val="40000"/>
                </a:schemeClr>
              </a:solidFill>
            </a:endParaRPr>
          </a:p>
        </p:txBody>
      </p:sp>
    </p:spTree>
    <p:extLst>
      <p:ext uri="{BB962C8B-B14F-4D97-AF65-F5344CB8AC3E}">
        <p14:creationId xmlns:p14="http://schemas.microsoft.com/office/powerpoint/2010/main" val="27695026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6366" y="6563365"/>
            <a:ext cx="3207774" cy="338554"/>
          </a:xfrm>
          <a:prstGeom prst="rect">
            <a:avLst/>
          </a:prstGeom>
          <a:noFill/>
        </p:spPr>
        <p:txBody>
          <a:bodyPr wrap="square" rtlCol="0">
            <a:spAutoFit/>
          </a:bodyPr>
          <a:lstStyle/>
          <a:p>
            <a:r>
              <a:rPr lang="en-US" sz="800" b="1" dirty="0">
                <a:solidFill>
                  <a:schemeClr val="accent3"/>
                </a:solidFill>
              </a:rPr>
              <a:t>U.S. Geological Survey</a:t>
            </a:r>
          </a:p>
          <a:p>
            <a:r>
              <a:rPr lang="en-US" sz="800" b="1" dirty="0">
                <a:solidFill>
                  <a:schemeClr val="accent3"/>
                </a:solidFill>
              </a:rPr>
              <a:t>U.S. Department of Interior  </a:t>
            </a:r>
          </a:p>
        </p:txBody>
      </p:sp>
      <p:pic>
        <p:nvPicPr>
          <p:cNvPr id="5" name="Picture 5" descr="usgs.jpeg"/>
          <p:cNvPicPr>
            <a:picLocks noChangeAspect="1"/>
          </p:cNvPicPr>
          <p:nvPr/>
        </p:nvPicPr>
        <p:blipFill>
          <a:blip r:embed="rId3" cstate="print"/>
          <a:srcRect/>
          <a:stretch>
            <a:fillRect/>
          </a:stretch>
        </p:blipFill>
        <p:spPr bwMode="auto">
          <a:xfrm>
            <a:off x="0" y="5963419"/>
            <a:ext cx="1688690" cy="618867"/>
          </a:xfrm>
          <a:prstGeom prst="rect">
            <a:avLst/>
          </a:prstGeom>
          <a:noFill/>
          <a:ln w="9525">
            <a:noFill/>
            <a:miter lim="800000"/>
            <a:headEnd/>
            <a:tailEnd/>
          </a:ln>
        </p:spPr>
      </p:pic>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44345" y="961694"/>
            <a:ext cx="7012031" cy="4957427"/>
          </a:xfrm>
          <a:prstGeom prst="rect">
            <a:avLst/>
          </a:prstGeom>
        </p:spPr>
      </p:pic>
      <p:sp>
        <p:nvSpPr>
          <p:cNvPr id="8" name="Rectangle 7"/>
          <p:cNvSpPr/>
          <p:nvPr/>
        </p:nvSpPr>
        <p:spPr>
          <a:xfrm>
            <a:off x="0" y="0"/>
            <a:ext cx="9048135" cy="1169551"/>
          </a:xfrm>
          <a:prstGeom prst="rect">
            <a:avLst/>
          </a:prstGeom>
        </p:spPr>
        <p:txBody>
          <a:bodyPr wrap="square">
            <a:spAutoFit/>
          </a:bodyPr>
          <a:lstStyle/>
          <a:p>
            <a:pPr algn="ctr"/>
            <a:r>
              <a:rPr lang="en-US" sz="1400" b="1" dirty="0">
                <a:solidFill>
                  <a:srgbClr val="00FFFF"/>
                </a:solidFill>
              </a:rPr>
              <a:t>Hyperspectral Remote Sensing of Agricultural Crops                                                                                        </a:t>
            </a:r>
            <a:r>
              <a:rPr lang="en-US" sz="1800" b="1" dirty="0">
                <a:solidFill>
                  <a:srgbClr val="FFFF00"/>
                </a:solidFill>
              </a:rPr>
              <a:t>Selecting Targeted Optimal Hyperspectral </a:t>
            </a:r>
            <a:r>
              <a:rPr lang="en-US" sz="1800" b="1" dirty="0" err="1">
                <a:solidFill>
                  <a:srgbClr val="FFFF00"/>
                </a:solidFill>
              </a:rPr>
              <a:t>Narrowbands</a:t>
            </a:r>
            <a:r>
              <a:rPr lang="en-US" sz="1800" b="1" dirty="0">
                <a:solidFill>
                  <a:srgbClr val="FFFF00"/>
                </a:solidFill>
              </a:rPr>
              <a:t> (HNB’s) </a:t>
            </a:r>
            <a:r>
              <a:rPr lang="en-US" sz="1800" b="1" dirty="0">
                <a:solidFill>
                  <a:srgbClr val="FF00FF"/>
                </a:solidFill>
              </a:rPr>
              <a:t>by </a:t>
            </a:r>
            <a:r>
              <a:rPr lang="en-US" sz="1800" b="1" dirty="0">
                <a:solidFill>
                  <a:srgbClr val="FFFF00"/>
                </a:solidFill>
              </a:rPr>
              <a:t>                  </a:t>
            </a:r>
            <a:r>
              <a:rPr lang="en-US" sz="1800" b="1" dirty="0">
                <a:solidFill>
                  <a:srgbClr val="99CCFF"/>
                </a:solidFill>
              </a:rPr>
              <a:t>Comparing Multispectral </a:t>
            </a:r>
            <a:r>
              <a:rPr lang="en-US" sz="1800" b="1" dirty="0" err="1">
                <a:solidFill>
                  <a:srgbClr val="99CCFF"/>
                </a:solidFill>
              </a:rPr>
              <a:t>broadbands</a:t>
            </a:r>
            <a:r>
              <a:rPr lang="en-US" sz="1800" b="1" dirty="0">
                <a:solidFill>
                  <a:srgbClr val="99CCFF"/>
                </a:solidFill>
              </a:rPr>
              <a:t> versus Hyperspectral </a:t>
            </a:r>
            <a:r>
              <a:rPr lang="en-US" sz="1800" b="1" dirty="0" err="1">
                <a:solidFill>
                  <a:srgbClr val="99CCFF"/>
                </a:solidFill>
              </a:rPr>
              <a:t>Narrowbands</a:t>
            </a:r>
            <a:endParaRPr lang="en-US" sz="2400" dirty="0">
              <a:solidFill>
                <a:srgbClr val="99CCFF"/>
              </a:solidFill>
            </a:endParaRPr>
          </a:p>
          <a:p>
            <a:pPr algn="ctr"/>
            <a:endParaRPr lang="en-US" sz="2000" dirty="0">
              <a:solidFill>
                <a:schemeClr val="accent2">
                  <a:lumMod val="60000"/>
                  <a:lumOff val="40000"/>
                </a:schemeClr>
              </a:solidFill>
            </a:endParaRPr>
          </a:p>
        </p:txBody>
      </p:sp>
    </p:spTree>
    <p:extLst>
      <p:ext uri="{BB962C8B-B14F-4D97-AF65-F5344CB8AC3E}">
        <p14:creationId xmlns:p14="http://schemas.microsoft.com/office/powerpoint/2010/main" val="31866911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5" descr="usgs.jpeg"/>
          <p:cNvPicPr>
            <a:picLocks noChangeAspect="1"/>
          </p:cNvPicPr>
          <p:nvPr/>
        </p:nvPicPr>
        <p:blipFill>
          <a:blip r:embed="rId3" cstate="print"/>
          <a:srcRect/>
          <a:stretch>
            <a:fillRect/>
          </a:stretch>
        </p:blipFill>
        <p:spPr bwMode="auto">
          <a:xfrm>
            <a:off x="0" y="5963419"/>
            <a:ext cx="1688690" cy="618867"/>
          </a:xfrm>
          <a:prstGeom prst="rect">
            <a:avLst/>
          </a:prstGeom>
          <a:noFill/>
          <a:ln w="9525">
            <a:noFill/>
            <a:miter lim="800000"/>
            <a:headEnd/>
            <a:tailEnd/>
          </a:ln>
        </p:spPr>
      </p:pic>
      <p:sp>
        <p:nvSpPr>
          <p:cNvPr id="9" name="TextBox 8"/>
          <p:cNvSpPr txBox="1"/>
          <p:nvPr/>
        </p:nvSpPr>
        <p:spPr>
          <a:xfrm>
            <a:off x="-66366" y="6563365"/>
            <a:ext cx="3207774" cy="338554"/>
          </a:xfrm>
          <a:prstGeom prst="rect">
            <a:avLst/>
          </a:prstGeom>
          <a:noFill/>
        </p:spPr>
        <p:txBody>
          <a:bodyPr wrap="square" rtlCol="0">
            <a:spAutoFit/>
          </a:bodyPr>
          <a:lstStyle/>
          <a:p>
            <a:r>
              <a:rPr lang="en-US" sz="800" b="1" dirty="0">
                <a:solidFill>
                  <a:schemeClr val="accent3"/>
                </a:solidFill>
              </a:rPr>
              <a:t>U.S. Geological Survey</a:t>
            </a:r>
          </a:p>
          <a:p>
            <a:r>
              <a:rPr lang="en-US" sz="800" b="1" dirty="0">
                <a:solidFill>
                  <a:schemeClr val="accent3"/>
                </a:solidFill>
              </a:rPr>
              <a:t>U.S. Department of Interior  </a:t>
            </a:r>
          </a:p>
        </p:txBody>
      </p:sp>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97758" y="787370"/>
            <a:ext cx="4555742" cy="6070630"/>
          </a:xfrm>
          <a:prstGeom prst="rect">
            <a:avLst/>
          </a:prstGeom>
        </p:spPr>
      </p:pic>
      <p:sp>
        <p:nvSpPr>
          <p:cNvPr id="3" name="Rectangle 2"/>
          <p:cNvSpPr/>
          <p:nvPr/>
        </p:nvSpPr>
        <p:spPr>
          <a:xfrm>
            <a:off x="0" y="2042785"/>
            <a:ext cx="4572000" cy="3046988"/>
          </a:xfrm>
          <a:prstGeom prst="rect">
            <a:avLst/>
          </a:prstGeom>
        </p:spPr>
        <p:txBody>
          <a:bodyPr>
            <a:spAutoFit/>
          </a:bodyPr>
          <a:lstStyle/>
          <a:p>
            <a:r>
              <a:rPr lang="en-US" sz="1600" b="1" dirty="0" err="1">
                <a:solidFill>
                  <a:schemeClr val="accent2">
                    <a:lumMod val="60000"/>
                    <a:lumOff val="40000"/>
                  </a:schemeClr>
                </a:solidFill>
              </a:rPr>
              <a:t>Thenkabail</a:t>
            </a:r>
            <a:r>
              <a:rPr lang="en-US" sz="1600" b="1" dirty="0">
                <a:solidFill>
                  <a:schemeClr val="accent2">
                    <a:lumMod val="60000"/>
                    <a:lumOff val="40000"/>
                  </a:schemeClr>
                </a:solidFill>
              </a:rPr>
              <a:t>, P.S., </a:t>
            </a:r>
            <a:r>
              <a:rPr lang="en-US" sz="1600" b="1" dirty="0" err="1">
                <a:solidFill>
                  <a:schemeClr val="accent2">
                    <a:lumMod val="60000"/>
                    <a:lumOff val="40000"/>
                  </a:schemeClr>
                </a:solidFill>
              </a:rPr>
              <a:t>Mariotto</a:t>
            </a:r>
            <a:r>
              <a:rPr lang="en-US" sz="1600" b="1" dirty="0">
                <a:solidFill>
                  <a:schemeClr val="accent2">
                    <a:lumMod val="60000"/>
                    <a:lumOff val="40000"/>
                  </a:schemeClr>
                </a:solidFill>
              </a:rPr>
              <a:t>, I., </a:t>
            </a:r>
            <a:r>
              <a:rPr lang="en-US" sz="1600" b="1" dirty="0" err="1">
                <a:solidFill>
                  <a:schemeClr val="accent2">
                    <a:lumMod val="60000"/>
                    <a:lumOff val="40000"/>
                  </a:schemeClr>
                </a:solidFill>
              </a:rPr>
              <a:t>Gumma</a:t>
            </a:r>
            <a:r>
              <a:rPr lang="en-US" sz="1600" b="1" dirty="0">
                <a:solidFill>
                  <a:schemeClr val="accent2">
                    <a:lumMod val="60000"/>
                    <a:lumOff val="40000"/>
                  </a:schemeClr>
                </a:solidFill>
              </a:rPr>
              <a:t>, M.K.,, Middleton, E.M.,  Landis, and D.R., </a:t>
            </a:r>
            <a:r>
              <a:rPr lang="en-US" sz="1600" b="1" dirty="0" err="1">
                <a:solidFill>
                  <a:schemeClr val="accent2">
                    <a:lumMod val="60000"/>
                    <a:lumOff val="40000"/>
                  </a:schemeClr>
                </a:solidFill>
              </a:rPr>
              <a:t>Huemmrich</a:t>
            </a:r>
            <a:r>
              <a:rPr lang="en-US" sz="1600" b="1" dirty="0">
                <a:solidFill>
                  <a:schemeClr val="accent2">
                    <a:lumMod val="60000"/>
                    <a:lumOff val="40000"/>
                  </a:schemeClr>
                </a:solidFill>
              </a:rPr>
              <a:t>, F.K., 2013. </a:t>
            </a:r>
            <a:r>
              <a:rPr lang="en-US" sz="1600" b="1" dirty="0">
                <a:solidFill>
                  <a:srgbClr val="FFFF00"/>
                </a:solidFill>
              </a:rPr>
              <a:t>Selection of </a:t>
            </a:r>
            <a:r>
              <a:rPr lang="en-US" sz="1600" b="1" dirty="0" err="1">
                <a:solidFill>
                  <a:srgbClr val="FFFF00"/>
                </a:solidFill>
              </a:rPr>
              <a:t>hyperspectral</a:t>
            </a:r>
            <a:r>
              <a:rPr lang="en-US" sz="1600" b="1" dirty="0">
                <a:solidFill>
                  <a:srgbClr val="FFFF00"/>
                </a:solidFill>
              </a:rPr>
              <a:t> </a:t>
            </a:r>
            <a:r>
              <a:rPr lang="en-US" sz="1600" b="1" dirty="0" err="1">
                <a:solidFill>
                  <a:srgbClr val="FFFF00"/>
                </a:solidFill>
              </a:rPr>
              <a:t>narrowbands</a:t>
            </a:r>
            <a:r>
              <a:rPr lang="en-US" sz="1600" b="1" dirty="0">
                <a:solidFill>
                  <a:srgbClr val="FFFF00"/>
                </a:solidFill>
              </a:rPr>
              <a:t> (HNBs) and composition of </a:t>
            </a:r>
            <a:r>
              <a:rPr lang="en-US" sz="1600" b="1" dirty="0" err="1">
                <a:solidFill>
                  <a:srgbClr val="FFFF00"/>
                </a:solidFill>
              </a:rPr>
              <a:t>hyperspectral</a:t>
            </a:r>
            <a:r>
              <a:rPr lang="en-US" sz="1600" b="1" dirty="0">
                <a:solidFill>
                  <a:srgbClr val="FFFF00"/>
                </a:solidFill>
              </a:rPr>
              <a:t> </a:t>
            </a:r>
            <a:r>
              <a:rPr lang="en-US" sz="1600" b="1" dirty="0" err="1">
                <a:solidFill>
                  <a:srgbClr val="FFFF00"/>
                </a:solidFill>
              </a:rPr>
              <a:t>twoband</a:t>
            </a:r>
            <a:r>
              <a:rPr lang="en-US" sz="1600" b="1" dirty="0">
                <a:solidFill>
                  <a:srgbClr val="FFFF00"/>
                </a:solidFill>
              </a:rPr>
              <a:t> vegetation indices (HVIs) for biophysical characterization and discrimination of crop types using field reflectance and Hyperion/EO-1 data. </a:t>
            </a:r>
            <a:r>
              <a:rPr lang="en-US" sz="1600" b="1" dirty="0">
                <a:solidFill>
                  <a:srgbClr val="00FFFF"/>
                </a:solidFill>
              </a:rPr>
              <a:t>IEEE JOURNAL OF SELECTED TOPICS IN APPLIED EARTH OBSERVATIONS AND REMOTE SENSING, Pp. 1-13, VOL. 6, NO. 2, APRIL 2013.</a:t>
            </a:r>
          </a:p>
        </p:txBody>
      </p:sp>
      <p:sp>
        <p:nvSpPr>
          <p:cNvPr id="7" name="Rectangle 6"/>
          <p:cNvSpPr/>
          <p:nvPr/>
        </p:nvSpPr>
        <p:spPr>
          <a:xfrm>
            <a:off x="0" y="140109"/>
            <a:ext cx="9048135" cy="615553"/>
          </a:xfrm>
          <a:prstGeom prst="rect">
            <a:avLst/>
          </a:prstGeom>
        </p:spPr>
        <p:txBody>
          <a:bodyPr wrap="square">
            <a:spAutoFit/>
          </a:bodyPr>
          <a:lstStyle/>
          <a:p>
            <a:pPr algn="ctr"/>
            <a:r>
              <a:rPr lang="en-US" sz="1400" b="1" dirty="0">
                <a:solidFill>
                  <a:srgbClr val="00FFFF"/>
                </a:solidFill>
              </a:rPr>
              <a:t>Hyperspectral Remote Sensing of Agricultural Crops                                                                                </a:t>
            </a:r>
            <a:r>
              <a:rPr lang="en-US" sz="2000" b="1" dirty="0">
                <a:solidFill>
                  <a:srgbClr val="FFFF00"/>
                </a:solidFill>
              </a:rPr>
              <a:t>References Pertaining to this Presentation</a:t>
            </a:r>
            <a:endParaRPr lang="en-US" sz="2000" dirty="0">
              <a:solidFill>
                <a:srgbClr val="FFFF00"/>
              </a:solidFill>
            </a:endParaRPr>
          </a:p>
        </p:txBody>
      </p:sp>
    </p:spTree>
    <p:extLst>
      <p:ext uri="{BB962C8B-B14F-4D97-AF65-F5344CB8AC3E}">
        <p14:creationId xmlns:p14="http://schemas.microsoft.com/office/powerpoint/2010/main" val="32440905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6366" y="6563365"/>
            <a:ext cx="3207774" cy="338554"/>
          </a:xfrm>
          <a:prstGeom prst="rect">
            <a:avLst/>
          </a:prstGeom>
          <a:noFill/>
        </p:spPr>
        <p:txBody>
          <a:bodyPr wrap="square" rtlCol="0">
            <a:spAutoFit/>
          </a:bodyPr>
          <a:lstStyle/>
          <a:p>
            <a:r>
              <a:rPr lang="en-US" sz="800" b="1" dirty="0">
                <a:solidFill>
                  <a:schemeClr val="accent3"/>
                </a:solidFill>
              </a:rPr>
              <a:t>U.S. Geological Survey</a:t>
            </a:r>
          </a:p>
          <a:p>
            <a:r>
              <a:rPr lang="en-US" sz="800" b="1" dirty="0">
                <a:solidFill>
                  <a:schemeClr val="accent3"/>
                </a:solidFill>
              </a:rPr>
              <a:t>U.S. Department of Interior  </a:t>
            </a:r>
          </a:p>
        </p:txBody>
      </p:sp>
      <p:pic>
        <p:nvPicPr>
          <p:cNvPr id="5" name="Picture 5" descr="usgs.jpeg"/>
          <p:cNvPicPr>
            <a:picLocks noChangeAspect="1"/>
          </p:cNvPicPr>
          <p:nvPr/>
        </p:nvPicPr>
        <p:blipFill>
          <a:blip r:embed="rId3" cstate="print"/>
          <a:srcRect/>
          <a:stretch>
            <a:fillRect/>
          </a:stretch>
        </p:blipFill>
        <p:spPr bwMode="auto">
          <a:xfrm>
            <a:off x="0" y="5963419"/>
            <a:ext cx="1688690" cy="618867"/>
          </a:xfrm>
          <a:prstGeom prst="rect">
            <a:avLst/>
          </a:prstGeom>
          <a:noFill/>
          <a:ln w="9525">
            <a:noFill/>
            <a:miter lim="800000"/>
            <a:headEnd/>
            <a:tailEnd/>
          </a:ln>
        </p:spPr>
      </p:pic>
      <p:sp>
        <p:nvSpPr>
          <p:cNvPr id="14" name="Rectangle 13"/>
          <p:cNvSpPr/>
          <p:nvPr/>
        </p:nvSpPr>
        <p:spPr>
          <a:xfrm>
            <a:off x="5183980" y="1338689"/>
            <a:ext cx="3960020" cy="4708981"/>
          </a:xfrm>
          <a:prstGeom prst="rect">
            <a:avLst/>
          </a:prstGeom>
        </p:spPr>
        <p:txBody>
          <a:bodyPr wrap="square">
            <a:spAutoFit/>
          </a:bodyPr>
          <a:lstStyle/>
          <a:p>
            <a:r>
              <a:rPr lang="en-US" sz="1200" b="1" dirty="0">
                <a:solidFill>
                  <a:srgbClr val="00FFFF"/>
                </a:solidFill>
              </a:rPr>
              <a:t>Optimal </a:t>
            </a:r>
            <a:r>
              <a:rPr lang="en-US" sz="1200" b="1" dirty="0" err="1">
                <a:solidFill>
                  <a:srgbClr val="00FFFF"/>
                </a:solidFill>
              </a:rPr>
              <a:t>hyperspectral</a:t>
            </a:r>
            <a:r>
              <a:rPr lang="en-US" sz="1200" b="1" dirty="0">
                <a:solidFill>
                  <a:srgbClr val="00FFFF"/>
                </a:solidFill>
              </a:rPr>
              <a:t> </a:t>
            </a:r>
            <a:r>
              <a:rPr lang="en-US" sz="1200" b="1" dirty="0" err="1">
                <a:solidFill>
                  <a:srgbClr val="00FFFF"/>
                </a:solidFill>
              </a:rPr>
              <a:t>narrowbands</a:t>
            </a:r>
            <a:r>
              <a:rPr lang="en-US" sz="1200" b="1" dirty="0">
                <a:solidFill>
                  <a:srgbClr val="00FFFF"/>
                </a:solidFill>
              </a:rPr>
              <a:t> (HNBs). Current state of knowledge on </a:t>
            </a:r>
            <a:r>
              <a:rPr lang="en-US" sz="1200" b="1" dirty="0" err="1">
                <a:solidFill>
                  <a:srgbClr val="00FFFF"/>
                </a:solidFill>
              </a:rPr>
              <a:t>hyperspectral</a:t>
            </a:r>
            <a:r>
              <a:rPr lang="en-US" sz="1200" b="1" dirty="0">
                <a:solidFill>
                  <a:srgbClr val="00FFFF"/>
                </a:solidFill>
              </a:rPr>
              <a:t> </a:t>
            </a:r>
            <a:r>
              <a:rPr lang="en-US" sz="1200" b="1" dirty="0" err="1">
                <a:solidFill>
                  <a:srgbClr val="00FFFF"/>
                </a:solidFill>
              </a:rPr>
              <a:t>narrowbands</a:t>
            </a:r>
            <a:r>
              <a:rPr lang="en-US" sz="1200" b="1" dirty="0">
                <a:solidFill>
                  <a:srgbClr val="00FFFF"/>
                </a:solidFill>
              </a:rPr>
              <a:t> (HNBs) for agricultural and vegetation studies (inferred from [8]). The whole spectral analysis (WSA) using contiguous bands allow for accurate retrieval of plant biophysical and biochemical quantities using methods like continuum removal. In contrast, studies on wide array of biophysical and biochemical variables, species types, crop types have established: (a) optimal HNBs band centers and band widths for vegetation/crop characterization, (b) targeted HVIs for specific modeling, mapping, and classifying vegetation/crop types or species and parameters such as biomass, LAI, plant water, plant stress, nitrogen, lignin, and pigments, and (c) redundant bands, leading to overcoming the Hughes Phenomenon. These studies support </a:t>
            </a:r>
            <a:r>
              <a:rPr lang="en-US" sz="1200" b="1" dirty="0" err="1">
                <a:solidFill>
                  <a:srgbClr val="00FFFF"/>
                </a:solidFill>
              </a:rPr>
              <a:t>hyperspectral</a:t>
            </a:r>
            <a:r>
              <a:rPr lang="en-US" sz="1200" b="1" dirty="0">
                <a:solidFill>
                  <a:srgbClr val="00FFFF"/>
                </a:solidFill>
              </a:rPr>
              <a:t> data characterization and applications from missions such as </a:t>
            </a:r>
            <a:r>
              <a:rPr lang="en-US" sz="1200" b="1" dirty="0" err="1">
                <a:solidFill>
                  <a:srgbClr val="00FFFF"/>
                </a:solidFill>
              </a:rPr>
              <a:t>Hyperspectral</a:t>
            </a:r>
            <a:r>
              <a:rPr lang="en-US" sz="1200" b="1" dirty="0">
                <a:solidFill>
                  <a:srgbClr val="00FFFF"/>
                </a:solidFill>
              </a:rPr>
              <a:t> Infrared Imager (</a:t>
            </a:r>
            <a:r>
              <a:rPr lang="en-US" sz="1200" b="1" dirty="0" err="1">
                <a:solidFill>
                  <a:srgbClr val="00FFFF"/>
                </a:solidFill>
              </a:rPr>
              <a:t>HyspIRI</a:t>
            </a:r>
            <a:r>
              <a:rPr lang="en-US" sz="1200" b="1" dirty="0">
                <a:solidFill>
                  <a:srgbClr val="00FFFF"/>
                </a:solidFill>
              </a:rPr>
              <a:t>) and Advanced Responsive Tactically Effective Military Imaging Spectrometer (ARTEMIS). Note: sample sizes shown within brackets of the figure legend refer to data used in this study.</a:t>
            </a:r>
          </a:p>
          <a:p>
            <a:r>
              <a:rPr lang="en-US" sz="1200" b="1" dirty="0">
                <a:solidFill>
                  <a:srgbClr val="00FFFF"/>
                </a:solidFill>
              </a:rPr>
              <a:t> </a:t>
            </a:r>
          </a:p>
        </p:txBody>
      </p:sp>
      <p:sp>
        <p:nvSpPr>
          <p:cNvPr id="10" name="Rectangle 9"/>
          <p:cNvSpPr/>
          <p:nvPr/>
        </p:nvSpPr>
        <p:spPr>
          <a:xfrm>
            <a:off x="1905287" y="5816758"/>
            <a:ext cx="8900651" cy="1015663"/>
          </a:xfrm>
          <a:prstGeom prst="rect">
            <a:avLst/>
          </a:prstGeom>
        </p:spPr>
        <p:txBody>
          <a:bodyPr wrap="square">
            <a:spAutoFit/>
          </a:bodyPr>
          <a:lstStyle/>
          <a:p>
            <a:pPr algn="ctr"/>
            <a:r>
              <a:rPr lang="en-US" sz="1800" b="1" dirty="0">
                <a:solidFill>
                  <a:srgbClr val="FFFF00"/>
                </a:solidFill>
              </a:rPr>
              <a:t>Hyperspectral (Imaging Spectroscopy) Narrowband Study of Agricultural Crops                                         </a:t>
            </a:r>
            <a:r>
              <a:rPr lang="en-US" sz="2000" b="1" dirty="0">
                <a:solidFill>
                  <a:schemeClr val="accent2">
                    <a:lumMod val="60000"/>
                    <a:lumOff val="40000"/>
                  </a:schemeClr>
                </a:solidFill>
              </a:rPr>
              <a:t> </a:t>
            </a:r>
            <a:r>
              <a:rPr lang="en-US" sz="2000" b="1" dirty="0">
                <a:solidFill>
                  <a:srgbClr val="00FFFF"/>
                </a:solidFill>
              </a:rPr>
              <a:t>Hyperspectral </a:t>
            </a:r>
            <a:r>
              <a:rPr lang="en-US" sz="2000" b="1" dirty="0" err="1">
                <a:solidFill>
                  <a:srgbClr val="00FFFF"/>
                </a:solidFill>
              </a:rPr>
              <a:t>Narrowbands</a:t>
            </a:r>
            <a:r>
              <a:rPr lang="en-US" sz="2000" b="1" dirty="0">
                <a:solidFill>
                  <a:srgbClr val="00FFFF"/>
                </a:solidFill>
              </a:rPr>
              <a:t> </a:t>
            </a:r>
            <a:r>
              <a:rPr lang="en-US" sz="2000" b="1" dirty="0">
                <a:solidFill>
                  <a:srgbClr val="FF9900"/>
                </a:solidFill>
              </a:rPr>
              <a:t>versus</a:t>
            </a:r>
            <a:r>
              <a:rPr lang="en-US" sz="2000" b="1" dirty="0">
                <a:solidFill>
                  <a:schemeClr val="accent2">
                    <a:lumMod val="60000"/>
                    <a:lumOff val="40000"/>
                  </a:schemeClr>
                </a:solidFill>
              </a:rPr>
              <a:t> </a:t>
            </a:r>
            <a:r>
              <a:rPr lang="en-US" sz="2000" b="1" dirty="0">
                <a:solidFill>
                  <a:schemeClr val="bg1"/>
                </a:solidFill>
              </a:rPr>
              <a:t>Multispectral </a:t>
            </a:r>
            <a:r>
              <a:rPr lang="en-US" sz="2000" b="1" dirty="0" err="1">
                <a:solidFill>
                  <a:schemeClr val="bg1"/>
                </a:solidFill>
              </a:rPr>
              <a:t>Broadbands</a:t>
            </a:r>
            <a:r>
              <a:rPr lang="en-US" sz="2000" b="1" dirty="0">
                <a:solidFill>
                  <a:schemeClr val="accent2">
                    <a:lumMod val="60000"/>
                    <a:lumOff val="40000"/>
                  </a:schemeClr>
                </a:solidFill>
              </a:rPr>
              <a:t>    Selecting Targeted Optimal Hyperspectral </a:t>
            </a:r>
            <a:r>
              <a:rPr lang="en-US" sz="2000" b="1" dirty="0" err="1">
                <a:solidFill>
                  <a:schemeClr val="accent2">
                    <a:lumMod val="60000"/>
                    <a:lumOff val="40000"/>
                  </a:schemeClr>
                </a:solidFill>
              </a:rPr>
              <a:t>Narrowbands</a:t>
            </a:r>
            <a:endParaRPr lang="en-US" sz="2000" dirty="0">
              <a:solidFill>
                <a:schemeClr val="bg1"/>
              </a:solidFill>
            </a:endParaRPr>
          </a:p>
        </p:txBody>
      </p:sp>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1615609"/>
            <a:ext cx="5183980" cy="4005803"/>
          </a:xfrm>
          <a:prstGeom prst="rect">
            <a:avLst/>
          </a:prstGeom>
        </p:spPr>
      </p:pic>
      <p:sp>
        <p:nvSpPr>
          <p:cNvPr id="9" name="Rectangle 8"/>
          <p:cNvSpPr/>
          <p:nvPr/>
        </p:nvSpPr>
        <p:spPr>
          <a:xfrm>
            <a:off x="0" y="0"/>
            <a:ext cx="9048135" cy="1169551"/>
          </a:xfrm>
          <a:prstGeom prst="rect">
            <a:avLst/>
          </a:prstGeom>
        </p:spPr>
        <p:txBody>
          <a:bodyPr wrap="square">
            <a:spAutoFit/>
          </a:bodyPr>
          <a:lstStyle/>
          <a:p>
            <a:pPr algn="ctr"/>
            <a:r>
              <a:rPr lang="en-US" sz="1400" b="1" dirty="0">
                <a:solidFill>
                  <a:srgbClr val="00FFFF"/>
                </a:solidFill>
              </a:rPr>
              <a:t>Hyperspectral Remote Sensing of Agricultural Crops                                                                                     </a:t>
            </a:r>
            <a:r>
              <a:rPr lang="en-US" sz="1800" b="1" dirty="0">
                <a:solidFill>
                  <a:srgbClr val="FFFF00"/>
                </a:solidFill>
              </a:rPr>
              <a:t>Selecting Targeted Optimal Hyperspectral </a:t>
            </a:r>
            <a:r>
              <a:rPr lang="en-US" sz="1800" b="1" dirty="0" err="1">
                <a:solidFill>
                  <a:srgbClr val="FFFF00"/>
                </a:solidFill>
              </a:rPr>
              <a:t>Narrowbands</a:t>
            </a:r>
            <a:r>
              <a:rPr lang="en-US" sz="1800" b="1" dirty="0">
                <a:solidFill>
                  <a:srgbClr val="FFFF00"/>
                </a:solidFill>
              </a:rPr>
              <a:t> (HNB’s) </a:t>
            </a:r>
            <a:r>
              <a:rPr lang="en-US" sz="1800" b="1" dirty="0">
                <a:solidFill>
                  <a:srgbClr val="FF00FF"/>
                </a:solidFill>
              </a:rPr>
              <a:t>by</a:t>
            </a:r>
            <a:r>
              <a:rPr lang="en-US" sz="1800" b="1" dirty="0">
                <a:solidFill>
                  <a:srgbClr val="FFFF00"/>
                </a:solidFill>
              </a:rPr>
              <a:t>                   </a:t>
            </a:r>
            <a:r>
              <a:rPr lang="en-US" sz="1800" b="1" dirty="0">
                <a:solidFill>
                  <a:srgbClr val="99CCFF"/>
                </a:solidFill>
              </a:rPr>
              <a:t>Comparing Multispectral </a:t>
            </a:r>
            <a:r>
              <a:rPr lang="en-US" sz="1800" b="1" dirty="0" err="1">
                <a:solidFill>
                  <a:srgbClr val="99CCFF"/>
                </a:solidFill>
              </a:rPr>
              <a:t>broadbands</a:t>
            </a:r>
            <a:r>
              <a:rPr lang="en-US" sz="1800" b="1" dirty="0">
                <a:solidFill>
                  <a:srgbClr val="99CCFF"/>
                </a:solidFill>
              </a:rPr>
              <a:t> versus Hyperspectral </a:t>
            </a:r>
            <a:r>
              <a:rPr lang="en-US" sz="1800" b="1" dirty="0" err="1">
                <a:solidFill>
                  <a:srgbClr val="99CCFF"/>
                </a:solidFill>
              </a:rPr>
              <a:t>Narrowbands</a:t>
            </a:r>
            <a:endParaRPr lang="en-US" sz="2400" dirty="0">
              <a:solidFill>
                <a:srgbClr val="99CCFF"/>
              </a:solidFill>
            </a:endParaRPr>
          </a:p>
          <a:p>
            <a:pPr algn="ctr"/>
            <a:endParaRPr lang="en-US" sz="2000" dirty="0">
              <a:solidFill>
                <a:schemeClr val="accent2">
                  <a:lumMod val="60000"/>
                  <a:lumOff val="40000"/>
                </a:schemeClr>
              </a:solidFill>
            </a:endParaRPr>
          </a:p>
        </p:txBody>
      </p:sp>
    </p:spTree>
    <p:extLst>
      <p:ext uri="{BB962C8B-B14F-4D97-AF65-F5344CB8AC3E}">
        <p14:creationId xmlns:p14="http://schemas.microsoft.com/office/powerpoint/2010/main" val="27585124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5" descr="usgs.jpeg"/>
          <p:cNvPicPr>
            <a:picLocks noChangeAspect="1"/>
          </p:cNvPicPr>
          <p:nvPr/>
        </p:nvPicPr>
        <p:blipFill>
          <a:blip r:embed="rId3" cstate="print"/>
          <a:srcRect/>
          <a:stretch>
            <a:fillRect/>
          </a:stretch>
        </p:blipFill>
        <p:spPr bwMode="auto">
          <a:xfrm>
            <a:off x="0" y="5963419"/>
            <a:ext cx="1688690" cy="618867"/>
          </a:xfrm>
          <a:prstGeom prst="rect">
            <a:avLst/>
          </a:prstGeom>
          <a:noFill/>
          <a:ln w="9525">
            <a:noFill/>
            <a:miter lim="800000"/>
            <a:headEnd/>
            <a:tailEnd/>
          </a:ln>
        </p:spPr>
      </p:pic>
      <p:sp>
        <p:nvSpPr>
          <p:cNvPr id="9" name="TextBox 8"/>
          <p:cNvSpPr txBox="1"/>
          <p:nvPr/>
        </p:nvSpPr>
        <p:spPr>
          <a:xfrm>
            <a:off x="-66366" y="6563365"/>
            <a:ext cx="3207774" cy="338554"/>
          </a:xfrm>
          <a:prstGeom prst="rect">
            <a:avLst/>
          </a:prstGeom>
          <a:noFill/>
        </p:spPr>
        <p:txBody>
          <a:bodyPr wrap="square" rtlCol="0">
            <a:spAutoFit/>
          </a:bodyPr>
          <a:lstStyle/>
          <a:p>
            <a:r>
              <a:rPr lang="en-US" sz="800" b="1" dirty="0">
                <a:solidFill>
                  <a:schemeClr val="accent3"/>
                </a:solidFill>
              </a:rPr>
              <a:t>U.S. Geological Survey</a:t>
            </a:r>
          </a:p>
          <a:p>
            <a:r>
              <a:rPr lang="en-US" sz="800" b="1" dirty="0">
                <a:solidFill>
                  <a:schemeClr val="accent3"/>
                </a:solidFill>
              </a:rPr>
              <a:t>U.S. Department of Interior  </a:t>
            </a:r>
          </a:p>
        </p:txBody>
      </p:sp>
      <p:sp>
        <p:nvSpPr>
          <p:cNvPr id="3509249" name="Rectangle 1"/>
          <p:cNvSpPr>
            <a:spLocks noChangeArrowheads="1"/>
          </p:cNvSpPr>
          <p:nvPr/>
        </p:nvSpPr>
        <p:spPr bwMode="auto">
          <a:xfrm>
            <a:off x="104776" y="1148372"/>
            <a:ext cx="8829674" cy="4801314"/>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kumimoji="0" lang="en-US" sz="1400" b="1" i="0" u="none" strike="noStrike" cap="none" normalizeH="0" baseline="0" dirty="0">
                <a:ln>
                  <a:noFill/>
                </a:ln>
                <a:solidFill>
                  <a:srgbClr val="00FFFF"/>
                </a:solidFill>
                <a:effectLst/>
                <a:latin typeface="Times New Roman" panose="02020603050405020304" pitchFamily="18" charset="0"/>
                <a:ea typeface="Times New Roman" panose="02020603050405020304" pitchFamily="18" charset="0"/>
                <a:cs typeface="Times New Roman" panose="02020603050405020304" pitchFamily="18" charset="0"/>
              </a:rPr>
              <a:t>1. </a:t>
            </a:r>
            <a:r>
              <a:rPr lang="en-US" sz="1400" b="1" dirty="0" err="1">
                <a:solidFill>
                  <a:srgbClr val="00FFFF"/>
                </a:solidFill>
                <a:latin typeface="Times New Roman" panose="02020603050405020304" pitchFamily="18" charset="0"/>
                <a:cs typeface="Times New Roman" panose="02020603050405020304" pitchFamily="18" charset="0"/>
              </a:rPr>
              <a:t>Thenkabail</a:t>
            </a:r>
            <a:r>
              <a:rPr lang="en-US" sz="1400" b="1" dirty="0">
                <a:solidFill>
                  <a:srgbClr val="00FFFF"/>
                </a:solidFill>
                <a:latin typeface="Times New Roman" panose="02020603050405020304" pitchFamily="18" charset="0"/>
                <a:cs typeface="Times New Roman" panose="02020603050405020304" pitchFamily="18" charset="0"/>
              </a:rPr>
              <a:t>, P.S., 2015. </a:t>
            </a:r>
            <a:r>
              <a:rPr lang="en-US" sz="1400" b="1" dirty="0">
                <a:solidFill>
                  <a:schemeClr val="accent2">
                    <a:lumMod val="60000"/>
                    <a:lumOff val="40000"/>
                  </a:schemeClr>
                </a:solidFill>
                <a:latin typeface="Times New Roman" panose="02020603050405020304" pitchFamily="18" charset="0"/>
                <a:cs typeface="Times New Roman" panose="02020603050405020304" pitchFamily="18" charset="0"/>
              </a:rPr>
              <a:t>Hyperspectral Remote Sensing for Terrestrial Applications. Chapter 9, In </a:t>
            </a:r>
            <a:r>
              <a:rPr lang="en-US" sz="1400" b="1" dirty="0" err="1">
                <a:solidFill>
                  <a:schemeClr val="accent2">
                    <a:lumMod val="60000"/>
                    <a:lumOff val="40000"/>
                  </a:schemeClr>
                </a:solidFill>
                <a:latin typeface="Times New Roman" panose="02020603050405020304" pitchFamily="18" charset="0"/>
                <a:cs typeface="Times New Roman" panose="02020603050405020304" pitchFamily="18" charset="0"/>
              </a:rPr>
              <a:t>Thenkabail</a:t>
            </a:r>
            <a:r>
              <a:rPr lang="en-US" sz="1400" b="1" dirty="0">
                <a:solidFill>
                  <a:schemeClr val="accent2">
                    <a:lumMod val="60000"/>
                    <a:lumOff val="40000"/>
                  </a:schemeClr>
                </a:solidFill>
                <a:latin typeface="Times New Roman" panose="02020603050405020304" pitchFamily="18" charset="0"/>
                <a:cs typeface="Times New Roman" panose="02020603050405020304" pitchFamily="18" charset="0"/>
              </a:rPr>
              <a:t>, P.S., (Editor-in-Chief), 2015. “Remote Sensing Handbook” Volume II:  Land Resources: Monitoring, Modeling, and Mapping: Advances over Last 50 Years and a Vision for the Future,</a:t>
            </a:r>
            <a:r>
              <a:rPr lang="en-US" sz="1400" b="1" dirty="0">
                <a:solidFill>
                  <a:schemeClr val="bg1"/>
                </a:solidFill>
                <a:latin typeface="Times New Roman" panose="02020603050405020304" pitchFamily="18" charset="0"/>
                <a:cs typeface="Times New Roman" panose="02020603050405020304" pitchFamily="18" charset="0"/>
              </a:rPr>
              <a:t> </a:t>
            </a:r>
            <a:r>
              <a:rPr lang="en-US" sz="1400" b="1" dirty="0">
                <a:solidFill>
                  <a:srgbClr val="FFFF00"/>
                </a:solidFill>
                <a:latin typeface="Times New Roman" panose="02020603050405020304" pitchFamily="18" charset="0"/>
                <a:cs typeface="Times New Roman" panose="02020603050405020304" pitchFamily="18" charset="0"/>
              </a:rPr>
              <a:t>Book Chapter. </a:t>
            </a:r>
            <a:r>
              <a:rPr lang="en-US" sz="1400" b="1" dirty="0">
                <a:solidFill>
                  <a:schemeClr val="bg1"/>
                </a:solidFill>
                <a:latin typeface="Times New Roman" panose="02020603050405020304" pitchFamily="18" charset="0"/>
                <a:cs typeface="Times New Roman" panose="02020603050405020304" pitchFamily="18" charset="0"/>
              </a:rPr>
              <a:t>Taylor and Francis Inc.\CRC Press, Boca Raton, London, New York.  Pp. 800+. In Press (planned publication in November, 2015). </a:t>
            </a:r>
          </a:p>
          <a:p>
            <a:r>
              <a:rPr lang="en-US" sz="1400" b="1" dirty="0">
                <a:solidFill>
                  <a:schemeClr val="bg1"/>
                </a:solidFill>
                <a:latin typeface="Times New Roman" panose="02020603050405020304" pitchFamily="18" charset="0"/>
                <a:cs typeface="Times New Roman" panose="02020603050405020304" pitchFamily="18" charset="0"/>
              </a:rPr>
              <a:t> </a:t>
            </a:r>
          </a:p>
          <a:p>
            <a:r>
              <a:rPr lang="en-US" sz="1400" b="1" dirty="0">
                <a:solidFill>
                  <a:srgbClr val="00FFFF"/>
                </a:solidFill>
                <a:latin typeface="Times New Roman" panose="02020603050405020304" pitchFamily="18" charset="0"/>
                <a:cs typeface="Times New Roman" panose="02020603050405020304" pitchFamily="18" charset="0"/>
              </a:rPr>
              <a:t>2. </a:t>
            </a:r>
            <a:r>
              <a:rPr lang="en-US" sz="1400" b="1" dirty="0" err="1">
                <a:solidFill>
                  <a:srgbClr val="00FFFF"/>
                </a:solidFill>
                <a:latin typeface="Times New Roman" panose="02020603050405020304" pitchFamily="18" charset="0"/>
                <a:cs typeface="Times New Roman" panose="02020603050405020304" pitchFamily="18" charset="0"/>
              </a:rPr>
              <a:t>Thenkabail</a:t>
            </a:r>
            <a:r>
              <a:rPr lang="en-US" sz="1400" b="1" dirty="0">
                <a:solidFill>
                  <a:srgbClr val="00FFFF"/>
                </a:solidFill>
                <a:latin typeface="Times New Roman" panose="02020603050405020304" pitchFamily="18" charset="0"/>
                <a:cs typeface="Times New Roman" panose="02020603050405020304" pitchFamily="18" charset="0"/>
              </a:rPr>
              <a:t>, P.S., </a:t>
            </a:r>
            <a:r>
              <a:rPr lang="en-US" sz="1400" b="1" dirty="0" err="1">
                <a:solidFill>
                  <a:srgbClr val="00FFFF"/>
                </a:solidFill>
                <a:latin typeface="Times New Roman" panose="02020603050405020304" pitchFamily="18" charset="0"/>
                <a:cs typeface="Times New Roman" panose="02020603050405020304" pitchFamily="18" charset="0"/>
              </a:rPr>
              <a:t>Mariotto</a:t>
            </a:r>
            <a:r>
              <a:rPr lang="en-US" sz="1400" b="1" dirty="0">
                <a:solidFill>
                  <a:srgbClr val="00FFFF"/>
                </a:solidFill>
                <a:latin typeface="Times New Roman" panose="02020603050405020304" pitchFamily="18" charset="0"/>
                <a:cs typeface="Times New Roman" panose="02020603050405020304" pitchFamily="18" charset="0"/>
              </a:rPr>
              <a:t>, I., </a:t>
            </a:r>
            <a:r>
              <a:rPr lang="en-US" sz="1400" b="1" dirty="0" err="1">
                <a:solidFill>
                  <a:srgbClr val="00FFFF"/>
                </a:solidFill>
                <a:latin typeface="Times New Roman" panose="02020603050405020304" pitchFamily="18" charset="0"/>
                <a:cs typeface="Times New Roman" panose="02020603050405020304" pitchFamily="18" charset="0"/>
              </a:rPr>
              <a:t>Gumma</a:t>
            </a:r>
            <a:r>
              <a:rPr lang="en-US" sz="1400" b="1" dirty="0">
                <a:solidFill>
                  <a:srgbClr val="00FFFF"/>
                </a:solidFill>
                <a:latin typeface="Times New Roman" panose="02020603050405020304" pitchFamily="18" charset="0"/>
                <a:cs typeface="Times New Roman" panose="02020603050405020304" pitchFamily="18" charset="0"/>
              </a:rPr>
              <a:t>, M.K.,, Middleton, E.M.,  Landis, and D.R., </a:t>
            </a:r>
            <a:r>
              <a:rPr lang="en-US" sz="1400" b="1" dirty="0" err="1">
                <a:solidFill>
                  <a:srgbClr val="00FFFF"/>
                </a:solidFill>
                <a:latin typeface="Times New Roman" panose="02020603050405020304" pitchFamily="18" charset="0"/>
                <a:cs typeface="Times New Roman" panose="02020603050405020304" pitchFamily="18" charset="0"/>
              </a:rPr>
              <a:t>Huemmrich</a:t>
            </a:r>
            <a:r>
              <a:rPr lang="en-US" sz="1400" b="1" dirty="0">
                <a:solidFill>
                  <a:srgbClr val="00FFFF"/>
                </a:solidFill>
                <a:latin typeface="Times New Roman" panose="02020603050405020304" pitchFamily="18" charset="0"/>
                <a:cs typeface="Times New Roman" panose="02020603050405020304" pitchFamily="18" charset="0"/>
              </a:rPr>
              <a:t>, F.K., 2013. </a:t>
            </a:r>
            <a:r>
              <a:rPr lang="en-US" sz="1400" b="1" dirty="0">
                <a:solidFill>
                  <a:schemeClr val="accent2">
                    <a:lumMod val="60000"/>
                    <a:lumOff val="40000"/>
                  </a:schemeClr>
                </a:solidFill>
                <a:latin typeface="Times New Roman" panose="02020603050405020304" pitchFamily="18" charset="0"/>
                <a:cs typeface="Times New Roman" panose="02020603050405020304" pitchFamily="18" charset="0"/>
              </a:rPr>
              <a:t>Selection of hyperspectral </a:t>
            </a:r>
            <a:r>
              <a:rPr lang="en-US" sz="1400" b="1" dirty="0" err="1">
                <a:solidFill>
                  <a:schemeClr val="accent2">
                    <a:lumMod val="60000"/>
                    <a:lumOff val="40000"/>
                  </a:schemeClr>
                </a:solidFill>
                <a:latin typeface="Times New Roman" panose="02020603050405020304" pitchFamily="18" charset="0"/>
                <a:cs typeface="Times New Roman" panose="02020603050405020304" pitchFamily="18" charset="0"/>
              </a:rPr>
              <a:t>narrowbands</a:t>
            </a:r>
            <a:r>
              <a:rPr lang="en-US" sz="1400" b="1" dirty="0">
                <a:solidFill>
                  <a:schemeClr val="accent2">
                    <a:lumMod val="60000"/>
                    <a:lumOff val="40000"/>
                  </a:schemeClr>
                </a:solidFill>
                <a:latin typeface="Times New Roman" panose="02020603050405020304" pitchFamily="18" charset="0"/>
                <a:cs typeface="Times New Roman" panose="02020603050405020304" pitchFamily="18" charset="0"/>
              </a:rPr>
              <a:t> (HNBs) and composition of hyperspectral </a:t>
            </a:r>
            <a:r>
              <a:rPr lang="en-US" sz="1400" b="1" dirty="0" err="1">
                <a:solidFill>
                  <a:schemeClr val="accent2">
                    <a:lumMod val="60000"/>
                    <a:lumOff val="40000"/>
                  </a:schemeClr>
                </a:solidFill>
                <a:latin typeface="Times New Roman" panose="02020603050405020304" pitchFamily="18" charset="0"/>
                <a:cs typeface="Times New Roman" panose="02020603050405020304" pitchFamily="18" charset="0"/>
              </a:rPr>
              <a:t>twoband</a:t>
            </a:r>
            <a:r>
              <a:rPr lang="en-US" sz="1400" b="1" dirty="0">
                <a:solidFill>
                  <a:schemeClr val="accent2">
                    <a:lumMod val="60000"/>
                    <a:lumOff val="40000"/>
                  </a:schemeClr>
                </a:solidFill>
                <a:latin typeface="Times New Roman" panose="02020603050405020304" pitchFamily="18" charset="0"/>
                <a:cs typeface="Times New Roman" panose="02020603050405020304" pitchFamily="18" charset="0"/>
              </a:rPr>
              <a:t> vegetation indices (HVIs) for biophysical characterization and discrimination of crop types using field reflectance and Hyperion/EO-1 data</a:t>
            </a:r>
            <a:r>
              <a:rPr lang="en-US" sz="1400" b="1" dirty="0">
                <a:solidFill>
                  <a:schemeClr val="bg1"/>
                </a:solidFill>
                <a:latin typeface="Times New Roman" panose="02020603050405020304" pitchFamily="18" charset="0"/>
                <a:cs typeface="Times New Roman" panose="02020603050405020304" pitchFamily="18" charset="0"/>
              </a:rPr>
              <a:t>. </a:t>
            </a:r>
            <a:r>
              <a:rPr lang="en-US" sz="1400" b="1" dirty="0">
                <a:solidFill>
                  <a:srgbClr val="FFFF00"/>
                </a:solidFill>
                <a:latin typeface="Times New Roman" panose="02020603050405020304" pitchFamily="18" charset="0"/>
                <a:cs typeface="Times New Roman" panose="02020603050405020304" pitchFamily="18" charset="0"/>
              </a:rPr>
              <a:t>IEEE JOURNAL OF SELECTED TOPICS IN APPLIED EARTH OBSERVATIONS AND REMOTE SENSING</a:t>
            </a:r>
            <a:r>
              <a:rPr lang="en-US" sz="1400" b="1" dirty="0">
                <a:solidFill>
                  <a:schemeClr val="bg1"/>
                </a:solidFill>
                <a:latin typeface="Times New Roman" panose="02020603050405020304" pitchFamily="18" charset="0"/>
                <a:cs typeface="Times New Roman" panose="02020603050405020304" pitchFamily="18" charset="0"/>
              </a:rPr>
              <a:t>, Pp. 427-439, VOL. 6, NO. 2, APRIL 2013.doi:  </a:t>
            </a:r>
            <a:r>
              <a:rPr lang="en-US" sz="1400" b="1" u="sng" dirty="0">
                <a:solidFill>
                  <a:schemeClr val="bg1"/>
                </a:solidFill>
                <a:latin typeface="Times New Roman" panose="02020603050405020304" pitchFamily="18" charset="0"/>
                <a:cs typeface="Times New Roman" panose="02020603050405020304" pitchFamily="18" charset="0"/>
                <a:hlinkClick r:id="rId4"/>
              </a:rPr>
              <a:t>10.1109/JSTARS.2013.2252601</a:t>
            </a:r>
            <a:endParaRPr lang="en-US" sz="1400" b="1" dirty="0">
              <a:solidFill>
                <a:schemeClr val="bg1"/>
              </a:solidFill>
              <a:latin typeface="Times New Roman" panose="02020603050405020304" pitchFamily="18" charset="0"/>
              <a:cs typeface="Times New Roman" panose="02020603050405020304" pitchFamily="18" charset="0"/>
            </a:endParaRPr>
          </a:p>
          <a:p>
            <a:endParaRPr lang="en-US" sz="1400" b="1" dirty="0">
              <a:solidFill>
                <a:schemeClr val="bg1"/>
              </a:solidFill>
              <a:latin typeface="Times New Roman" panose="02020603050405020304" pitchFamily="18" charset="0"/>
              <a:cs typeface="Times New Roman" panose="02020603050405020304" pitchFamily="18" charset="0"/>
            </a:endParaRPr>
          </a:p>
          <a:p>
            <a:r>
              <a:rPr lang="en-US" sz="1400" b="1" dirty="0">
                <a:solidFill>
                  <a:srgbClr val="00FFFF"/>
                </a:solidFill>
                <a:latin typeface="Times New Roman" panose="02020603050405020304" pitchFamily="18" charset="0"/>
                <a:cs typeface="Times New Roman" panose="02020603050405020304" pitchFamily="18" charset="0"/>
              </a:rPr>
              <a:t>3. Marshall M. T., and </a:t>
            </a:r>
            <a:r>
              <a:rPr lang="en-US" sz="1400" b="1" dirty="0" err="1">
                <a:solidFill>
                  <a:srgbClr val="00FFFF"/>
                </a:solidFill>
                <a:latin typeface="Times New Roman" panose="02020603050405020304" pitchFamily="18" charset="0"/>
                <a:cs typeface="Times New Roman" panose="02020603050405020304" pitchFamily="18" charset="0"/>
              </a:rPr>
              <a:t>Thenkabail</a:t>
            </a:r>
            <a:r>
              <a:rPr lang="en-US" sz="1400" b="1" dirty="0">
                <a:solidFill>
                  <a:srgbClr val="00FFFF"/>
                </a:solidFill>
                <a:latin typeface="Times New Roman" panose="02020603050405020304" pitchFamily="18" charset="0"/>
                <a:cs typeface="Times New Roman" panose="02020603050405020304" pitchFamily="18" charset="0"/>
              </a:rPr>
              <a:t> P. 2015</a:t>
            </a:r>
            <a:r>
              <a:rPr lang="en-US" sz="1400" b="1" dirty="0">
                <a:solidFill>
                  <a:schemeClr val="bg1"/>
                </a:solidFill>
                <a:latin typeface="Times New Roman" panose="02020603050405020304" pitchFamily="18" charset="0"/>
                <a:cs typeface="Times New Roman" panose="02020603050405020304" pitchFamily="18" charset="0"/>
              </a:rPr>
              <a:t>. </a:t>
            </a:r>
            <a:r>
              <a:rPr lang="en-US" sz="1400" b="1" dirty="0">
                <a:solidFill>
                  <a:schemeClr val="accent2">
                    <a:lumMod val="60000"/>
                    <a:lumOff val="40000"/>
                  </a:schemeClr>
                </a:solidFill>
                <a:latin typeface="Times New Roman" panose="02020603050405020304" pitchFamily="18" charset="0"/>
                <a:cs typeface="Times New Roman" panose="02020603050405020304" pitchFamily="18" charset="0"/>
              </a:rPr>
              <a:t>Developing</a:t>
            </a:r>
            <a:r>
              <a:rPr lang="en-US" sz="1400" b="1" i="1" dirty="0">
                <a:solidFill>
                  <a:schemeClr val="accent2">
                    <a:lumMod val="60000"/>
                    <a:lumOff val="40000"/>
                  </a:schemeClr>
                </a:solidFill>
                <a:latin typeface="Times New Roman" panose="02020603050405020304" pitchFamily="18" charset="0"/>
                <a:cs typeface="Times New Roman" panose="02020603050405020304" pitchFamily="18" charset="0"/>
              </a:rPr>
              <a:t> in situ</a:t>
            </a:r>
            <a:r>
              <a:rPr lang="en-US" sz="1400" b="1" dirty="0">
                <a:solidFill>
                  <a:schemeClr val="accent2">
                    <a:lumMod val="60000"/>
                    <a:lumOff val="40000"/>
                  </a:schemeClr>
                </a:solidFill>
                <a:latin typeface="Times New Roman" panose="02020603050405020304" pitchFamily="18" charset="0"/>
                <a:cs typeface="Times New Roman" panose="02020603050405020304" pitchFamily="18" charset="0"/>
              </a:rPr>
              <a:t> Non-Destructive Estimates of Crop Biomass to Address Issues of Scale in Remote Sensing.</a:t>
            </a:r>
            <a:r>
              <a:rPr lang="en-US" sz="1400" b="1" dirty="0">
                <a:solidFill>
                  <a:schemeClr val="bg1"/>
                </a:solidFill>
                <a:latin typeface="Times New Roman" panose="02020603050405020304" pitchFamily="18" charset="0"/>
                <a:cs typeface="Times New Roman" panose="02020603050405020304" pitchFamily="18" charset="0"/>
              </a:rPr>
              <a:t> </a:t>
            </a:r>
            <a:r>
              <a:rPr lang="en-US" sz="1400" b="1" i="1" dirty="0">
                <a:solidFill>
                  <a:srgbClr val="FFFF00"/>
                </a:solidFill>
                <a:latin typeface="Times New Roman" panose="02020603050405020304" pitchFamily="18" charset="0"/>
                <a:cs typeface="Times New Roman" panose="02020603050405020304" pitchFamily="18" charset="0"/>
              </a:rPr>
              <a:t>Remote Sensing</a:t>
            </a:r>
            <a:r>
              <a:rPr lang="en-US" sz="1400" b="1" dirty="0">
                <a:solidFill>
                  <a:srgbClr val="FFFF00"/>
                </a:solidFill>
                <a:latin typeface="Times New Roman" panose="02020603050405020304" pitchFamily="18" charset="0"/>
                <a:cs typeface="Times New Roman" panose="02020603050405020304" pitchFamily="18" charset="0"/>
              </a:rPr>
              <a:t>. </a:t>
            </a:r>
            <a:r>
              <a:rPr lang="en-US" sz="1400" b="1" dirty="0">
                <a:solidFill>
                  <a:schemeClr val="bg1"/>
                </a:solidFill>
                <a:latin typeface="Times New Roman" panose="02020603050405020304" pitchFamily="18" charset="0"/>
                <a:cs typeface="Times New Roman" panose="02020603050405020304" pitchFamily="18" charset="0"/>
              </a:rPr>
              <a:t>2015; 7(1):808-835. doi:10.3390/rs70100808</a:t>
            </a:r>
          </a:p>
          <a:p>
            <a:r>
              <a:rPr lang="en-US" sz="1400" b="1" dirty="0">
                <a:solidFill>
                  <a:schemeClr val="bg1"/>
                </a:solidFill>
                <a:latin typeface="Times New Roman" panose="02020603050405020304" pitchFamily="18" charset="0"/>
                <a:cs typeface="Times New Roman" panose="02020603050405020304" pitchFamily="18" charset="0"/>
              </a:rPr>
              <a:t> </a:t>
            </a:r>
          </a:p>
          <a:p>
            <a:r>
              <a:rPr lang="en-US" sz="1400" b="1" dirty="0">
                <a:solidFill>
                  <a:srgbClr val="00FFFF"/>
                </a:solidFill>
                <a:latin typeface="Times New Roman" panose="02020603050405020304" pitchFamily="18" charset="0"/>
                <a:cs typeface="Times New Roman" panose="02020603050405020304" pitchFamily="18" charset="0"/>
              </a:rPr>
              <a:t>4. Marshall, M.T., </a:t>
            </a:r>
            <a:r>
              <a:rPr lang="en-US" sz="1400" b="1" dirty="0" err="1">
                <a:solidFill>
                  <a:srgbClr val="00FFFF"/>
                </a:solidFill>
                <a:latin typeface="Times New Roman" panose="02020603050405020304" pitchFamily="18" charset="0"/>
                <a:cs typeface="Times New Roman" panose="02020603050405020304" pitchFamily="18" charset="0"/>
              </a:rPr>
              <a:t>Thenkabail</a:t>
            </a:r>
            <a:r>
              <a:rPr lang="en-US" sz="1400" b="1" dirty="0">
                <a:solidFill>
                  <a:srgbClr val="00FFFF"/>
                </a:solidFill>
                <a:latin typeface="Times New Roman" panose="02020603050405020304" pitchFamily="18" charset="0"/>
                <a:cs typeface="Times New Roman" panose="02020603050405020304" pitchFamily="18" charset="0"/>
              </a:rPr>
              <a:t>, P.S. 2014. </a:t>
            </a:r>
            <a:r>
              <a:rPr lang="en-US" sz="1400" b="1" dirty="0">
                <a:solidFill>
                  <a:schemeClr val="accent2">
                    <a:lumMod val="60000"/>
                    <a:lumOff val="40000"/>
                  </a:schemeClr>
                </a:solidFill>
                <a:latin typeface="Times New Roman" panose="02020603050405020304" pitchFamily="18" charset="0"/>
                <a:cs typeface="Times New Roman" panose="02020603050405020304" pitchFamily="18" charset="0"/>
              </a:rPr>
              <a:t>Biomass modeling of four leading World crops using hyperspectral </a:t>
            </a:r>
            <a:r>
              <a:rPr lang="en-US" sz="1400" b="1" dirty="0" err="1">
                <a:solidFill>
                  <a:schemeClr val="accent2">
                    <a:lumMod val="60000"/>
                    <a:lumOff val="40000"/>
                  </a:schemeClr>
                </a:solidFill>
                <a:latin typeface="Times New Roman" panose="02020603050405020304" pitchFamily="18" charset="0"/>
                <a:cs typeface="Times New Roman" panose="02020603050405020304" pitchFamily="18" charset="0"/>
              </a:rPr>
              <a:t>narrowbands</a:t>
            </a:r>
            <a:r>
              <a:rPr lang="en-US" sz="1400" b="1" dirty="0">
                <a:solidFill>
                  <a:schemeClr val="accent2">
                    <a:lumMod val="60000"/>
                    <a:lumOff val="40000"/>
                  </a:schemeClr>
                </a:solidFill>
                <a:latin typeface="Times New Roman" panose="02020603050405020304" pitchFamily="18" charset="0"/>
                <a:cs typeface="Times New Roman" panose="02020603050405020304" pitchFamily="18" charset="0"/>
              </a:rPr>
              <a:t> in support of </a:t>
            </a:r>
            <a:r>
              <a:rPr lang="en-US" sz="1400" b="1" dirty="0" err="1">
                <a:solidFill>
                  <a:schemeClr val="accent2">
                    <a:lumMod val="60000"/>
                    <a:lumOff val="40000"/>
                  </a:schemeClr>
                </a:solidFill>
                <a:latin typeface="Times New Roman" panose="02020603050405020304" pitchFamily="18" charset="0"/>
                <a:cs typeface="Times New Roman" panose="02020603050405020304" pitchFamily="18" charset="0"/>
              </a:rPr>
              <a:t>HyspIRI</a:t>
            </a:r>
            <a:r>
              <a:rPr lang="en-US" sz="1400" b="1" dirty="0">
                <a:solidFill>
                  <a:schemeClr val="accent2">
                    <a:lumMod val="60000"/>
                    <a:lumOff val="40000"/>
                  </a:schemeClr>
                </a:solidFill>
                <a:latin typeface="Times New Roman" panose="02020603050405020304" pitchFamily="18" charset="0"/>
                <a:cs typeface="Times New Roman" panose="02020603050405020304" pitchFamily="18" charset="0"/>
              </a:rPr>
              <a:t> mission.</a:t>
            </a:r>
            <a:r>
              <a:rPr lang="en-US" sz="1400" b="1" dirty="0">
                <a:solidFill>
                  <a:schemeClr val="bg1"/>
                </a:solidFill>
                <a:latin typeface="Times New Roman" panose="02020603050405020304" pitchFamily="18" charset="0"/>
                <a:cs typeface="Times New Roman" panose="02020603050405020304" pitchFamily="18" charset="0"/>
              </a:rPr>
              <a:t> </a:t>
            </a:r>
            <a:r>
              <a:rPr lang="en-US" sz="1400" b="1" dirty="0">
                <a:solidFill>
                  <a:srgbClr val="FFFF00"/>
                </a:solidFill>
                <a:latin typeface="Times New Roman" panose="02020603050405020304" pitchFamily="18" charset="0"/>
                <a:cs typeface="Times New Roman" panose="02020603050405020304" pitchFamily="18" charset="0"/>
              </a:rPr>
              <a:t>Photogrammetric Engineering and Remote Sensing.</a:t>
            </a:r>
            <a:r>
              <a:rPr lang="en-US" sz="1400" b="1" dirty="0">
                <a:solidFill>
                  <a:schemeClr val="bg1"/>
                </a:solidFill>
                <a:latin typeface="Times New Roman" panose="02020603050405020304" pitchFamily="18" charset="0"/>
                <a:cs typeface="Times New Roman" panose="02020603050405020304" pitchFamily="18" charset="0"/>
              </a:rPr>
              <a:t> 80(4): 757-772.</a:t>
            </a:r>
          </a:p>
          <a:p>
            <a:r>
              <a:rPr lang="en-US" sz="1400" b="1" dirty="0">
                <a:solidFill>
                  <a:schemeClr val="bg1"/>
                </a:solidFill>
                <a:latin typeface="Times New Roman" panose="02020603050405020304" pitchFamily="18" charset="0"/>
                <a:cs typeface="Times New Roman" panose="02020603050405020304" pitchFamily="18" charset="0"/>
              </a:rPr>
              <a:t> </a:t>
            </a:r>
          </a:p>
          <a:p>
            <a:r>
              <a:rPr lang="en-US" sz="1400" b="1" dirty="0">
                <a:solidFill>
                  <a:srgbClr val="00FFFF"/>
                </a:solidFill>
                <a:latin typeface="Times New Roman" panose="02020603050405020304" pitchFamily="18" charset="0"/>
                <a:cs typeface="Times New Roman" panose="02020603050405020304" pitchFamily="18" charset="0"/>
              </a:rPr>
              <a:t>5. </a:t>
            </a:r>
            <a:r>
              <a:rPr lang="en-US" sz="1400" b="1" dirty="0" err="1">
                <a:solidFill>
                  <a:srgbClr val="00FFFF"/>
                </a:solidFill>
                <a:latin typeface="Times New Roman" panose="02020603050405020304" pitchFamily="18" charset="0"/>
                <a:cs typeface="Times New Roman" panose="02020603050405020304" pitchFamily="18" charset="0"/>
              </a:rPr>
              <a:t>Mariotto</a:t>
            </a:r>
            <a:r>
              <a:rPr lang="en-US" sz="1400" b="1" dirty="0">
                <a:solidFill>
                  <a:srgbClr val="00FFFF"/>
                </a:solidFill>
                <a:latin typeface="Times New Roman" panose="02020603050405020304" pitchFamily="18" charset="0"/>
                <a:cs typeface="Times New Roman" panose="02020603050405020304" pitchFamily="18" charset="0"/>
              </a:rPr>
              <a:t>, I.,  </a:t>
            </a:r>
            <a:r>
              <a:rPr lang="en-US" sz="1400" b="1" dirty="0" err="1">
                <a:solidFill>
                  <a:srgbClr val="00FFFF"/>
                </a:solidFill>
                <a:latin typeface="Times New Roman" panose="02020603050405020304" pitchFamily="18" charset="0"/>
                <a:cs typeface="Times New Roman" panose="02020603050405020304" pitchFamily="18" charset="0"/>
              </a:rPr>
              <a:t>Thenkabail</a:t>
            </a:r>
            <a:r>
              <a:rPr lang="en-US" sz="1400" b="1" dirty="0">
                <a:solidFill>
                  <a:srgbClr val="00FFFF"/>
                </a:solidFill>
                <a:latin typeface="Times New Roman" panose="02020603050405020304" pitchFamily="18" charset="0"/>
                <a:cs typeface="Times New Roman" panose="02020603050405020304" pitchFamily="18" charset="0"/>
              </a:rPr>
              <a:t>, P.S., </a:t>
            </a:r>
            <a:r>
              <a:rPr lang="en-US" sz="1400" b="1" dirty="0" err="1">
                <a:solidFill>
                  <a:srgbClr val="00FFFF"/>
                </a:solidFill>
                <a:latin typeface="Times New Roman" panose="02020603050405020304" pitchFamily="18" charset="0"/>
                <a:cs typeface="Times New Roman" panose="02020603050405020304" pitchFamily="18" charset="0"/>
              </a:rPr>
              <a:t>Huete</a:t>
            </a:r>
            <a:r>
              <a:rPr lang="en-US" sz="1400" b="1" dirty="0">
                <a:solidFill>
                  <a:srgbClr val="00FFFF"/>
                </a:solidFill>
                <a:latin typeface="Times New Roman" panose="02020603050405020304" pitchFamily="18" charset="0"/>
                <a:cs typeface="Times New Roman" panose="02020603050405020304" pitchFamily="18" charset="0"/>
              </a:rPr>
              <a:t>, H., </a:t>
            </a:r>
            <a:r>
              <a:rPr lang="en-US" sz="1400" b="1" dirty="0" err="1">
                <a:solidFill>
                  <a:srgbClr val="00FFFF"/>
                </a:solidFill>
                <a:latin typeface="Times New Roman" panose="02020603050405020304" pitchFamily="18" charset="0"/>
                <a:cs typeface="Times New Roman" panose="02020603050405020304" pitchFamily="18" charset="0"/>
              </a:rPr>
              <a:t>Slonecker</a:t>
            </a:r>
            <a:r>
              <a:rPr lang="en-US" sz="1400" b="1" dirty="0">
                <a:solidFill>
                  <a:srgbClr val="00FFFF"/>
                </a:solidFill>
                <a:latin typeface="Times New Roman" panose="02020603050405020304" pitchFamily="18" charset="0"/>
                <a:cs typeface="Times New Roman" panose="02020603050405020304" pitchFamily="18" charset="0"/>
              </a:rPr>
              <a:t>, T., </a:t>
            </a:r>
            <a:r>
              <a:rPr lang="en-US" sz="1400" b="1" dirty="0" err="1">
                <a:solidFill>
                  <a:srgbClr val="00FFFF"/>
                </a:solidFill>
                <a:latin typeface="Times New Roman" panose="02020603050405020304" pitchFamily="18" charset="0"/>
                <a:cs typeface="Times New Roman" panose="02020603050405020304" pitchFamily="18" charset="0"/>
              </a:rPr>
              <a:t>Platonov</a:t>
            </a:r>
            <a:r>
              <a:rPr lang="en-US" sz="1400" b="1" dirty="0">
                <a:solidFill>
                  <a:srgbClr val="00FFFF"/>
                </a:solidFill>
                <a:latin typeface="Times New Roman" panose="02020603050405020304" pitchFamily="18" charset="0"/>
                <a:cs typeface="Times New Roman" panose="02020603050405020304" pitchFamily="18" charset="0"/>
              </a:rPr>
              <a:t>, A., 2013. </a:t>
            </a:r>
            <a:r>
              <a:rPr lang="en-US" sz="1400" b="1" dirty="0">
                <a:solidFill>
                  <a:schemeClr val="accent2">
                    <a:lumMod val="60000"/>
                    <a:lumOff val="40000"/>
                  </a:schemeClr>
                </a:solidFill>
                <a:latin typeface="Times New Roman" panose="02020603050405020304" pitchFamily="18" charset="0"/>
                <a:cs typeface="Times New Roman" panose="02020603050405020304" pitchFamily="18" charset="0"/>
              </a:rPr>
              <a:t>Hyperspectral versus Multispectral Crop- Biophysical Modeling and Type Discrimination for the </a:t>
            </a:r>
            <a:r>
              <a:rPr lang="en-US" sz="1400" b="1" dirty="0" err="1">
                <a:solidFill>
                  <a:schemeClr val="accent2">
                    <a:lumMod val="60000"/>
                    <a:lumOff val="40000"/>
                  </a:schemeClr>
                </a:solidFill>
                <a:latin typeface="Times New Roman" panose="02020603050405020304" pitchFamily="18" charset="0"/>
                <a:cs typeface="Times New Roman" panose="02020603050405020304" pitchFamily="18" charset="0"/>
              </a:rPr>
              <a:t>HyspIRI</a:t>
            </a:r>
            <a:r>
              <a:rPr lang="en-US" sz="1400" b="1" dirty="0">
                <a:solidFill>
                  <a:schemeClr val="accent2">
                    <a:lumMod val="60000"/>
                    <a:lumOff val="40000"/>
                  </a:schemeClr>
                </a:solidFill>
                <a:latin typeface="Times New Roman" panose="02020603050405020304" pitchFamily="18" charset="0"/>
                <a:cs typeface="Times New Roman" panose="02020603050405020304" pitchFamily="18" charset="0"/>
              </a:rPr>
              <a:t> Mission.</a:t>
            </a:r>
            <a:r>
              <a:rPr lang="en-US" sz="1400" b="1" dirty="0">
                <a:solidFill>
                  <a:schemeClr val="bg1"/>
                </a:solidFill>
                <a:latin typeface="Times New Roman" panose="02020603050405020304" pitchFamily="18" charset="0"/>
                <a:cs typeface="Times New Roman" panose="02020603050405020304" pitchFamily="18" charset="0"/>
              </a:rPr>
              <a:t> </a:t>
            </a:r>
            <a:r>
              <a:rPr lang="en-US" sz="1400" b="1" dirty="0">
                <a:solidFill>
                  <a:srgbClr val="FFFF00"/>
                </a:solidFill>
                <a:latin typeface="Times New Roman" panose="02020603050405020304" pitchFamily="18" charset="0"/>
                <a:cs typeface="Times New Roman" panose="02020603050405020304" pitchFamily="18" charset="0"/>
              </a:rPr>
              <a:t>Remote Sensing of Environment. </a:t>
            </a:r>
            <a:r>
              <a:rPr lang="en-US" sz="1400" b="1" dirty="0">
                <a:solidFill>
                  <a:schemeClr val="bg1"/>
                </a:solidFill>
                <a:latin typeface="Times New Roman" panose="02020603050405020304" pitchFamily="18" charset="0"/>
                <a:cs typeface="Times New Roman" panose="02020603050405020304" pitchFamily="18" charset="0"/>
              </a:rPr>
              <a:t>139:291-305</a:t>
            </a:r>
          </a:p>
          <a:p>
            <a:pPr marL="0" marR="0" lvl="0" indent="0" defTabSz="914400" rtl="0" eaLnBrk="1" fontAlgn="base" latinLnBrk="0" hangingPunct="1">
              <a:lnSpc>
                <a:spcPct val="100000"/>
              </a:lnSpc>
              <a:spcBef>
                <a:spcPct val="0"/>
              </a:spcBef>
              <a:spcAft>
                <a:spcPct val="0"/>
              </a:spcAft>
              <a:buClrTx/>
              <a:buSzTx/>
              <a:buFontTx/>
              <a:buNone/>
              <a:tabLst/>
            </a:pPr>
            <a:endParaRPr kumimoji="0" lang="en-US" sz="1400" b="1" i="0" u="none" strike="noStrike" cap="none" normalizeH="0" baseline="0" dirty="0">
              <a:ln>
                <a:noFill/>
              </a:ln>
              <a:solidFill>
                <a:schemeClr val="bg1"/>
              </a:solidFill>
              <a:effectLst/>
              <a:latin typeface="Times New Roman" pitchFamily="18" charset="0"/>
              <a:ea typeface="Times New Roman" pitchFamily="18" charset="0"/>
              <a:cs typeface="Times New Roman" pitchFamily="18" charset="0"/>
            </a:endParaRPr>
          </a:p>
          <a:p>
            <a:pPr marL="0" marR="0" lvl="0" indent="0" defTabSz="914400" rtl="0" eaLnBrk="1" fontAlgn="base" latinLnBrk="0" hangingPunct="1">
              <a:lnSpc>
                <a:spcPct val="100000"/>
              </a:lnSpc>
              <a:spcBef>
                <a:spcPct val="0"/>
              </a:spcBef>
              <a:spcAft>
                <a:spcPct val="0"/>
              </a:spcAft>
              <a:buClrTx/>
              <a:buSzTx/>
              <a:buFontTx/>
              <a:buNone/>
              <a:tabLst/>
            </a:pPr>
            <a:endParaRPr lang="en-US" sz="1200" b="1" dirty="0">
              <a:solidFill>
                <a:schemeClr val="bg1"/>
              </a:solidFill>
              <a:latin typeface="Times New Roman" pitchFamily="18" charset="0"/>
              <a:ea typeface="Times New Roman" pitchFamily="18" charset="0"/>
              <a:cs typeface="Times New Roman" pitchFamily="18" charset="0"/>
            </a:endParaRPr>
          </a:p>
        </p:txBody>
      </p:sp>
      <p:sp>
        <p:nvSpPr>
          <p:cNvPr id="7" name="Rectangle 6"/>
          <p:cNvSpPr/>
          <p:nvPr/>
        </p:nvSpPr>
        <p:spPr>
          <a:xfrm>
            <a:off x="0" y="140109"/>
            <a:ext cx="9048135" cy="615553"/>
          </a:xfrm>
          <a:prstGeom prst="rect">
            <a:avLst/>
          </a:prstGeom>
        </p:spPr>
        <p:txBody>
          <a:bodyPr wrap="square">
            <a:spAutoFit/>
          </a:bodyPr>
          <a:lstStyle/>
          <a:p>
            <a:pPr algn="ctr"/>
            <a:r>
              <a:rPr lang="en-US" sz="1400" b="1" dirty="0">
                <a:solidFill>
                  <a:srgbClr val="00FFFF"/>
                </a:solidFill>
              </a:rPr>
              <a:t>Hyperspectral Remote Sensing of Agricultural Crops                                                                                </a:t>
            </a:r>
            <a:r>
              <a:rPr lang="en-US" sz="2000" b="1" dirty="0">
                <a:solidFill>
                  <a:srgbClr val="FFFF00"/>
                </a:solidFill>
              </a:rPr>
              <a:t>References Pertaining to this Presentation</a:t>
            </a:r>
            <a:endParaRPr lang="en-US" sz="2000" dirty="0">
              <a:solidFill>
                <a:srgbClr val="FFFF00"/>
              </a:solidFill>
            </a:endParaRPr>
          </a:p>
        </p:txBody>
      </p:sp>
    </p:spTree>
    <p:extLst>
      <p:ext uri="{BB962C8B-B14F-4D97-AF65-F5344CB8AC3E}">
        <p14:creationId xmlns:p14="http://schemas.microsoft.com/office/powerpoint/2010/main" val="26184352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6366" y="6563365"/>
            <a:ext cx="3207774" cy="338554"/>
          </a:xfrm>
          <a:prstGeom prst="rect">
            <a:avLst/>
          </a:prstGeom>
          <a:noFill/>
        </p:spPr>
        <p:txBody>
          <a:bodyPr wrap="square" rtlCol="0">
            <a:spAutoFit/>
          </a:bodyPr>
          <a:lstStyle/>
          <a:p>
            <a:r>
              <a:rPr lang="en-US" sz="800" b="1" dirty="0">
                <a:solidFill>
                  <a:schemeClr val="accent3"/>
                </a:solidFill>
              </a:rPr>
              <a:t>U.S. Geological Survey</a:t>
            </a:r>
          </a:p>
          <a:p>
            <a:r>
              <a:rPr lang="en-US" sz="800" b="1" dirty="0">
                <a:solidFill>
                  <a:schemeClr val="accent3"/>
                </a:solidFill>
              </a:rPr>
              <a:t>U.S. Department of Interior  </a:t>
            </a:r>
          </a:p>
        </p:txBody>
      </p:sp>
      <p:pic>
        <p:nvPicPr>
          <p:cNvPr id="5" name="Picture 5" descr="usgs.jpeg"/>
          <p:cNvPicPr>
            <a:picLocks noChangeAspect="1"/>
          </p:cNvPicPr>
          <p:nvPr/>
        </p:nvPicPr>
        <p:blipFill>
          <a:blip r:embed="rId3" cstate="print"/>
          <a:srcRect/>
          <a:stretch>
            <a:fillRect/>
          </a:stretch>
        </p:blipFill>
        <p:spPr bwMode="auto">
          <a:xfrm>
            <a:off x="0" y="5963419"/>
            <a:ext cx="1688690" cy="618867"/>
          </a:xfrm>
          <a:prstGeom prst="rect">
            <a:avLst/>
          </a:prstGeom>
          <a:noFill/>
          <a:ln w="9525">
            <a:noFill/>
            <a:miter lim="800000"/>
            <a:headEnd/>
            <a:tailEnd/>
          </a:ln>
        </p:spPr>
      </p:pic>
      <p:pic>
        <p:nvPicPr>
          <p:cNvPr id="5004290"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0590" y="637910"/>
            <a:ext cx="2866887" cy="22155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p:cNvSpPr/>
          <p:nvPr/>
        </p:nvSpPr>
        <p:spPr bwMode="auto">
          <a:xfrm>
            <a:off x="2897809" y="637910"/>
            <a:ext cx="6268278" cy="6220090"/>
          </a:xfrm>
          <a:prstGeom prst="rect">
            <a:avLst/>
          </a:prstGeom>
          <a:solidFill>
            <a:schemeClr val="bg1">
              <a:lumMod val="7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a:ln>
                <a:noFill/>
              </a:ln>
              <a:solidFill>
                <a:schemeClr val="tx1"/>
              </a:solidFill>
              <a:effectLst/>
              <a:latin typeface="Arial" charset="0"/>
            </a:endParaRPr>
          </a:p>
        </p:txBody>
      </p:sp>
      <p:pic>
        <p:nvPicPr>
          <p:cNvPr id="5004291"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0" y="3081488"/>
            <a:ext cx="2887312" cy="22308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6" name="Straight Arrow Connector 15"/>
          <p:cNvCxnSpPr/>
          <p:nvPr/>
        </p:nvCxnSpPr>
        <p:spPr bwMode="auto">
          <a:xfrm flipH="1">
            <a:off x="1234609" y="2204278"/>
            <a:ext cx="320313" cy="877210"/>
          </a:xfrm>
          <a:prstGeom prst="straightConnector1">
            <a:avLst/>
          </a:prstGeom>
          <a:ln>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0" y="5474469"/>
            <a:ext cx="2918818" cy="471721"/>
          </a:xfrm>
          <a:prstGeom prst="rect">
            <a:avLst/>
          </a:prstGeom>
          <a:noFill/>
        </p:spPr>
        <p:txBody>
          <a:bodyPr wrap="square" rtlCol="0">
            <a:spAutoFit/>
          </a:bodyPr>
          <a:lstStyle/>
          <a:p>
            <a:r>
              <a:rPr lang="en-US" sz="1200" b="1" u="sng" dirty="0">
                <a:solidFill>
                  <a:schemeClr val="bg1"/>
                </a:solidFill>
              </a:rPr>
              <a:t>Credits</a:t>
            </a:r>
            <a:r>
              <a:rPr lang="en-US" sz="1200" b="1" dirty="0">
                <a:solidFill>
                  <a:schemeClr val="bg1"/>
                </a:solidFill>
              </a:rPr>
              <a:t>:                                      </a:t>
            </a:r>
            <a:r>
              <a:rPr lang="en-US" sz="1200" b="1" dirty="0">
                <a:solidFill>
                  <a:schemeClr val="accent2">
                    <a:lumMod val="60000"/>
                    <a:lumOff val="40000"/>
                  </a:schemeClr>
                </a:solidFill>
              </a:rPr>
              <a:t>Marshall and Thenkabail, 2014</a:t>
            </a:r>
          </a:p>
        </p:txBody>
      </p:sp>
      <p:pic>
        <p:nvPicPr>
          <p:cNvPr id="3" name="Pictur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31577" y="646330"/>
            <a:ext cx="4028603" cy="6211670"/>
          </a:xfrm>
          <a:prstGeom prst="rect">
            <a:avLst/>
          </a:prstGeom>
        </p:spPr>
      </p:pic>
      <p:sp>
        <p:nvSpPr>
          <p:cNvPr id="9" name="TextBox 8"/>
          <p:cNvSpPr txBox="1"/>
          <p:nvPr/>
        </p:nvSpPr>
        <p:spPr>
          <a:xfrm>
            <a:off x="7117012" y="2789239"/>
            <a:ext cx="1934817" cy="1631216"/>
          </a:xfrm>
          <a:prstGeom prst="rect">
            <a:avLst/>
          </a:prstGeom>
          <a:noFill/>
        </p:spPr>
        <p:txBody>
          <a:bodyPr wrap="square" rtlCol="0">
            <a:spAutoFit/>
          </a:bodyPr>
          <a:lstStyle/>
          <a:p>
            <a:r>
              <a:rPr lang="en-US" sz="2000" b="1" dirty="0"/>
              <a:t>Distribution of Major crops in California used in this study</a:t>
            </a:r>
          </a:p>
        </p:txBody>
      </p:sp>
      <p:sp>
        <p:nvSpPr>
          <p:cNvPr id="15" name="Rectangle 14"/>
          <p:cNvSpPr/>
          <p:nvPr/>
        </p:nvSpPr>
        <p:spPr>
          <a:xfrm>
            <a:off x="0" y="0"/>
            <a:ext cx="9048135" cy="615553"/>
          </a:xfrm>
          <a:prstGeom prst="rect">
            <a:avLst/>
          </a:prstGeom>
        </p:spPr>
        <p:txBody>
          <a:bodyPr wrap="square">
            <a:spAutoFit/>
          </a:bodyPr>
          <a:lstStyle/>
          <a:p>
            <a:pPr algn="ctr"/>
            <a:r>
              <a:rPr lang="en-US" sz="1400" b="1" dirty="0">
                <a:solidFill>
                  <a:srgbClr val="00FFFF"/>
                </a:solidFill>
              </a:rPr>
              <a:t>Hyperspectral Remote Sensing of Agricultural Crops                                                                               </a:t>
            </a:r>
            <a:r>
              <a:rPr lang="en-US" sz="2000" b="1" dirty="0">
                <a:solidFill>
                  <a:srgbClr val="FFFF00"/>
                </a:solidFill>
              </a:rPr>
              <a:t>Hyperspectral Data of World Crops from USA</a:t>
            </a:r>
            <a:endParaRPr lang="en-US" sz="2000" dirty="0">
              <a:solidFill>
                <a:srgbClr val="FFFF00"/>
              </a:solidFill>
            </a:endParaRPr>
          </a:p>
        </p:txBody>
      </p:sp>
    </p:spTree>
    <p:extLst>
      <p:ext uri="{BB962C8B-B14F-4D97-AF65-F5344CB8AC3E}">
        <p14:creationId xmlns:p14="http://schemas.microsoft.com/office/powerpoint/2010/main" val="174567840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5" descr="usgs.jpeg"/>
          <p:cNvPicPr>
            <a:picLocks noChangeAspect="1"/>
          </p:cNvPicPr>
          <p:nvPr/>
        </p:nvPicPr>
        <p:blipFill>
          <a:blip r:embed="rId3" cstate="print"/>
          <a:srcRect/>
          <a:stretch>
            <a:fillRect/>
          </a:stretch>
        </p:blipFill>
        <p:spPr bwMode="auto">
          <a:xfrm>
            <a:off x="0" y="5963419"/>
            <a:ext cx="1688690" cy="618867"/>
          </a:xfrm>
          <a:prstGeom prst="rect">
            <a:avLst/>
          </a:prstGeom>
          <a:noFill/>
          <a:ln w="9525">
            <a:noFill/>
            <a:miter lim="800000"/>
            <a:headEnd/>
            <a:tailEnd/>
          </a:ln>
        </p:spPr>
      </p:pic>
      <p:sp>
        <p:nvSpPr>
          <p:cNvPr id="9" name="TextBox 8"/>
          <p:cNvSpPr txBox="1"/>
          <p:nvPr/>
        </p:nvSpPr>
        <p:spPr>
          <a:xfrm>
            <a:off x="-66366" y="6563365"/>
            <a:ext cx="3207774" cy="338554"/>
          </a:xfrm>
          <a:prstGeom prst="rect">
            <a:avLst/>
          </a:prstGeom>
          <a:noFill/>
        </p:spPr>
        <p:txBody>
          <a:bodyPr wrap="square" rtlCol="0">
            <a:spAutoFit/>
          </a:bodyPr>
          <a:lstStyle/>
          <a:p>
            <a:r>
              <a:rPr lang="en-US" sz="800" b="1" dirty="0">
                <a:solidFill>
                  <a:schemeClr val="accent3"/>
                </a:solidFill>
              </a:rPr>
              <a:t>U.S. Geological Survey</a:t>
            </a:r>
          </a:p>
          <a:p>
            <a:r>
              <a:rPr lang="en-US" sz="800" b="1" dirty="0">
                <a:solidFill>
                  <a:schemeClr val="accent3"/>
                </a:solidFill>
              </a:rPr>
              <a:t>U.S. Department of Interior  </a:t>
            </a:r>
          </a:p>
        </p:txBody>
      </p:sp>
      <p:sp>
        <p:nvSpPr>
          <p:cNvPr id="3509249" name="Rectangle 1"/>
          <p:cNvSpPr>
            <a:spLocks noChangeArrowheads="1"/>
          </p:cNvSpPr>
          <p:nvPr/>
        </p:nvSpPr>
        <p:spPr bwMode="auto">
          <a:xfrm>
            <a:off x="114301" y="833069"/>
            <a:ext cx="8829674" cy="5047536"/>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lang="en-US" sz="1400" b="1" dirty="0">
                <a:solidFill>
                  <a:srgbClr val="00FFFF"/>
                </a:solidFill>
                <a:latin typeface="Times New Roman" pitchFamily="18" charset="0"/>
                <a:ea typeface="Times New Roman" pitchFamily="18" charset="0"/>
                <a:cs typeface="Times New Roman" pitchFamily="18" charset="0"/>
              </a:rPr>
              <a:t>6</a:t>
            </a:r>
            <a:r>
              <a:rPr kumimoji="0" lang="en-US" sz="1400" b="1" i="0" u="none" strike="noStrike" cap="none" normalizeH="0" baseline="0" dirty="0">
                <a:ln>
                  <a:noFill/>
                </a:ln>
                <a:solidFill>
                  <a:srgbClr val="00FFFF"/>
                </a:solidFill>
                <a:effectLst/>
                <a:latin typeface="Times New Roman" pitchFamily="18" charset="0"/>
                <a:ea typeface="Times New Roman" pitchFamily="18" charset="0"/>
                <a:cs typeface="Times New Roman" pitchFamily="18" charset="0"/>
              </a:rPr>
              <a:t>. Thenkabail, P.S., </a:t>
            </a:r>
            <a:r>
              <a:rPr kumimoji="0" lang="en-US" sz="1400" b="1" i="0" u="none" strike="noStrike" cap="none" normalizeH="0" baseline="0" dirty="0" err="1">
                <a:ln>
                  <a:noFill/>
                </a:ln>
                <a:solidFill>
                  <a:srgbClr val="00FFFF"/>
                </a:solidFill>
                <a:effectLst/>
                <a:latin typeface="Times New Roman" pitchFamily="18" charset="0"/>
                <a:ea typeface="Times New Roman" pitchFamily="18" charset="0"/>
                <a:cs typeface="Times New Roman" pitchFamily="18" charset="0"/>
              </a:rPr>
              <a:t>Enclona</a:t>
            </a:r>
            <a:r>
              <a:rPr kumimoji="0" lang="en-US" sz="1400" b="1" i="0" u="none" strike="noStrike" cap="none" normalizeH="0" baseline="0" dirty="0">
                <a:ln>
                  <a:noFill/>
                </a:ln>
                <a:solidFill>
                  <a:srgbClr val="00FFFF"/>
                </a:solidFill>
                <a:effectLst/>
                <a:latin typeface="Times New Roman" pitchFamily="18" charset="0"/>
                <a:ea typeface="Times New Roman" pitchFamily="18" charset="0"/>
                <a:cs typeface="Times New Roman" pitchFamily="18" charset="0"/>
              </a:rPr>
              <a:t>, E.A., Ashton, M.S., Legg, C., Jean De </a:t>
            </a:r>
            <a:r>
              <a:rPr kumimoji="0" lang="en-US" sz="1400" b="1" i="0" u="none" strike="noStrike" cap="none" normalizeH="0" baseline="0" dirty="0" err="1">
                <a:ln>
                  <a:noFill/>
                </a:ln>
                <a:solidFill>
                  <a:srgbClr val="00FFFF"/>
                </a:solidFill>
                <a:effectLst/>
                <a:latin typeface="Times New Roman" pitchFamily="18" charset="0"/>
                <a:ea typeface="Times New Roman" pitchFamily="18" charset="0"/>
                <a:cs typeface="Times New Roman" pitchFamily="18" charset="0"/>
              </a:rPr>
              <a:t>Dieu</a:t>
            </a:r>
            <a:r>
              <a:rPr kumimoji="0" lang="en-US" sz="1400" b="1" i="0" u="none" strike="noStrike" cap="none" normalizeH="0" baseline="0" dirty="0">
                <a:ln>
                  <a:noFill/>
                </a:ln>
                <a:solidFill>
                  <a:srgbClr val="00FFFF"/>
                </a:solidFill>
                <a:effectLst/>
                <a:latin typeface="Times New Roman" pitchFamily="18" charset="0"/>
                <a:ea typeface="Times New Roman" pitchFamily="18" charset="0"/>
                <a:cs typeface="Times New Roman" pitchFamily="18" charset="0"/>
              </a:rPr>
              <a:t>, M., 2004. </a:t>
            </a:r>
            <a:r>
              <a:rPr kumimoji="0" lang="en-US" sz="1400" b="1" i="0" u="none" strike="noStrike" cap="none" normalizeH="0" baseline="0" dirty="0">
                <a:ln>
                  <a:noFill/>
                </a:ln>
                <a:solidFill>
                  <a:schemeClr val="accent2">
                    <a:lumMod val="60000"/>
                    <a:lumOff val="40000"/>
                  </a:schemeClr>
                </a:solidFill>
                <a:effectLst/>
                <a:latin typeface="Times New Roman" pitchFamily="18" charset="0"/>
                <a:ea typeface="Times New Roman" pitchFamily="18" charset="0"/>
                <a:cs typeface="Times New Roman" pitchFamily="18" charset="0"/>
              </a:rPr>
              <a:t>Hyperion, IKONOS, ALI, and ETM+ sensors in the study of African rainforests. </a:t>
            </a:r>
            <a:r>
              <a:rPr kumimoji="0" lang="en-US" sz="1400" b="1" i="0" u="none" strike="noStrike" cap="none" normalizeH="0" baseline="0" dirty="0">
                <a:ln>
                  <a:noFill/>
                </a:ln>
                <a:solidFill>
                  <a:schemeClr val="bg1"/>
                </a:solidFill>
                <a:effectLst/>
                <a:latin typeface="Times New Roman" pitchFamily="18" charset="0"/>
                <a:ea typeface="Times New Roman" pitchFamily="18" charset="0"/>
                <a:cs typeface="Times New Roman" pitchFamily="18" charset="0"/>
              </a:rPr>
              <a:t>Remote Sensing of  Environment, </a:t>
            </a:r>
            <a:r>
              <a:rPr kumimoji="0" lang="en-US" sz="1400" b="1" i="0" u="none" strike="noStrike" cap="none" normalizeH="0" baseline="0" dirty="0">
                <a:ln>
                  <a:noFill/>
                </a:ln>
                <a:solidFill>
                  <a:schemeClr val="accent2">
                    <a:lumMod val="60000"/>
                    <a:lumOff val="40000"/>
                  </a:schemeClr>
                </a:solidFill>
                <a:effectLst/>
                <a:latin typeface="Times New Roman" pitchFamily="18" charset="0"/>
                <a:ea typeface="Times New Roman" pitchFamily="18" charset="0"/>
                <a:cs typeface="Times New Roman" pitchFamily="18" charset="0"/>
              </a:rPr>
              <a:t>90:23-43.</a:t>
            </a:r>
            <a:endParaRPr kumimoji="0" lang="en-US" sz="1400" b="1" i="0" u="none" strike="noStrike" cap="none" normalizeH="0" baseline="0" dirty="0">
              <a:ln>
                <a:noFill/>
              </a:ln>
              <a:solidFill>
                <a:schemeClr val="accent2">
                  <a:lumMod val="60000"/>
                  <a:lumOff val="40000"/>
                </a:schemeClr>
              </a:solidFill>
              <a:effectLst/>
              <a:latin typeface="Times New Roman" pitchFamily="18" charset="0"/>
              <a:cs typeface="Times New Roman" pitchFamily="18" charset="0"/>
            </a:endParaRPr>
          </a:p>
          <a:p>
            <a:pPr marL="0" marR="0" lvl="0" indent="0"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a:ln>
                <a:noFill/>
              </a:ln>
              <a:solidFill>
                <a:schemeClr val="accent2">
                  <a:lumMod val="60000"/>
                  <a:lumOff val="40000"/>
                </a:schemeClr>
              </a:solidFill>
              <a:effectLst/>
              <a:latin typeface="Times New Roman" pitchFamily="18" charset="0"/>
              <a:ea typeface="Times New Roman" pitchFamily="18" charset="0"/>
              <a:cs typeface="Times New Roman" pitchFamily="18" charset="0"/>
            </a:endParaRPr>
          </a:p>
          <a:p>
            <a:pPr marL="0" marR="0" lvl="0" indent="0" defTabSz="914400" rtl="0" eaLnBrk="0" fontAlgn="base" latinLnBrk="0" hangingPunct="0">
              <a:lnSpc>
                <a:spcPct val="100000"/>
              </a:lnSpc>
              <a:spcBef>
                <a:spcPct val="0"/>
              </a:spcBef>
              <a:spcAft>
                <a:spcPct val="0"/>
              </a:spcAft>
              <a:buClrTx/>
              <a:buSzTx/>
              <a:buFontTx/>
              <a:buNone/>
              <a:tabLst/>
            </a:pPr>
            <a:r>
              <a:rPr lang="en-US" sz="1400" b="1" dirty="0">
                <a:solidFill>
                  <a:srgbClr val="00FFFF"/>
                </a:solidFill>
                <a:latin typeface="Times New Roman" pitchFamily="18" charset="0"/>
                <a:ea typeface="Times New Roman" pitchFamily="18" charset="0"/>
                <a:cs typeface="Times New Roman" pitchFamily="18" charset="0"/>
              </a:rPr>
              <a:t>7. </a:t>
            </a:r>
            <a:r>
              <a:rPr kumimoji="0" lang="en-US" sz="1400" b="1" i="0" u="none" strike="noStrike" cap="none" normalizeH="0" baseline="0" dirty="0">
                <a:ln>
                  <a:noFill/>
                </a:ln>
                <a:solidFill>
                  <a:srgbClr val="00FFFF"/>
                </a:solidFill>
                <a:effectLst/>
                <a:latin typeface="Times New Roman" pitchFamily="18" charset="0"/>
                <a:ea typeface="Times New Roman" pitchFamily="18" charset="0"/>
                <a:cs typeface="Times New Roman" pitchFamily="18" charset="0"/>
              </a:rPr>
              <a:t>Thenkabail, P.S., </a:t>
            </a:r>
            <a:r>
              <a:rPr kumimoji="0" lang="en-US" sz="1400" b="1" i="0" u="none" strike="noStrike" cap="none" normalizeH="0" baseline="0" dirty="0" err="1">
                <a:ln>
                  <a:noFill/>
                </a:ln>
                <a:solidFill>
                  <a:srgbClr val="00FFFF"/>
                </a:solidFill>
                <a:effectLst/>
                <a:latin typeface="Times New Roman" pitchFamily="18" charset="0"/>
                <a:ea typeface="Times New Roman" pitchFamily="18" charset="0"/>
                <a:cs typeface="Times New Roman" pitchFamily="18" charset="0"/>
              </a:rPr>
              <a:t>Enclona</a:t>
            </a:r>
            <a:r>
              <a:rPr kumimoji="0" lang="en-US" sz="1400" b="1" i="0" u="none" strike="noStrike" cap="none" normalizeH="0" baseline="0" dirty="0">
                <a:ln>
                  <a:noFill/>
                </a:ln>
                <a:solidFill>
                  <a:srgbClr val="00FFFF"/>
                </a:solidFill>
                <a:effectLst/>
                <a:latin typeface="Times New Roman" pitchFamily="18" charset="0"/>
                <a:ea typeface="Times New Roman" pitchFamily="18" charset="0"/>
                <a:cs typeface="Times New Roman" pitchFamily="18" charset="0"/>
              </a:rPr>
              <a:t>, E.A., Ashton, M.S., and Van </a:t>
            </a:r>
            <a:r>
              <a:rPr kumimoji="0" lang="en-US" sz="1400" b="1" i="0" u="none" strike="noStrike" cap="none" normalizeH="0" baseline="0" dirty="0" err="1">
                <a:ln>
                  <a:noFill/>
                </a:ln>
                <a:solidFill>
                  <a:srgbClr val="00FFFF"/>
                </a:solidFill>
                <a:effectLst/>
                <a:latin typeface="Times New Roman" pitchFamily="18" charset="0"/>
                <a:ea typeface="Times New Roman" pitchFamily="18" charset="0"/>
                <a:cs typeface="Times New Roman" pitchFamily="18" charset="0"/>
              </a:rPr>
              <a:t>Der</a:t>
            </a:r>
            <a:r>
              <a:rPr kumimoji="0" lang="en-US" sz="1400" b="1" i="0" u="none" strike="noStrike" cap="none" normalizeH="0" baseline="0" dirty="0">
                <a:ln>
                  <a:noFill/>
                </a:ln>
                <a:solidFill>
                  <a:srgbClr val="00FFFF"/>
                </a:solidFill>
                <a:effectLst/>
                <a:latin typeface="Times New Roman" pitchFamily="18" charset="0"/>
                <a:ea typeface="Times New Roman" pitchFamily="18" charset="0"/>
                <a:cs typeface="Times New Roman" pitchFamily="18" charset="0"/>
              </a:rPr>
              <a:t> Meer, V</a:t>
            </a:r>
            <a:r>
              <a:rPr kumimoji="0" lang="en-US" sz="1400" b="1" i="0" u="none" strike="noStrike" cap="none" normalizeH="0" baseline="0" dirty="0">
                <a:ln>
                  <a:noFill/>
                </a:ln>
                <a:solidFill>
                  <a:schemeClr val="accent2">
                    <a:lumMod val="60000"/>
                    <a:lumOff val="40000"/>
                  </a:schemeClr>
                </a:solidFill>
                <a:effectLst/>
                <a:latin typeface="Times New Roman" pitchFamily="18" charset="0"/>
                <a:ea typeface="Times New Roman" pitchFamily="18" charset="0"/>
                <a:cs typeface="Times New Roman" pitchFamily="18" charset="0"/>
              </a:rPr>
              <a:t>. 2004. Accuracy Assessments of Hyperspectral Waveband Performance for Vegetation Analysis Applications. </a:t>
            </a:r>
            <a:r>
              <a:rPr kumimoji="0" lang="en-US" sz="1400" b="1" i="0" u="none" strike="noStrike" cap="none" normalizeH="0" baseline="0" dirty="0">
                <a:ln>
                  <a:noFill/>
                </a:ln>
                <a:solidFill>
                  <a:schemeClr val="bg1"/>
                </a:solidFill>
                <a:effectLst/>
                <a:latin typeface="Times New Roman" pitchFamily="18" charset="0"/>
                <a:ea typeface="Times New Roman" pitchFamily="18" charset="0"/>
                <a:cs typeface="Times New Roman" pitchFamily="18" charset="0"/>
              </a:rPr>
              <a:t>Remote Sensing of  Environment</a:t>
            </a:r>
            <a:r>
              <a:rPr kumimoji="0" lang="en-US" sz="1400" b="1" i="0" u="none" strike="noStrike" cap="none" normalizeH="0" baseline="0" dirty="0">
                <a:ln>
                  <a:noFill/>
                </a:ln>
                <a:solidFill>
                  <a:schemeClr val="accent2">
                    <a:lumMod val="60000"/>
                    <a:lumOff val="40000"/>
                  </a:schemeClr>
                </a:solidFill>
                <a:effectLst/>
                <a:latin typeface="Times New Roman" pitchFamily="18" charset="0"/>
                <a:ea typeface="Times New Roman" pitchFamily="18" charset="0"/>
                <a:cs typeface="Times New Roman" pitchFamily="18" charset="0"/>
              </a:rPr>
              <a:t>, 91:2-3: 354-376.</a:t>
            </a:r>
            <a:endParaRPr kumimoji="0" lang="en-US" sz="1400" b="1" i="0" u="none" strike="noStrike" cap="none" normalizeH="0" baseline="0" dirty="0">
              <a:ln>
                <a:noFill/>
              </a:ln>
              <a:solidFill>
                <a:schemeClr val="accent2">
                  <a:lumMod val="60000"/>
                  <a:lumOff val="40000"/>
                </a:schemeClr>
              </a:solidFill>
              <a:effectLst/>
              <a:latin typeface="Times New Roman" pitchFamily="18" charset="0"/>
              <a:cs typeface="Times New Roman" pitchFamily="18" charset="0"/>
            </a:endParaRPr>
          </a:p>
          <a:p>
            <a:pPr marL="0" marR="0" lvl="0" indent="0"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a:ln>
                <a:noFill/>
              </a:ln>
              <a:solidFill>
                <a:schemeClr val="accent2">
                  <a:lumMod val="60000"/>
                  <a:lumOff val="40000"/>
                </a:schemeClr>
              </a:solidFill>
              <a:effectLst/>
              <a:latin typeface="Times New Roman" pitchFamily="18" charset="0"/>
              <a:ea typeface="Times New Roman" pitchFamily="18" charset="0"/>
              <a:cs typeface="Times New Roman" pitchFamily="18" charset="0"/>
            </a:endParaRPr>
          </a:p>
          <a:p>
            <a:pPr marL="0" marR="0" lvl="0" indent="0" defTabSz="914400" rtl="0" eaLnBrk="0" fontAlgn="base" latinLnBrk="0" hangingPunct="0">
              <a:lnSpc>
                <a:spcPct val="100000"/>
              </a:lnSpc>
              <a:spcBef>
                <a:spcPct val="0"/>
              </a:spcBef>
              <a:spcAft>
                <a:spcPct val="0"/>
              </a:spcAft>
              <a:buClrTx/>
              <a:buSzTx/>
              <a:buFontTx/>
              <a:buNone/>
              <a:tabLst/>
            </a:pPr>
            <a:r>
              <a:rPr lang="en-US" sz="1400" b="1" dirty="0">
                <a:solidFill>
                  <a:srgbClr val="00FFFF"/>
                </a:solidFill>
                <a:latin typeface="Times New Roman" pitchFamily="18" charset="0"/>
                <a:ea typeface="Times New Roman" pitchFamily="18" charset="0"/>
                <a:cs typeface="Times New Roman" pitchFamily="18" charset="0"/>
              </a:rPr>
              <a:t>8. </a:t>
            </a:r>
            <a:r>
              <a:rPr kumimoji="0" lang="en-US" sz="1400" b="1" i="0" u="none" strike="noStrike" cap="none" normalizeH="0" baseline="0" dirty="0">
                <a:ln>
                  <a:noFill/>
                </a:ln>
                <a:solidFill>
                  <a:srgbClr val="00FFFF"/>
                </a:solidFill>
                <a:effectLst/>
                <a:latin typeface="Times New Roman" pitchFamily="18" charset="0"/>
                <a:ea typeface="Times New Roman" pitchFamily="18" charset="0"/>
                <a:cs typeface="Times New Roman" pitchFamily="18" charset="0"/>
              </a:rPr>
              <a:t>Thenkabail, P.S. </a:t>
            </a:r>
            <a:r>
              <a:rPr kumimoji="0" lang="en-US" sz="1400" b="1" i="0" u="none" strike="noStrike" cap="none" normalizeH="0" baseline="0" dirty="0">
                <a:ln>
                  <a:noFill/>
                </a:ln>
                <a:solidFill>
                  <a:schemeClr val="accent2">
                    <a:lumMod val="60000"/>
                    <a:lumOff val="40000"/>
                  </a:schemeClr>
                </a:solidFill>
                <a:effectLst/>
                <a:latin typeface="Times New Roman" pitchFamily="18" charset="0"/>
                <a:ea typeface="Times New Roman" pitchFamily="18" charset="0"/>
                <a:cs typeface="Times New Roman" pitchFamily="18" charset="0"/>
              </a:rPr>
              <a:t>2003. Biophysical and yield information for precision farming from near-real time and historical Landsat TM images. </a:t>
            </a:r>
            <a:r>
              <a:rPr kumimoji="0" lang="en-US" sz="1400" b="1" i="0" u="none" strike="noStrike" cap="none" normalizeH="0" baseline="0" dirty="0">
                <a:ln>
                  <a:noFill/>
                </a:ln>
                <a:solidFill>
                  <a:schemeClr val="bg1"/>
                </a:solidFill>
                <a:effectLst/>
                <a:latin typeface="Times New Roman" pitchFamily="18" charset="0"/>
                <a:ea typeface="Times New Roman" pitchFamily="18" charset="0"/>
                <a:cs typeface="Times New Roman" pitchFamily="18" charset="0"/>
              </a:rPr>
              <a:t>International Journal of Remote Sensing</a:t>
            </a:r>
            <a:r>
              <a:rPr kumimoji="0" lang="en-US" sz="1400" b="1" i="0" u="none" strike="noStrike" cap="none" normalizeH="0" baseline="0" dirty="0">
                <a:ln>
                  <a:noFill/>
                </a:ln>
                <a:solidFill>
                  <a:schemeClr val="accent2">
                    <a:lumMod val="60000"/>
                    <a:lumOff val="40000"/>
                  </a:schemeClr>
                </a:solidFill>
                <a:effectLst/>
                <a:latin typeface="Times New Roman" pitchFamily="18" charset="0"/>
                <a:ea typeface="Times New Roman" pitchFamily="18" charset="0"/>
                <a:cs typeface="Times New Roman" pitchFamily="18" charset="0"/>
              </a:rPr>
              <a:t>. 24(14): 2879-2904.</a:t>
            </a:r>
            <a:endParaRPr kumimoji="0" lang="en-US" sz="1400" b="1" i="0" u="none" strike="noStrike" cap="none" normalizeH="0" baseline="0" dirty="0">
              <a:ln>
                <a:noFill/>
              </a:ln>
              <a:solidFill>
                <a:schemeClr val="accent2">
                  <a:lumMod val="60000"/>
                  <a:lumOff val="40000"/>
                </a:schemeClr>
              </a:solidFill>
              <a:effectLst/>
              <a:latin typeface="Times New Roman" pitchFamily="18" charset="0"/>
              <a:cs typeface="Times New Roman" pitchFamily="18" charset="0"/>
            </a:endParaRPr>
          </a:p>
          <a:p>
            <a:pPr marL="0" marR="0" lvl="0" indent="0" defTabSz="914400" rtl="0" eaLnBrk="0" fontAlgn="base" latinLnBrk="0" hangingPunct="0">
              <a:lnSpc>
                <a:spcPct val="100000"/>
              </a:lnSpc>
              <a:spcBef>
                <a:spcPct val="0"/>
              </a:spcBef>
              <a:spcAft>
                <a:spcPct val="0"/>
              </a:spcAft>
              <a:buClrTx/>
              <a:buSzTx/>
              <a:buFontTx/>
              <a:buNone/>
              <a:tabLst/>
            </a:pPr>
            <a:endParaRPr kumimoji="0" lang="en-GB" altLang="zh-CN" sz="1400" b="1" i="0" u="none" strike="noStrike" cap="none" normalizeH="0" baseline="0" dirty="0">
              <a:ln>
                <a:noFill/>
              </a:ln>
              <a:solidFill>
                <a:schemeClr val="accent2">
                  <a:lumMod val="60000"/>
                  <a:lumOff val="40000"/>
                </a:schemeClr>
              </a:solidFill>
              <a:effectLst/>
              <a:latin typeface="Times New Roman" pitchFamily="18" charset="0"/>
              <a:ea typeface="Times New Roman" pitchFamily="18" charset="0"/>
              <a:cs typeface="Times New Roman" pitchFamily="18" charset="0"/>
            </a:endParaRPr>
          </a:p>
          <a:p>
            <a:pPr marL="0" marR="0" lvl="0" indent="0" defTabSz="914400" rtl="0" eaLnBrk="0" fontAlgn="base" latinLnBrk="0" hangingPunct="0">
              <a:lnSpc>
                <a:spcPct val="100000"/>
              </a:lnSpc>
              <a:spcBef>
                <a:spcPct val="0"/>
              </a:spcBef>
              <a:spcAft>
                <a:spcPct val="0"/>
              </a:spcAft>
              <a:buClrTx/>
              <a:buSzTx/>
              <a:buFontTx/>
              <a:buNone/>
              <a:tabLst/>
            </a:pPr>
            <a:r>
              <a:rPr lang="en-GB" altLang="zh-CN" sz="1400" b="1" dirty="0">
                <a:solidFill>
                  <a:srgbClr val="00FFFF"/>
                </a:solidFill>
                <a:latin typeface="Times New Roman" pitchFamily="18" charset="0"/>
                <a:ea typeface="Times New Roman" pitchFamily="18" charset="0"/>
                <a:cs typeface="Times New Roman" pitchFamily="18" charset="0"/>
              </a:rPr>
              <a:t>9. </a:t>
            </a:r>
            <a:r>
              <a:rPr kumimoji="0" lang="en-GB" altLang="zh-CN" sz="1400" b="1" i="0" u="none" strike="noStrike" cap="none" normalizeH="0" baseline="0" dirty="0">
                <a:ln>
                  <a:noFill/>
                </a:ln>
                <a:solidFill>
                  <a:srgbClr val="00FFFF"/>
                </a:solidFill>
                <a:effectLst/>
                <a:latin typeface="Times New Roman" pitchFamily="18" charset="0"/>
                <a:ea typeface="Times New Roman" pitchFamily="18" charset="0"/>
                <a:cs typeface="Times New Roman" pitchFamily="18" charset="0"/>
              </a:rPr>
              <a:t>Thenkabail P.S., Smith, R.B., and De-</a:t>
            </a:r>
            <a:r>
              <a:rPr kumimoji="0" lang="en-GB" altLang="zh-CN" sz="1400" b="1" i="0" u="none" strike="noStrike" cap="none" normalizeH="0" baseline="0" dirty="0" err="1">
                <a:ln>
                  <a:noFill/>
                </a:ln>
                <a:solidFill>
                  <a:srgbClr val="00FFFF"/>
                </a:solidFill>
                <a:effectLst/>
                <a:latin typeface="Times New Roman" pitchFamily="18" charset="0"/>
                <a:ea typeface="Times New Roman" pitchFamily="18" charset="0"/>
                <a:cs typeface="Times New Roman" pitchFamily="18" charset="0"/>
              </a:rPr>
              <a:t>Pauw</a:t>
            </a:r>
            <a:r>
              <a:rPr kumimoji="0" lang="en-GB" altLang="zh-CN" sz="1400" b="1" i="0" u="none" strike="noStrike" cap="none" normalizeH="0" baseline="0" dirty="0">
                <a:ln>
                  <a:noFill/>
                </a:ln>
                <a:solidFill>
                  <a:srgbClr val="00FFFF"/>
                </a:solidFill>
                <a:effectLst/>
                <a:latin typeface="Times New Roman" pitchFamily="18" charset="0"/>
                <a:ea typeface="Times New Roman" pitchFamily="18" charset="0"/>
                <a:cs typeface="Times New Roman" pitchFamily="18" charset="0"/>
              </a:rPr>
              <a:t>, E. 2002</a:t>
            </a:r>
            <a:r>
              <a:rPr kumimoji="0" lang="en-GB" altLang="zh-CN" sz="1400" b="1" i="0" u="none" strike="noStrike" cap="none" normalizeH="0" baseline="0" dirty="0">
                <a:ln>
                  <a:noFill/>
                </a:ln>
                <a:solidFill>
                  <a:schemeClr val="accent2">
                    <a:lumMod val="60000"/>
                    <a:lumOff val="40000"/>
                  </a:schemeClr>
                </a:solidFill>
                <a:effectLst/>
                <a:latin typeface="Times New Roman" pitchFamily="18" charset="0"/>
                <a:ea typeface="Times New Roman" pitchFamily="18" charset="0"/>
                <a:cs typeface="Times New Roman" pitchFamily="18" charset="0"/>
              </a:rPr>
              <a:t>. </a:t>
            </a:r>
            <a:r>
              <a:rPr kumimoji="0" lang="en-US" altLang="zh-CN" sz="1400" b="1" i="0" u="none" strike="noStrike" cap="none" normalizeH="0" baseline="0" dirty="0">
                <a:ln>
                  <a:noFill/>
                </a:ln>
                <a:solidFill>
                  <a:schemeClr val="accent2">
                    <a:lumMod val="60000"/>
                    <a:lumOff val="40000"/>
                  </a:schemeClr>
                </a:solidFill>
                <a:effectLst/>
                <a:latin typeface="Times New Roman" pitchFamily="18" charset="0"/>
                <a:ea typeface="Times New Roman" pitchFamily="18" charset="0"/>
                <a:cs typeface="Times New Roman" pitchFamily="18" charset="0"/>
              </a:rPr>
              <a:t>Evaluation of Narrowband and Broadband Vegetation Indices for Determining Optimal Hyperspectral Wavebands for Agricultural Crop Characterization</a:t>
            </a:r>
            <a:r>
              <a:rPr kumimoji="0" lang="en-GB" altLang="zh-CN" sz="1400" b="1" i="0" u="none" strike="noStrike" cap="none" normalizeH="0" baseline="0" dirty="0">
                <a:ln>
                  <a:noFill/>
                </a:ln>
                <a:solidFill>
                  <a:schemeClr val="accent2">
                    <a:lumMod val="60000"/>
                    <a:lumOff val="40000"/>
                  </a:schemeClr>
                </a:solidFill>
                <a:effectLst/>
                <a:latin typeface="Times New Roman" pitchFamily="18" charset="0"/>
                <a:ea typeface="Times New Roman" pitchFamily="18" charset="0"/>
                <a:cs typeface="Times New Roman" pitchFamily="18" charset="0"/>
              </a:rPr>
              <a:t>. </a:t>
            </a:r>
            <a:r>
              <a:rPr kumimoji="0" lang="en-GB" altLang="zh-CN" sz="1400" b="1" i="0" u="none" strike="noStrike" cap="none" normalizeH="0" baseline="0" dirty="0">
                <a:ln>
                  <a:noFill/>
                </a:ln>
                <a:solidFill>
                  <a:schemeClr val="bg1"/>
                </a:solidFill>
                <a:effectLst/>
                <a:latin typeface="Times New Roman" pitchFamily="18" charset="0"/>
                <a:ea typeface="Times New Roman" pitchFamily="18" charset="0"/>
                <a:cs typeface="Times New Roman" pitchFamily="18" charset="0"/>
              </a:rPr>
              <a:t>Photogrammetric Engineering and Remote Sensing</a:t>
            </a:r>
            <a:r>
              <a:rPr kumimoji="0" lang="en-GB" altLang="zh-CN" sz="1400" b="1" i="0" u="none" strike="noStrike" cap="none" normalizeH="0" baseline="0" dirty="0">
                <a:ln>
                  <a:noFill/>
                </a:ln>
                <a:solidFill>
                  <a:schemeClr val="accent2">
                    <a:lumMod val="60000"/>
                    <a:lumOff val="40000"/>
                  </a:schemeClr>
                </a:solidFill>
                <a:effectLst/>
                <a:latin typeface="Times New Roman" pitchFamily="18" charset="0"/>
                <a:ea typeface="Times New Roman" pitchFamily="18" charset="0"/>
                <a:cs typeface="Times New Roman" pitchFamily="18" charset="0"/>
              </a:rPr>
              <a:t>. 68(6): 607-621.</a:t>
            </a:r>
            <a:endParaRPr kumimoji="0" lang="en-US" altLang="zh-CN" sz="1400" b="1" i="0" u="none" strike="noStrike" cap="none" normalizeH="0" baseline="0" dirty="0">
              <a:ln>
                <a:noFill/>
              </a:ln>
              <a:solidFill>
                <a:schemeClr val="accent2">
                  <a:lumMod val="60000"/>
                  <a:lumOff val="40000"/>
                </a:schemeClr>
              </a:solidFill>
              <a:effectLst/>
              <a:latin typeface="Times New Roman" pitchFamily="18" charset="0"/>
              <a:cs typeface="Times New Roman" pitchFamily="18" charset="0"/>
            </a:endParaRPr>
          </a:p>
          <a:p>
            <a:pPr marL="0" marR="0" lvl="0" indent="0" defTabSz="914400" rtl="0" eaLnBrk="0" fontAlgn="base" latinLnBrk="0" hangingPunct="0">
              <a:lnSpc>
                <a:spcPct val="100000"/>
              </a:lnSpc>
              <a:spcBef>
                <a:spcPct val="0"/>
              </a:spcBef>
              <a:spcAft>
                <a:spcPct val="0"/>
              </a:spcAft>
              <a:buClrTx/>
              <a:buSzTx/>
              <a:buFontTx/>
              <a:buNone/>
              <a:tabLst/>
            </a:pPr>
            <a:endParaRPr kumimoji="0" lang="en-GB" altLang="zh-CN" sz="1400" b="1" i="0" u="none" strike="noStrike" cap="none" normalizeH="0" baseline="0" dirty="0">
              <a:ln>
                <a:noFill/>
              </a:ln>
              <a:solidFill>
                <a:schemeClr val="accent2">
                  <a:lumMod val="60000"/>
                  <a:lumOff val="40000"/>
                </a:schemeClr>
              </a:solidFill>
              <a:effectLst/>
              <a:latin typeface="Times New Roman" pitchFamily="18" charset="0"/>
              <a:ea typeface="Times New Roman" pitchFamily="18" charset="0"/>
              <a:cs typeface="Times New Roman" pitchFamily="18" charset="0"/>
            </a:endParaRPr>
          </a:p>
          <a:p>
            <a:pPr marL="0" marR="0" lvl="0" indent="0" defTabSz="914400" rtl="0" eaLnBrk="0" fontAlgn="base" latinLnBrk="0" hangingPunct="0">
              <a:lnSpc>
                <a:spcPct val="100000"/>
              </a:lnSpc>
              <a:spcBef>
                <a:spcPct val="0"/>
              </a:spcBef>
              <a:spcAft>
                <a:spcPct val="0"/>
              </a:spcAft>
              <a:buClrTx/>
              <a:buSzTx/>
              <a:buFontTx/>
              <a:buNone/>
              <a:tabLst/>
            </a:pPr>
            <a:r>
              <a:rPr lang="en-GB" altLang="zh-CN" sz="1400" b="1" dirty="0">
                <a:solidFill>
                  <a:srgbClr val="00FFFF"/>
                </a:solidFill>
                <a:latin typeface="Times New Roman" pitchFamily="18" charset="0"/>
                <a:ea typeface="Times New Roman" pitchFamily="18" charset="0"/>
                <a:cs typeface="Times New Roman" pitchFamily="18" charset="0"/>
              </a:rPr>
              <a:t>10. </a:t>
            </a:r>
            <a:r>
              <a:rPr kumimoji="0" lang="en-GB" altLang="zh-CN" sz="1400" b="1" i="0" u="none" strike="noStrike" cap="none" normalizeH="0" baseline="0" dirty="0">
                <a:ln>
                  <a:noFill/>
                </a:ln>
                <a:solidFill>
                  <a:srgbClr val="00FFFF"/>
                </a:solidFill>
                <a:effectLst/>
                <a:latin typeface="Times New Roman" pitchFamily="18" charset="0"/>
                <a:ea typeface="Times New Roman" pitchFamily="18" charset="0"/>
                <a:cs typeface="Times New Roman" pitchFamily="18" charset="0"/>
              </a:rPr>
              <a:t>Thenkabail, P.S., 2002</a:t>
            </a:r>
            <a:r>
              <a:rPr kumimoji="0" lang="en-GB" altLang="zh-CN" sz="1400" b="1" i="0" u="none" strike="noStrike" cap="none" normalizeH="0" baseline="0" dirty="0">
                <a:ln>
                  <a:noFill/>
                </a:ln>
                <a:solidFill>
                  <a:schemeClr val="accent2">
                    <a:lumMod val="60000"/>
                    <a:lumOff val="40000"/>
                  </a:schemeClr>
                </a:solidFill>
                <a:effectLst/>
                <a:latin typeface="Times New Roman" pitchFamily="18" charset="0"/>
                <a:ea typeface="Times New Roman" pitchFamily="18" charset="0"/>
                <a:cs typeface="Times New Roman" pitchFamily="18" charset="0"/>
              </a:rPr>
              <a:t>. Optimal </a:t>
            </a:r>
            <a:r>
              <a:rPr kumimoji="0" lang="en-GB" altLang="zh-CN" sz="1400" b="1" i="0" u="none" strike="noStrike" cap="none" normalizeH="0" baseline="0" dirty="0" err="1">
                <a:ln>
                  <a:noFill/>
                </a:ln>
                <a:solidFill>
                  <a:schemeClr val="accent2">
                    <a:lumMod val="60000"/>
                    <a:lumOff val="40000"/>
                  </a:schemeClr>
                </a:solidFill>
                <a:effectLst/>
                <a:latin typeface="Times New Roman" pitchFamily="18" charset="0"/>
                <a:ea typeface="Times New Roman" pitchFamily="18" charset="0"/>
                <a:cs typeface="Times New Roman" pitchFamily="18" charset="0"/>
              </a:rPr>
              <a:t>Hyperspectral</a:t>
            </a:r>
            <a:r>
              <a:rPr kumimoji="0" lang="en-GB" altLang="zh-CN" sz="1400" b="1" i="0" u="none" strike="noStrike" cap="none" normalizeH="0" baseline="0" dirty="0">
                <a:ln>
                  <a:noFill/>
                </a:ln>
                <a:solidFill>
                  <a:schemeClr val="accent2">
                    <a:lumMod val="60000"/>
                    <a:lumOff val="40000"/>
                  </a:schemeClr>
                </a:solidFill>
                <a:effectLst/>
                <a:latin typeface="Times New Roman" pitchFamily="18" charset="0"/>
                <a:ea typeface="Times New Roman" pitchFamily="18" charset="0"/>
                <a:cs typeface="Times New Roman" pitchFamily="18" charset="0"/>
              </a:rPr>
              <a:t> </a:t>
            </a:r>
            <a:r>
              <a:rPr kumimoji="0" lang="en-GB" altLang="zh-CN" sz="1400" b="1" i="0" u="none" strike="noStrike" cap="none" normalizeH="0" baseline="0" dirty="0" err="1">
                <a:ln>
                  <a:noFill/>
                </a:ln>
                <a:solidFill>
                  <a:schemeClr val="accent2">
                    <a:lumMod val="60000"/>
                    <a:lumOff val="40000"/>
                  </a:schemeClr>
                </a:solidFill>
                <a:effectLst/>
                <a:latin typeface="Times New Roman" pitchFamily="18" charset="0"/>
                <a:ea typeface="Times New Roman" pitchFamily="18" charset="0"/>
                <a:cs typeface="Times New Roman" pitchFamily="18" charset="0"/>
              </a:rPr>
              <a:t>Narrowbands</a:t>
            </a:r>
            <a:r>
              <a:rPr kumimoji="0" lang="en-GB" altLang="zh-CN" sz="1400" b="1" i="0" u="none" strike="noStrike" cap="none" normalizeH="0" baseline="0" dirty="0">
                <a:ln>
                  <a:noFill/>
                </a:ln>
                <a:solidFill>
                  <a:schemeClr val="accent2">
                    <a:lumMod val="60000"/>
                    <a:lumOff val="40000"/>
                  </a:schemeClr>
                </a:solidFill>
                <a:effectLst/>
                <a:latin typeface="Times New Roman" pitchFamily="18" charset="0"/>
                <a:ea typeface="Times New Roman" pitchFamily="18" charset="0"/>
                <a:cs typeface="Times New Roman" pitchFamily="18" charset="0"/>
              </a:rPr>
              <a:t> for Discriminating Agricultural Crops. </a:t>
            </a:r>
            <a:r>
              <a:rPr kumimoji="0" lang="en-GB" altLang="zh-CN" sz="1400" b="1" i="0" u="none" strike="noStrike" cap="none" normalizeH="0" baseline="0" dirty="0">
                <a:ln>
                  <a:noFill/>
                </a:ln>
                <a:solidFill>
                  <a:schemeClr val="bg1"/>
                </a:solidFill>
                <a:effectLst/>
                <a:latin typeface="Times New Roman" pitchFamily="18" charset="0"/>
                <a:ea typeface="Times New Roman" pitchFamily="18" charset="0"/>
                <a:cs typeface="Times New Roman" pitchFamily="18" charset="0"/>
              </a:rPr>
              <a:t>Remote Sensing Reviews</a:t>
            </a:r>
            <a:r>
              <a:rPr kumimoji="0" lang="en-GB" altLang="zh-CN" sz="1400" b="1" i="0" u="none" strike="noStrike" cap="none" normalizeH="0" baseline="0" dirty="0">
                <a:ln>
                  <a:noFill/>
                </a:ln>
                <a:solidFill>
                  <a:schemeClr val="accent2">
                    <a:lumMod val="60000"/>
                    <a:lumOff val="40000"/>
                  </a:schemeClr>
                </a:solidFill>
                <a:effectLst/>
                <a:latin typeface="Times New Roman" pitchFamily="18" charset="0"/>
                <a:ea typeface="Times New Roman" pitchFamily="18" charset="0"/>
                <a:cs typeface="Times New Roman" pitchFamily="18" charset="0"/>
              </a:rPr>
              <a:t>. 20(4): 257-291.</a:t>
            </a:r>
            <a:endParaRPr kumimoji="0" lang="en-US" altLang="zh-CN" sz="1400" b="1" i="0" u="none" strike="noStrike" cap="none" normalizeH="0" baseline="0" dirty="0">
              <a:ln>
                <a:noFill/>
              </a:ln>
              <a:solidFill>
                <a:schemeClr val="accent2">
                  <a:lumMod val="60000"/>
                  <a:lumOff val="40000"/>
                </a:schemeClr>
              </a:solidFill>
              <a:effectLst/>
              <a:latin typeface="Times New Roman" pitchFamily="18" charset="0"/>
              <a:cs typeface="Times New Roman" pitchFamily="18" charset="0"/>
            </a:endParaRPr>
          </a:p>
          <a:p>
            <a:pPr marL="0" marR="0" lvl="0" indent="0" defTabSz="914400" rtl="0" eaLnBrk="0" fontAlgn="base" latinLnBrk="0" hangingPunct="0">
              <a:lnSpc>
                <a:spcPct val="100000"/>
              </a:lnSpc>
              <a:spcBef>
                <a:spcPct val="0"/>
              </a:spcBef>
              <a:spcAft>
                <a:spcPct val="0"/>
              </a:spcAft>
              <a:buClrTx/>
              <a:buSzTx/>
              <a:buFontTx/>
              <a:buNone/>
              <a:tabLst/>
            </a:pPr>
            <a:endParaRPr kumimoji="0" lang="en-GB" altLang="zh-CN" sz="1400" b="1" i="0" u="none" strike="noStrike" cap="none" normalizeH="0" baseline="0" dirty="0">
              <a:ln>
                <a:noFill/>
              </a:ln>
              <a:solidFill>
                <a:schemeClr val="accent2">
                  <a:lumMod val="60000"/>
                  <a:lumOff val="40000"/>
                </a:schemeClr>
              </a:solidFill>
              <a:effectLst/>
              <a:latin typeface="Times New Roman" pitchFamily="18" charset="0"/>
              <a:ea typeface="Times New Roman" pitchFamily="18" charset="0"/>
              <a:cs typeface="Times New Roman" pitchFamily="18" charset="0"/>
            </a:endParaRPr>
          </a:p>
          <a:p>
            <a:pPr marL="0" marR="0" lvl="0" indent="0" defTabSz="914400" rtl="0" eaLnBrk="0" fontAlgn="base" latinLnBrk="0" hangingPunct="0">
              <a:lnSpc>
                <a:spcPct val="100000"/>
              </a:lnSpc>
              <a:spcBef>
                <a:spcPct val="0"/>
              </a:spcBef>
              <a:spcAft>
                <a:spcPct val="0"/>
              </a:spcAft>
              <a:buClrTx/>
              <a:buSzTx/>
              <a:buFontTx/>
              <a:buNone/>
              <a:tabLst/>
            </a:pPr>
            <a:r>
              <a:rPr lang="en-GB" altLang="zh-CN" sz="1400" b="1" dirty="0">
                <a:solidFill>
                  <a:srgbClr val="00FFFF"/>
                </a:solidFill>
                <a:latin typeface="Times New Roman" pitchFamily="18" charset="0"/>
                <a:ea typeface="Times New Roman" pitchFamily="18" charset="0"/>
                <a:cs typeface="Times New Roman" pitchFamily="18" charset="0"/>
              </a:rPr>
              <a:t>11.</a:t>
            </a:r>
            <a:r>
              <a:rPr kumimoji="0" lang="en-GB" altLang="zh-CN" sz="1400" b="1" i="0" u="none" strike="noStrike" cap="none" normalizeH="0" baseline="0" dirty="0">
                <a:ln>
                  <a:noFill/>
                </a:ln>
                <a:solidFill>
                  <a:srgbClr val="00FFFF"/>
                </a:solidFill>
                <a:effectLst/>
                <a:latin typeface="Times New Roman" pitchFamily="18" charset="0"/>
                <a:ea typeface="Times New Roman" pitchFamily="18" charset="0"/>
                <a:cs typeface="Times New Roman" pitchFamily="18" charset="0"/>
              </a:rPr>
              <a:t> Thenkabail P.S., Smith, R.B., and De-</a:t>
            </a:r>
            <a:r>
              <a:rPr kumimoji="0" lang="en-GB" altLang="zh-CN" sz="1400" b="1" i="0" u="none" strike="noStrike" cap="none" normalizeH="0" baseline="0" dirty="0" err="1">
                <a:ln>
                  <a:noFill/>
                </a:ln>
                <a:solidFill>
                  <a:srgbClr val="00FFFF"/>
                </a:solidFill>
                <a:effectLst/>
                <a:latin typeface="Times New Roman" pitchFamily="18" charset="0"/>
                <a:ea typeface="Times New Roman" pitchFamily="18" charset="0"/>
                <a:cs typeface="Times New Roman" pitchFamily="18" charset="0"/>
              </a:rPr>
              <a:t>Pauw</a:t>
            </a:r>
            <a:r>
              <a:rPr kumimoji="0" lang="en-GB" altLang="zh-CN" sz="1400" b="1" i="0" u="none" strike="noStrike" cap="none" normalizeH="0" baseline="0" dirty="0">
                <a:ln>
                  <a:noFill/>
                </a:ln>
                <a:solidFill>
                  <a:srgbClr val="00FFFF"/>
                </a:solidFill>
                <a:effectLst/>
                <a:latin typeface="Times New Roman" pitchFamily="18" charset="0"/>
                <a:ea typeface="Times New Roman" pitchFamily="18" charset="0"/>
                <a:cs typeface="Times New Roman" pitchFamily="18" charset="0"/>
              </a:rPr>
              <a:t>, E. 2000b</a:t>
            </a:r>
            <a:r>
              <a:rPr kumimoji="0" lang="en-GB" altLang="zh-CN" sz="1400" b="1" i="0" u="none" strike="noStrike" cap="none" normalizeH="0" baseline="0" dirty="0">
                <a:ln>
                  <a:noFill/>
                </a:ln>
                <a:solidFill>
                  <a:schemeClr val="accent2">
                    <a:lumMod val="60000"/>
                    <a:lumOff val="40000"/>
                  </a:schemeClr>
                </a:solidFill>
                <a:effectLst/>
                <a:latin typeface="Times New Roman" pitchFamily="18" charset="0"/>
                <a:ea typeface="Times New Roman" pitchFamily="18" charset="0"/>
                <a:cs typeface="Times New Roman" pitchFamily="18" charset="0"/>
              </a:rPr>
              <a:t>. </a:t>
            </a:r>
            <a:r>
              <a:rPr kumimoji="0" lang="en-GB" altLang="zh-CN" sz="1400" b="1" i="0" u="none" strike="noStrike" cap="none" normalizeH="0" baseline="0" dirty="0" err="1">
                <a:ln>
                  <a:noFill/>
                </a:ln>
                <a:solidFill>
                  <a:schemeClr val="accent2">
                    <a:lumMod val="60000"/>
                    <a:lumOff val="40000"/>
                  </a:schemeClr>
                </a:solidFill>
                <a:effectLst/>
                <a:latin typeface="Times New Roman" pitchFamily="18" charset="0"/>
                <a:ea typeface="Times New Roman" pitchFamily="18" charset="0"/>
                <a:cs typeface="Times New Roman" pitchFamily="18" charset="0"/>
              </a:rPr>
              <a:t>Hyperspectral</a:t>
            </a:r>
            <a:r>
              <a:rPr kumimoji="0" lang="en-GB" altLang="zh-CN" sz="1400" b="1" i="0" u="none" strike="noStrike" cap="none" normalizeH="0" baseline="0" dirty="0">
                <a:ln>
                  <a:noFill/>
                </a:ln>
                <a:solidFill>
                  <a:schemeClr val="accent2">
                    <a:lumMod val="60000"/>
                    <a:lumOff val="40000"/>
                  </a:schemeClr>
                </a:solidFill>
                <a:effectLst/>
                <a:latin typeface="Times New Roman" pitchFamily="18" charset="0"/>
                <a:ea typeface="Times New Roman" pitchFamily="18" charset="0"/>
                <a:cs typeface="Times New Roman" pitchFamily="18" charset="0"/>
              </a:rPr>
              <a:t> vegetation indices for determining agricultural crop characteristics. </a:t>
            </a:r>
            <a:r>
              <a:rPr kumimoji="0" lang="en-GB" altLang="zh-CN" sz="1400" b="1" i="0" u="none" strike="noStrike" cap="none" normalizeH="0" baseline="0" dirty="0">
                <a:ln>
                  <a:noFill/>
                </a:ln>
                <a:solidFill>
                  <a:schemeClr val="bg1"/>
                </a:solidFill>
                <a:effectLst/>
                <a:latin typeface="Times New Roman" pitchFamily="18" charset="0"/>
                <a:ea typeface="Times New Roman" pitchFamily="18" charset="0"/>
                <a:cs typeface="Times New Roman" pitchFamily="18" charset="0"/>
              </a:rPr>
              <a:t>Remote sensing of Environment</a:t>
            </a:r>
            <a:r>
              <a:rPr kumimoji="0" lang="en-GB" altLang="zh-CN" sz="1400" b="1" i="0" u="none" strike="noStrike" cap="none" normalizeH="0" baseline="0" dirty="0">
                <a:ln>
                  <a:noFill/>
                </a:ln>
                <a:solidFill>
                  <a:schemeClr val="accent2">
                    <a:lumMod val="60000"/>
                    <a:lumOff val="40000"/>
                  </a:schemeClr>
                </a:solidFill>
                <a:effectLst/>
                <a:latin typeface="Times New Roman" pitchFamily="18" charset="0"/>
                <a:ea typeface="Times New Roman" pitchFamily="18" charset="0"/>
                <a:cs typeface="Times New Roman" pitchFamily="18" charset="0"/>
              </a:rPr>
              <a:t>. 71:158-182.</a:t>
            </a:r>
            <a:endParaRPr kumimoji="0" lang="en-US" altLang="zh-CN" sz="1400" b="1" i="0" u="none" strike="noStrike" cap="none" normalizeH="0" baseline="0" dirty="0">
              <a:ln>
                <a:noFill/>
              </a:ln>
              <a:solidFill>
                <a:schemeClr val="accent2">
                  <a:lumMod val="60000"/>
                  <a:lumOff val="40000"/>
                </a:schemeClr>
              </a:solidFill>
              <a:effectLst/>
              <a:latin typeface="Times New Roman" pitchFamily="18" charset="0"/>
              <a:cs typeface="Times New Roman" pitchFamily="18" charset="0"/>
            </a:endParaRPr>
          </a:p>
          <a:p>
            <a:pPr marL="0" marR="0" lvl="0" indent="0" defTabSz="914400" rtl="0" eaLnBrk="0" fontAlgn="base" latinLnBrk="0" hangingPunct="0">
              <a:lnSpc>
                <a:spcPct val="100000"/>
              </a:lnSpc>
              <a:spcBef>
                <a:spcPct val="0"/>
              </a:spcBef>
              <a:spcAft>
                <a:spcPct val="0"/>
              </a:spcAft>
              <a:buClrTx/>
              <a:buSzTx/>
              <a:buFontTx/>
              <a:buNone/>
              <a:tabLst/>
            </a:pPr>
            <a:endParaRPr kumimoji="0" lang="en-GB" altLang="zh-CN" sz="1400" b="1" i="0" u="none" strike="noStrike" cap="none" normalizeH="0" baseline="0" dirty="0">
              <a:ln>
                <a:noFill/>
              </a:ln>
              <a:solidFill>
                <a:schemeClr val="accent2">
                  <a:lumMod val="60000"/>
                  <a:lumOff val="40000"/>
                </a:schemeClr>
              </a:solidFill>
              <a:effectLst/>
              <a:latin typeface="Times New Roman" pitchFamily="18" charset="0"/>
              <a:ea typeface="Times New Roman" pitchFamily="18" charset="0"/>
              <a:cs typeface="Times New Roman" pitchFamily="18" charset="0"/>
            </a:endParaRPr>
          </a:p>
          <a:p>
            <a:pPr marL="0" marR="0" lvl="0" indent="0" defTabSz="914400" rtl="0" eaLnBrk="0" fontAlgn="base" latinLnBrk="0" hangingPunct="0">
              <a:lnSpc>
                <a:spcPct val="100000"/>
              </a:lnSpc>
              <a:spcBef>
                <a:spcPct val="0"/>
              </a:spcBef>
              <a:spcAft>
                <a:spcPct val="0"/>
              </a:spcAft>
              <a:buClrTx/>
              <a:buSzTx/>
              <a:buFontTx/>
              <a:buNone/>
              <a:tabLst/>
            </a:pPr>
            <a:r>
              <a:rPr lang="en-GB" altLang="zh-CN" sz="1400" b="1" dirty="0">
                <a:solidFill>
                  <a:srgbClr val="00FFFF"/>
                </a:solidFill>
                <a:latin typeface="Times New Roman" pitchFamily="18" charset="0"/>
                <a:ea typeface="Times New Roman" pitchFamily="18" charset="0"/>
                <a:cs typeface="Times New Roman" pitchFamily="18" charset="0"/>
              </a:rPr>
              <a:t>12. </a:t>
            </a:r>
            <a:r>
              <a:rPr kumimoji="0" lang="en-GB" altLang="zh-CN" sz="1400" b="1" i="0" u="none" strike="noStrike" cap="none" normalizeH="0" baseline="0" dirty="0">
                <a:ln>
                  <a:noFill/>
                </a:ln>
                <a:solidFill>
                  <a:srgbClr val="00FFFF"/>
                </a:solidFill>
                <a:effectLst/>
                <a:latin typeface="Times New Roman" pitchFamily="18" charset="0"/>
                <a:ea typeface="Times New Roman" pitchFamily="18" charset="0"/>
                <a:cs typeface="Times New Roman" pitchFamily="18" charset="0"/>
              </a:rPr>
              <a:t>Thenkabail P.S., Smith, R.B., and De-</a:t>
            </a:r>
            <a:r>
              <a:rPr kumimoji="0" lang="en-GB" altLang="zh-CN" sz="1400" b="1" i="0" u="none" strike="noStrike" cap="none" normalizeH="0" baseline="0" dirty="0" err="1">
                <a:ln>
                  <a:noFill/>
                </a:ln>
                <a:solidFill>
                  <a:srgbClr val="00FFFF"/>
                </a:solidFill>
                <a:effectLst/>
                <a:latin typeface="Times New Roman" pitchFamily="18" charset="0"/>
                <a:ea typeface="Times New Roman" pitchFamily="18" charset="0"/>
                <a:cs typeface="Times New Roman" pitchFamily="18" charset="0"/>
              </a:rPr>
              <a:t>Pauw</a:t>
            </a:r>
            <a:r>
              <a:rPr kumimoji="0" lang="en-GB" altLang="zh-CN" sz="1400" b="1" i="0" u="none" strike="noStrike" cap="none" normalizeH="0" baseline="0" dirty="0">
                <a:ln>
                  <a:noFill/>
                </a:ln>
                <a:solidFill>
                  <a:srgbClr val="00FFFF"/>
                </a:solidFill>
                <a:effectLst/>
                <a:latin typeface="Times New Roman" pitchFamily="18" charset="0"/>
                <a:ea typeface="Times New Roman" pitchFamily="18" charset="0"/>
                <a:cs typeface="Times New Roman" pitchFamily="18" charset="0"/>
              </a:rPr>
              <a:t>, E. 1999</a:t>
            </a:r>
            <a:r>
              <a:rPr kumimoji="0" lang="en-GB" altLang="zh-CN" sz="1400" b="1" i="0" u="none" strike="noStrike" cap="none" normalizeH="0" baseline="0" dirty="0">
                <a:ln>
                  <a:noFill/>
                </a:ln>
                <a:solidFill>
                  <a:schemeClr val="accent2">
                    <a:lumMod val="60000"/>
                    <a:lumOff val="40000"/>
                  </a:schemeClr>
                </a:solidFill>
                <a:effectLst/>
                <a:latin typeface="Times New Roman" pitchFamily="18" charset="0"/>
                <a:ea typeface="Times New Roman" pitchFamily="18" charset="0"/>
                <a:cs typeface="Times New Roman" pitchFamily="18" charset="0"/>
              </a:rPr>
              <a:t>. </a:t>
            </a:r>
            <a:r>
              <a:rPr kumimoji="0" lang="en-GB" altLang="zh-CN" sz="1400" b="1" i="0" u="none" strike="noStrike" cap="none" normalizeH="0" baseline="0" dirty="0" err="1">
                <a:ln>
                  <a:noFill/>
                </a:ln>
                <a:solidFill>
                  <a:schemeClr val="accent2">
                    <a:lumMod val="60000"/>
                    <a:lumOff val="40000"/>
                  </a:schemeClr>
                </a:solidFill>
                <a:effectLst/>
                <a:latin typeface="Times New Roman" pitchFamily="18" charset="0"/>
                <a:ea typeface="Times New Roman" pitchFamily="18" charset="0"/>
                <a:cs typeface="Times New Roman" pitchFamily="18" charset="0"/>
              </a:rPr>
              <a:t>Hyperspectral</a:t>
            </a:r>
            <a:r>
              <a:rPr kumimoji="0" lang="en-GB" altLang="zh-CN" sz="1400" b="1" i="0" u="none" strike="noStrike" cap="none" normalizeH="0" baseline="0" dirty="0">
                <a:ln>
                  <a:noFill/>
                </a:ln>
                <a:solidFill>
                  <a:schemeClr val="accent2">
                    <a:lumMod val="60000"/>
                    <a:lumOff val="40000"/>
                  </a:schemeClr>
                </a:solidFill>
                <a:effectLst/>
                <a:latin typeface="Times New Roman" pitchFamily="18" charset="0"/>
                <a:ea typeface="Times New Roman" pitchFamily="18" charset="0"/>
                <a:cs typeface="Times New Roman" pitchFamily="18" charset="0"/>
              </a:rPr>
              <a:t> vegetation indices for determining agricultural crop characteristics. CEO research publication series No. 1, </a:t>
            </a:r>
            <a:r>
              <a:rPr kumimoji="0" lang="en-GB" altLang="zh-CN" sz="1400" b="1" i="0" u="none" strike="noStrike" cap="none" normalizeH="0" baseline="0" dirty="0" err="1">
                <a:ln>
                  <a:noFill/>
                </a:ln>
                <a:solidFill>
                  <a:schemeClr val="accent2">
                    <a:lumMod val="60000"/>
                    <a:lumOff val="40000"/>
                  </a:schemeClr>
                </a:solidFill>
                <a:effectLst/>
                <a:latin typeface="Times New Roman" pitchFamily="18" charset="0"/>
                <a:ea typeface="Times New Roman" pitchFamily="18" charset="0"/>
                <a:cs typeface="Times New Roman" pitchFamily="18" charset="0"/>
              </a:rPr>
              <a:t>Center</a:t>
            </a:r>
            <a:r>
              <a:rPr kumimoji="0" lang="en-GB" altLang="zh-CN" sz="1400" b="1" i="0" u="none" strike="noStrike" cap="none" normalizeH="0" baseline="0" dirty="0">
                <a:ln>
                  <a:noFill/>
                </a:ln>
                <a:solidFill>
                  <a:schemeClr val="accent2">
                    <a:lumMod val="60000"/>
                    <a:lumOff val="40000"/>
                  </a:schemeClr>
                </a:solidFill>
                <a:effectLst/>
                <a:latin typeface="Times New Roman" pitchFamily="18" charset="0"/>
                <a:ea typeface="Times New Roman" pitchFamily="18" charset="0"/>
                <a:cs typeface="Times New Roman" pitchFamily="18" charset="0"/>
              </a:rPr>
              <a:t> for earth Observation, Yale University. Pp. 47. </a:t>
            </a:r>
            <a:r>
              <a:rPr kumimoji="0" lang="en-GB" altLang="zh-CN" sz="1400" b="1" i="0" u="none" strike="noStrike" cap="none" normalizeH="0" baseline="0" dirty="0">
                <a:ln>
                  <a:noFill/>
                </a:ln>
                <a:solidFill>
                  <a:schemeClr val="bg1"/>
                </a:solidFill>
                <a:effectLst/>
                <a:latin typeface="Times New Roman" pitchFamily="18" charset="0"/>
                <a:ea typeface="Times New Roman" pitchFamily="18" charset="0"/>
                <a:cs typeface="Times New Roman" pitchFamily="18" charset="0"/>
              </a:rPr>
              <a:t>Monograph\Book:ISBN:0-9671303-0-1</a:t>
            </a:r>
            <a:r>
              <a:rPr kumimoji="0" lang="en-GB" altLang="zh-CN" sz="1400" b="1" i="0" u="none" strike="noStrike" cap="none" normalizeH="0" baseline="0" dirty="0">
                <a:ln>
                  <a:noFill/>
                </a:ln>
                <a:solidFill>
                  <a:schemeClr val="accent2">
                    <a:lumMod val="60000"/>
                    <a:lumOff val="40000"/>
                  </a:schemeClr>
                </a:solidFill>
                <a:effectLst/>
                <a:latin typeface="Times New Roman" pitchFamily="18" charset="0"/>
                <a:ea typeface="Times New Roman" pitchFamily="18" charset="0"/>
                <a:cs typeface="Times New Roman" pitchFamily="18" charset="0"/>
              </a:rPr>
              <a:t>. (Yale University, New Haven).</a:t>
            </a:r>
            <a:endParaRPr kumimoji="0" lang="en-GB" altLang="zh-CN" sz="1400" b="1" i="0" u="none" strike="noStrike" cap="none" normalizeH="0" baseline="0" dirty="0">
              <a:ln>
                <a:noFill/>
              </a:ln>
              <a:solidFill>
                <a:schemeClr val="accent2">
                  <a:lumMod val="60000"/>
                  <a:lumOff val="40000"/>
                </a:schemeClr>
              </a:solidFill>
              <a:effectLst/>
              <a:latin typeface="Times New Roman" pitchFamily="18" charset="0"/>
              <a:cs typeface="Times New Roman" pitchFamily="18" charset="0"/>
            </a:endParaRPr>
          </a:p>
        </p:txBody>
      </p:sp>
      <p:sp>
        <p:nvSpPr>
          <p:cNvPr id="7" name="Rectangle 6"/>
          <p:cNvSpPr/>
          <p:nvPr/>
        </p:nvSpPr>
        <p:spPr>
          <a:xfrm>
            <a:off x="0" y="140109"/>
            <a:ext cx="9048135" cy="615553"/>
          </a:xfrm>
          <a:prstGeom prst="rect">
            <a:avLst/>
          </a:prstGeom>
        </p:spPr>
        <p:txBody>
          <a:bodyPr wrap="square">
            <a:spAutoFit/>
          </a:bodyPr>
          <a:lstStyle/>
          <a:p>
            <a:pPr algn="ctr"/>
            <a:r>
              <a:rPr lang="en-US" sz="1400" b="1" dirty="0">
                <a:solidFill>
                  <a:srgbClr val="00FFFF"/>
                </a:solidFill>
              </a:rPr>
              <a:t>Hyperspectral Remote Sensing of Agricultural Crops                                                                                </a:t>
            </a:r>
            <a:r>
              <a:rPr lang="en-US" sz="2000" b="1" dirty="0">
                <a:solidFill>
                  <a:srgbClr val="FFFF00"/>
                </a:solidFill>
              </a:rPr>
              <a:t>References Pertaining to this Presentation</a:t>
            </a:r>
            <a:endParaRPr lang="en-US" sz="2000" dirty="0">
              <a:solidFill>
                <a:srgbClr val="FFFF00"/>
              </a:solidFill>
            </a:endParaRPr>
          </a:p>
        </p:txBody>
      </p:sp>
    </p:spTree>
    <p:extLst>
      <p:ext uri="{BB962C8B-B14F-4D97-AF65-F5344CB8AC3E}">
        <p14:creationId xmlns:p14="http://schemas.microsoft.com/office/powerpoint/2010/main" val="18930417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9346" name="Text Box 2"/>
          <p:cNvSpPr txBox="1">
            <a:spLocks noChangeArrowheads="1"/>
          </p:cNvSpPr>
          <p:nvPr/>
        </p:nvSpPr>
        <p:spPr bwMode="auto">
          <a:xfrm>
            <a:off x="1066800" y="152400"/>
            <a:ext cx="4267200" cy="457200"/>
          </a:xfrm>
          <a:prstGeom prst="rect">
            <a:avLst/>
          </a:prstGeom>
          <a:noFill/>
          <a:ln w="9525">
            <a:noFill/>
            <a:miter lim="800000"/>
            <a:headEnd/>
            <a:tailEnd/>
          </a:ln>
          <a:effectLst/>
        </p:spPr>
        <p:txBody>
          <a:bodyPr>
            <a:spAutoFit/>
          </a:bodyPr>
          <a:lstStyle/>
          <a:p>
            <a:pPr>
              <a:spcBef>
                <a:spcPct val="50000"/>
              </a:spcBef>
            </a:pPr>
            <a:endParaRPr lang="en-US" dirty="0"/>
          </a:p>
        </p:txBody>
      </p:sp>
      <p:pic>
        <p:nvPicPr>
          <p:cNvPr id="8" name="Picture 5" descr="usgs.jpeg"/>
          <p:cNvPicPr>
            <a:picLocks noChangeAspect="1"/>
          </p:cNvPicPr>
          <p:nvPr/>
        </p:nvPicPr>
        <p:blipFill>
          <a:blip r:embed="rId3" cstate="print"/>
          <a:srcRect/>
          <a:stretch>
            <a:fillRect/>
          </a:stretch>
        </p:blipFill>
        <p:spPr bwMode="auto">
          <a:xfrm>
            <a:off x="0" y="5963419"/>
            <a:ext cx="1688690" cy="618867"/>
          </a:xfrm>
          <a:prstGeom prst="rect">
            <a:avLst/>
          </a:prstGeom>
          <a:noFill/>
          <a:ln w="9525">
            <a:noFill/>
            <a:miter lim="800000"/>
            <a:headEnd/>
            <a:tailEnd/>
          </a:ln>
        </p:spPr>
      </p:pic>
      <p:sp>
        <p:nvSpPr>
          <p:cNvPr id="10" name="TextBox 9"/>
          <p:cNvSpPr txBox="1"/>
          <p:nvPr/>
        </p:nvSpPr>
        <p:spPr>
          <a:xfrm>
            <a:off x="-66366" y="6563365"/>
            <a:ext cx="3207774" cy="338554"/>
          </a:xfrm>
          <a:prstGeom prst="rect">
            <a:avLst/>
          </a:prstGeom>
          <a:noFill/>
        </p:spPr>
        <p:txBody>
          <a:bodyPr wrap="square" rtlCol="0">
            <a:spAutoFit/>
          </a:bodyPr>
          <a:lstStyle/>
          <a:p>
            <a:r>
              <a:rPr lang="en-US" sz="800" b="1" dirty="0">
                <a:solidFill>
                  <a:schemeClr val="accent3"/>
                </a:solidFill>
              </a:rPr>
              <a:t>U.S. Geological Survey</a:t>
            </a:r>
          </a:p>
          <a:p>
            <a:r>
              <a:rPr lang="en-US" sz="800" b="1" dirty="0">
                <a:solidFill>
                  <a:schemeClr val="accent3"/>
                </a:solidFill>
              </a:rPr>
              <a:t>U.S. Department of Interior  </a:t>
            </a:r>
          </a:p>
        </p:txBody>
      </p:sp>
      <p:sp>
        <p:nvSpPr>
          <p:cNvPr id="16" name="Rectangle 15"/>
          <p:cNvSpPr/>
          <p:nvPr/>
        </p:nvSpPr>
        <p:spPr>
          <a:xfrm>
            <a:off x="0" y="0"/>
            <a:ext cx="9048135" cy="615553"/>
          </a:xfrm>
          <a:prstGeom prst="rect">
            <a:avLst/>
          </a:prstGeom>
        </p:spPr>
        <p:txBody>
          <a:bodyPr wrap="square">
            <a:spAutoFit/>
          </a:bodyPr>
          <a:lstStyle/>
          <a:p>
            <a:pPr algn="ctr"/>
            <a:r>
              <a:rPr lang="en-US" sz="1400" b="1" dirty="0">
                <a:solidFill>
                  <a:srgbClr val="00FFFF"/>
                </a:solidFill>
              </a:rPr>
              <a:t>Hyperspectral Remote Sensing of Agricultural Crops                                                                               </a:t>
            </a:r>
            <a:r>
              <a:rPr lang="en-US" sz="2000" b="1" dirty="0">
                <a:solidFill>
                  <a:srgbClr val="FFFF00"/>
                </a:solidFill>
              </a:rPr>
              <a:t>Hyperspectral Data of World Crops from Central Asia</a:t>
            </a:r>
            <a:endParaRPr lang="en-US" sz="2000" dirty="0">
              <a:solidFill>
                <a:srgbClr val="FFFF00"/>
              </a:solidFill>
            </a:endParaRPr>
          </a:p>
        </p:txBody>
      </p:sp>
      <p:pic>
        <p:nvPicPr>
          <p:cNvPr id="22" name="Picture 21"/>
          <p:cNvPicPr/>
          <p:nvPr/>
        </p:nvPicPr>
        <p:blipFill>
          <a:blip r:embed="rId4" cstate="print">
            <a:extLst>
              <a:ext uri="{28A0092B-C50C-407E-A947-70E740481C1C}">
                <a14:useLocalDpi xmlns:a14="http://schemas.microsoft.com/office/drawing/2010/main" val="0"/>
              </a:ext>
            </a:extLst>
          </a:blip>
          <a:stretch>
            <a:fillRect/>
          </a:stretch>
        </p:blipFill>
        <p:spPr>
          <a:xfrm>
            <a:off x="4629427" y="762000"/>
            <a:ext cx="4329044" cy="3575878"/>
          </a:xfrm>
          <a:prstGeom prst="rect">
            <a:avLst/>
          </a:prstGeom>
        </p:spPr>
      </p:pic>
      <p:pic>
        <p:nvPicPr>
          <p:cNvPr id="23" name="Picture 22"/>
          <p:cNvPicPr/>
          <p:nvPr/>
        </p:nvPicPr>
        <p:blipFill>
          <a:blip r:embed="rId5" cstate="print">
            <a:extLst>
              <a:ext uri="{28A0092B-C50C-407E-A947-70E740481C1C}">
                <a14:useLocalDpi xmlns:a14="http://schemas.microsoft.com/office/drawing/2010/main" val="0"/>
              </a:ext>
            </a:extLst>
          </a:blip>
          <a:stretch>
            <a:fillRect/>
          </a:stretch>
        </p:blipFill>
        <p:spPr>
          <a:xfrm>
            <a:off x="57425" y="762000"/>
            <a:ext cx="4470401" cy="3575878"/>
          </a:xfrm>
          <a:prstGeom prst="rect">
            <a:avLst/>
          </a:prstGeom>
        </p:spPr>
      </p:pic>
      <p:sp>
        <p:nvSpPr>
          <p:cNvPr id="4" name="Rectangle 3"/>
          <p:cNvSpPr/>
          <p:nvPr/>
        </p:nvSpPr>
        <p:spPr bwMode="auto">
          <a:xfrm>
            <a:off x="2248452" y="4435061"/>
            <a:ext cx="6901283" cy="2422939"/>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a:ln>
                <a:noFill/>
              </a:ln>
              <a:solidFill>
                <a:schemeClr val="tx1"/>
              </a:solidFill>
              <a:effectLst/>
              <a:latin typeface="Arial" charset="0"/>
            </a:endParaRPr>
          </a:p>
        </p:txBody>
      </p:sp>
      <p:pic>
        <p:nvPicPr>
          <p:cNvPr id="3" name="Picture 2"/>
          <p:cNvPicPr>
            <a:picLocks noChangeAspect="1"/>
          </p:cNvPicPr>
          <p:nvPr/>
        </p:nvPicPr>
        <p:blipFill>
          <a:blip r:embed="rId6"/>
          <a:stretch>
            <a:fillRect/>
          </a:stretch>
        </p:blipFill>
        <p:spPr>
          <a:xfrm>
            <a:off x="2621722" y="4437334"/>
            <a:ext cx="5944066" cy="2464585"/>
          </a:xfrm>
          <a:prstGeom prst="rect">
            <a:avLst/>
          </a:prstGeom>
        </p:spPr>
      </p:pic>
      <p:sp>
        <p:nvSpPr>
          <p:cNvPr id="5" name="TextBox 4"/>
          <p:cNvSpPr txBox="1"/>
          <p:nvPr/>
        </p:nvSpPr>
        <p:spPr>
          <a:xfrm>
            <a:off x="-66366" y="5188025"/>
            <a:ext cx="2674107" cy="646331"/>
          </a:xfrm>
          <a:prstGeom prst="rect">
            <a:avLst/>
          </a:prstGeom>
          <a:noFill/>
        </p:spPr>
        <p:txBody>
          <a:bodyPr wrap="square" rtlCol="0">
            <a:spAutoFit/>
          </a:bodyPr>
          <a:lstStyle/>
          <a:p>
            <a:r>
              <a:rPr lang="en-US" sz="1800" b="1" u="sng" dirty="0">
                <a:solidFill>
                  <a:schemeClr val="bg1"/>
                </a:solidFill>
              </a:rPr>
              <a:t>Credit</a:t>
            </a:r>
            <a:r>
              <a:rPr lang="en-US" sz="1800" b="1" dirty="0">
                <a:solidFill>
                  <a:schemeClr val="bg1"/>
                </a:solidFill>
              </a:rPr>
              <a:t>:</a:t>
            </a:r>
          </a:p>
          <a:p>
            <a:r>
              <a:rPr lang="en-US" sz="1800" b="1" dirty="0" err="1">
                <a:solidFill>
                  <a:schemeClr val="accent2">
                    <a:lumMod val="60000"/>
                    <a:lumOff val="40000"/>
                  </a:schemeClr>
                </a:solidFill>
              </a:rPr>
              <a:t>Mariotto</a:t>
            </a:r>
            <a:r>
              <a:rPr lang="en-US" sz="1800" b="1" dirty="0">
                <a:solidFill>
                  <a:schemeClr val="accent2">
                    <a:lumMod val="60000"/>
                    <a:lumOff val="40000"/>
                  </a:schemeClr>
                </a:solidFill>
              </a:rPr>
              <a:t> et al., 2013</a:t>
            </a:r>
          </a:p>
        </p:txBody>
      </p:sp>
      <p:sp>
        <p:nvSpPr>
          <p:cNvPr id="6" name="TextBox 5"/>
          <p:cNvSpPr txBox="1"/>
          <p:nvPr/>
        </p:nvSpPr>
        <p:spPr>
          <a:xfrm>
            <a:off x="4629427" y="762000"/>
            <a:ext cx="4240694" cy="584775"/>
          </a:xfrm>
          <a:prstGeom prst="rect">
            <a:avLst/>
          </a:prstGeom>
          <a:noFill/>
        </p:spPr>
        <p:txBody>
          <a:bodyPr wrap="square" rtlCol="0">
            <a:spAutoFit/>
          </a:bodyPr>
          <a:lstStyle/>
          <a:p>
            <a:r>
              <a:rPr lang="en-US" sz="1600" b="1" u="sng" dirty="0"/>
              <a:t>Example</a:t>
            </a:r>
            <a:r>
              <a:rPr lang="en-US" sz="1600" b="1" dirty="0"/>
              <a:t>:                                                       Cotton crop @ different Growth Stages</a:t>
            </a:r>
          </a:p>
        </p:txBody>
      </p:sp>
    </p:spTree>
    <p:extLst>
      <p:ext uri="{BB962C8B-B14F-4D97-AF65-F5344CB8AC3E}">
        <p14:creationId xmlns:p14="http://schemas.microsoft.com/office/powerpoint/2010/main" val="38908118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6366" y="6563365"/>
            <a:ext cx="3207774" cy="338554"/>
          </a:xfrm>
          <a:prstGeom prst="rect">
            <a:avLst/>
          </a:prstGeom>
          <a:noFill/>
        </p:spPr>
        <p:txBody>
          <a:bodyPr wrap="square" rtlCol="0">
            <a:spAutoFit/>
          </a:bodyPr>
          <a:lstStyle/>
          <a:p>
            <a:r>
              <a:rPr lang="en-US" sz="800" b="1" dirty="0">
                <a:solidFill>
                  <a:schemeClr val="accent3"/>
                </a:solidFill>
              </a:rPr>
              <a:t>U.S. Geological Survey</a:t>
            </a:r>
          </a:p>
          <a:p>
            <a:r>
              <a:rPr lang="en-US" sz="800" b="1" dirty="0">
                <a:solidFill>
                  <a:schemeClr val="accent3"/>
                </a:solidFill>
              </a:rPr>
              <a:t>U.S. Department of Interior  </a:t>
            </a:r>
          </a:p>
        </p:txBody>
      </p:sp>
      <p:pic>
        <p:nvPicPr>
          <p:cNvPr id="5" name="Picture 5" descr="usgs.jpeg"/>
          <p:cNvPicPr>
            <a:picLocks noChangeAspect="1"/>
          </p:cNvPicPr>
          <p:nvPr/>
        </p:nvPicPr>
        <p:blipFill>
          <a:blip r:embed="rId3" cstate="print"/>
          <a:srcRect/>
          <a:stretch>
            <a:fillRect/>
          </a:stretch>
        </p:blipFill>
        <p:spPr bwMode="auto">
          <a:xfrm>
            <a:off x="0" y="5963419"/>
            <a:ext cx="1688690" cy="618867"/>
          </a:xfrm>
          <a:prstGeom prst="rect">
            <a:avLst/>
          </a:prstGeom>
          <a:noFill/>
          <a:ln w="9525">
            <a:noFill/>
            <a:miter lim="800000"/>
            <a:headEnd/>
            <a:tailEnd/>
          </a:ln>
        </p:spPr>
      </p:pic>
      <p:pic>
        <p:nvPicPr>
          <p:cNvPr id="8" name="Picture 7" descr="Figure3_draft5.jpg"/>
          <p:cNvPicPr>
            <a:picLocks noChangeAspect="1"/>
          </p:cNvPicPr>
          <p:nvPr/>
        </p:nvPicPr>
        <p:blipFill>
          <a:blip r:embed="rId4" cstate="print"/>
          <a:stretch>
            <a:fillRect/>
          </a:stretch>
        </p:blipFill>
        <p:spPr>
          <a:xfrm>
            <a:off x="441959" y="662940"/>
            <a:ext cx="7758953" cy="4396740"/>
          </a:xfrm>
          <a:prstGeom prst="rect">
            <a:avLst/>
          </a:prstGeom>
        </p:spPr>
      </p:pic>
      <p:sp>
        <p:nvSpPr>
          <p:cNvPr id="7" name="Rectangle 6"/>
          <p:cNvSpPr/>
          <p:nvPr/>
        </p:nvSpPr>
        <p:spPr>
          <a:xfrm>
            <a:off x="0" y="5035421"/>
            <a:ext cx="9144000" cy="830997"/>
          </a:xfrm>
          <a:prstGeom prst="rect">
            <a:avLst/>
          </a:prstGeom>
        </p:spPr>
        <p:txBody>
          <a:bodyPr wrap="square">
            <a:spAutoFit/>
          </a:bodyPr>
          <a:lstStyle/>
          <a:p>
            <a:r>
              <a:rPr lang="en-US" sz="1200" b="1" dirty="0">
                <a:solidFill>
                  <a:srgbClr val="00FFFF"/>
                </a:solidFill>
              </a:rPr>
              <a:t>Hyperion data of crops illustrated for typical growth stages in the Uzbekistan study area. The Hyperion data cube shown here is from a small portion of one of the two Hyperion images. The Hyperion spectra of crops are gathered from different farm fields in the two images and their average spectra illustrated here along with the sample sizes indicated within the bracket. The field data was collected within two days of the image acquisition.</a:t>
            </a:r>
          </a:p>
        </p:txBody>
      </p:sp>
      <p:sp>
        <p:nvSpPr>
          <p:cNvPr id="10" name="Rectangle 9"/>
          <p:cNvSpPr/>
          <p:nvPr/>
        </p:nvSpPr>
        <p:spPr>
          <a:xfrm>
            <a:off x="0" y="0"/>
            <a:ext cx="9048135" cy="615553"/>
          </a:xfrm>
          <a:prstGeom prst="rect">
            <a:avLst/>
          </a:prstGeom>
        </p:spPr>
        <p:txBody>
          <a:bodyPr wrap="square">
            <a:spAutoFit/>
          </a:bodyPr>
          <a:lstStyle/>
          <a:p>
            <a:pPr algn="ctr"/>
            <a:r>
              <a:rPr lang="en-US" sz="1400" b="1" dirty="0">
                <a:solidFill>
                  <a:srgbClr val="00FFFF"/>
                </a:solidFill>
              </a:rPr>
              <a:t>Hyperspectral Remote Sensing of Agricultural Crops                                                                               </a:t>
            </a:r>
            <a:r>
              <a:rPr lang="en-US" sz="2000" b="1" dirty="0">
                <a:solidFill>
                  <a:srgbClr val="FFFF00"/>
                </a:solidFill>
              </a:rPr>
              <a:t>Hyperspectral Data of World Crops from Central Asia</a:t>
            </a:r>
            <a:endParaRPr lang="en-US" sz="2000" dirty="0">
              <a:solidFill>
                <a:srgbClr val="FFFF00"/>
              </a:solidFill>
            </a:endParaRPr>
          </a:p>
        </p:txBody>
      </p:sp>
    </p:spTree>
    <p:extLst>
      <p:ext uri="{BB962C8B-B14F-4D97-AF65-F5344CB8AC3E}">
        <p14:creationId xmlns:p14="http://schemas.microsoft.com/office/powerpoint/2010/main" val="17668758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6366" y="6563365"/>
            <a:ext cx="3207774" cy="338554"/>
          </a:xfrm>
          <a:prstGeom prst="rect">
            <a:avLst/>
          </a:prstGeom>
          <a:noFill/>
        </p:spPr>
        <p:txBody>
          <a:bodyPr wrap="square" rtlCol="0">
            <a:spAutoFit/>
          </a:bodyPr>
          <a:lstStyle/>
          <a:p>
            <a:r>
              <a:rPr lang="en-US" sz="800" b="1" dirty="0">
                <a:solidFill>
                  <a:schemeClr val="accent3"/>
                </a:solidFill>
              </a:rPr>
              <a:t>U.S. Geological Survey</a:t>
            </a:r>
          </a:p>
          <a:p>
            <a:r>
              <a:rPr lang="en-US" sz="800" b="1" dirty="0">
                <a:solidFill>
                  <a:schemeClr val="accent3"/>
                </a:solidFill>
              </a:rPr>
              <a:t>U.S. Department of Interior  </a:t>
            </a:r>
          </a:p>
        </p:txBody>
      </p:sp>
      <p:pic>
        <p:nvPicPr>
          <p:cNvPr id="5" name="Picture 5" descr="usgs.jpeg"/>
          <p:cNvPicPr>
            <a:picLocks noChangeAspect="1"/>
          </p:cNvPicPr>
          <p:nvPr/>
        </p:nvPicPr>
        <p:blipFill>
          <a:blip r:embed="rId3" cstate="print"/>
          <a:srcRect/>
          <a:stretch>
            <a:fillRect/>
          </a:stretch>
        </p:blipFill>
        <p:spPr bwMode="auto">
          <a:xfrm>
            <a:off x="0" y="5963419"/>
            <a:ext cx="1688690" cy="618867"/>
          </a:xfrm>
          <a:prstGeom prst="rect">
            <a:avLst/>
          </a:prstGeom>
          <a:noFill/>
          <a:ln w="9525">
            <a:noFill/>
            <a:miter lim="800000"/>
            <a:headEnd/>
            <a:tailEnd/>
          </a:ln>
        </p:spPr>
      </p:pic>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083" y="707886"/>
            <a:ext cx="4114900" cy="2662584"/>
          </a:xfrm>
          <a:prstGeom prst="rect">
            <a:avLst/>
          </a:prstGeom>
        </p:spPr>
      </p:pic>
      <p:pic>
        <p:nvPicPr>
          <p:cNvPr id="9" name="image7.jpeg"/>
          <p:cNvPicPr/>
          <p:nvPr/>
        </p:nvPicPr>
        <p:blipFill>
          <a:blip r:embed="rId5" cstate="print"/>
          <a:stretch>
            <a:fillRect/>
          </a:stretch>
        </p:blipFill>
        <p:spPr>
          <a:xfrm>
            <a:off x="4209775" y="707886"/>
            <a:ext cx="4878394" cy="6150114"/>
          </a:xfrm>
          <a:prstGeom prst="rect">
            <a:avLst/>
          </a:prstGeom>
        </p:spPr>
      </p:pic>
      <p:pic>
        <p:nvPicPr>
          <p:cNvPr id="16" name="image1.png"/>
          <p:cNvPicPr/>
          <p:nvPr/>
        </p:nvPicPr>
        <p:blipFill>
          <a:blip r:embed="rId6" cstate="print"/>
          <a:stretch>
            <a:fillRect/>
          </a:stretch>
        </p:blipFill>
        <p:spPr>
          <a:xfrm>
            <a:off x="-1" y="3478665"/>
            <a:ext cx="4015409" cy="3456639"/>
          </a:xfrm>
          <a:prstGeom prst="rect">
            <a:avLst/>
          </a:prstGeom>
        </p:spPr>
      </p:pic>
      <p:cxnSp>
        <p:nvCxnSpPr>
          <p:cNvPr id="13" name="Straight Arrow Connector 12"/>
          <p:cNvCxnSpPr/>
          <p:nvPr/>
        </p:nvCxnSpPr>
        <p:spPr bwMode="auto">
          <a:xfrm flipH="1">
            <a:off x="844345" y="1683026"/>
            <a:ext cx="357185" cy="2005496"/>
          </a:xfrm>
          <a:prstGeom prst="straightConnector1">
            <a:avLst/>
          </a:prstGeom>
          <a:solidFill>
            <a:schemeClr val="accent1"/>
          </a:solidFill>
          <a:ln w="12700" cap="flat" cmpd="sng" algn="ctr">
            <a:solidFill>
              <a:schemeClr val="tx1"/>
            </a:solidFill>
            <a:prstDash val="solid"/>
            <a:round/>
            <a:headEnd type="none" w="med" len="med"/>
            <a:tailEnd type="triangle"/>
          </a:ln>
          <a:effectLst/>
        </p:spPr>
      </p:cxnSp>
      <p:cxnSp>
        <p:nvCxnSpPr>
          <p:cNvPr id="21" name="Straight Arrow Connector 20"/>
          <p:cNvCxnSpPr/>
          <p:nvPr/>
        </p:nvCxnSpPr>
        <p:spPr bwMode="auto">
          <a:xfrm flipV="1">
            <a:off x="3856046" y="3629991"/>
            <a:ext cx="451453" cy="865809"/>
          </a:xfrm>
          <a:prstGeom prst="straightConnector1">
            <a:avLst/>
          </a:prstGeom>
          <a:solidFill>
            <a:schemeClr val="accent1"/>
          </a:solidFill>
          <a:ln w="12700" cap="flat" cmpd="sng" algn="ctr">
            <a:solidFill>
              <a:schemeClr val="tx1"/>
            </a:solidFill>
            <a:prstDash val="solid"/>
            <a:round/>
            <a:headEnd type="none" w="med" len="med"/>
            <a:tailEnd type="triangle"/>
          </a:ln>
          <a:effectLst/>
        </p:spPr>
      </p:cxnSp>
      <p:cxnSp>
        <p:nvCxnSpPr>
          <p:cNvPr id="23" name="Straight Arrow Connector 22"/>
          <p:cNvCxnSpPr/>
          <p:nvPr/>
        </p:nvCxnSpPr>
        <p:spPr bwMode="auto">
          <a:xfrm>
            <a:off x="3856046" y="4495800"/>
            <a:ext cx="649693" cy="588617"/>
          </a:xfrm>
          <a:prstGeom prst="straightConnector1">
            <a:avLst/>
          </a:prstGeom>
          <a:solidFill>
            <a:schemeClr val="accent1"/>
          </a:solidFill>
          <a:ln w="12700" cap="flat" cmpd="sng" algn="ctr">
            <a:solidFill>
              <a:schemeClr val="tx1"/>
            </a:solidFill>
            <a:prstDash val="solid"/>
            <a:round/>
            <a:headEnd type="none" w="med" len="med"/>
            <a:tailEnd type="triangle"/>
          </a:ln>
          <a:effectLst/>
        </p:spPr>
      </p:cxnSp>
      <p:sp>
        <p:nvSpPr>
          <p:cNvPr id="26" name="Rectangle 25"/>
          <p:cNvSpPr/>
          <p:nvPr/>
        </p:nvSpPr>
        <p:spPr>
          <a:xfrm>
            <a:off x="154858" y="0"/>
            <a:ext cx="8900651" cy="707886"/>
          </a:xfrm>
          <a:prstGeom prst="rect">
            <a:avLst/>
          </a:prstGeom>
        </p:spPr>
        <p:txBody>
          <a:bodyPr wrap="square">
            <a:spAutoFit/>
          </a:bodyPr>
          <a:lstStyle/>
          <a:p>
            <a:pPr algn="ctr"/>
            <a:r>
              <a:rPr lang="en-US" sz="2000" b="1" dirty="0">
                <a:solidFill>
                  <a:srgbClr val="FF00FF"/>
                </a:solidFill>
              </a:rPr>
              <a:t>Hyperspectral Remote Sensing (Imaging Spectroscopy) of Vegetation                                                                       </a:t>
            </a:r>
            <a:r>
              <a:rPr lang="en-US" sz="2000" b="1" dirty="0">
                <a:solidFill>
                  <a:srgbClr val="00FFFF"/>
                </a:solidFill>
              </a:rPr>
              <a:t>EO-1 Hyperion Pre-processing Steps Coded in Google Earth Engine</a:t>
            </a:r>
            <a:endParaRPr lang="en-US" sz="2000" dirty="0">
              <a:solidFill>
                <a:schemeClr val="accent2">
                  <a:lumMod val="60000"/>
                  <a:lumOff val="40000"/>
                </a:schemeClr>
              </a:solidFill>
            </a:endParaRPr>
          </a:p>
        </p:txBody>
      </p:sp>
      <p:sp>
        <p:nvSpPr>
          <p:cNvPr id="27" name="TextBox 26"/>
          <p:cNvSpPr txBox="1"/>
          <p:nvPr/>
        </p:nvSpPr>
        <p:spPr>
          <a:xfrm>
            <a:off x="4155983" y="6624042"/>
            <a:ext cx="2976779" cy="276999"/>
          </a:xfrm>
          <a:prstGeom prst="rect">
            <a:avLst/>
          </a:prstGeom>
          <a:noFill/>
        </p:spPr>
        <p:txBody>
          <a:bodyPr wrap="square" rtlCol="0">
            <a:spAutoFit/>
          </a:bodyPr>
          <a:lstStyle/>
          <a:p>
            <a:r>
              <a:rPr lang="en-US" sz="1200" b="1" u="sng" dirty="0"/>
              <a:t>Credit</a:t>
            </a:r>
            <a:r>
              <a:rPr lang="en-US" sz="1200" b="1" dirty="0"/>
              <a:t>: </a:t>
            </a:r>
            <a:r>
              <a:rPr lang="en-US" sz="1200" b="1" dirty="0" err="1"/>
              <a:t>Aneece</a:t>
            </a:r>
            <a:r>
              <a:rPr lang="en-US" sz="1200" b="1" dirty="0"/>
              <a:t> et al., 2018</a:t>
            </a:r>
          </a:p>
        </p:txBody>
      </p:sp>
    </p:spTree>
    <p:extLst>
      <p:ext uri="{BB962C8B-B14F-4D97-AF65-F5344CB8AC3E}">
        <p14:creationId xmlns:p14="http://schemas.microsoft.com/office/powerpoint/2010/main" val="20156931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90658" name="Object 2"/>
          <p:cNvGraphicFramePr>
            <a:graphicFrameLocks noChangeAspect="1"/>
          </p:cNvGraphicFramePr>
          <p:nvPr/>
        </p:nvGraphicFramePr>
        <p:xfrm>
          <a:off x="152400" y="457200"/>
          <a:ext cx="4495800" cy="2441575"/>
        </p:xfrm>
        <a:graphic>
          <a:graphicData uri="http://schemas.openxmlformats.org/presentationml/2006/ole">
            <mc:AlternateContent xmlns:mc="http://schemas.openxmlformats.org/markup-compatibility/2006">
              <mc:Choice xmlns:v="urn:schemas-microsoft-com:vml" Requires="v">
                <p:oleObj spid="_x0000_s4978882" name="Chart" r:id="rId4" imgW="11250000" imgH="6108840" progId="Excel.Sheet.8">
                  <p:embed/>
                </p:oleObj>
              </mc:Choice>
              <mc:Fallback>
                <p:oleObj name="Chart" r:id="rId4" imgW="11250000" imgH="6108840" progId="Excel.Sheet.8">
                  <p:embed/>
                  <p:pic>
                    <p:nvPicPr>
                      <p:cNvPr id="1990658"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2400" y="457200"/>
                        <a:ext cx="4495800" cy="2441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990659" name="Object 3"/>
          <p:cNvGraphicFramePr>
            <a:graphicFrameLocks noChangeAspect="1"/>
          </p:cNvGraphicFramePr>
          <p:nvPr/>
        </p:nvGraphicFramePr>
        <p:xfrm>
          <a:off x="4724400" y="533400"/>
          <a:ext cx="4191000" cy="2274888"/>
        </p:xfrm>
        <a:graphic>
          <a:graphicData uri="http://schemas.openxmlformats.org/presentationml/2006/ole">
            <mc:AlternateContent xmlns:mc="http://schemas.openxmlformats.org/markup-compatibility/2006">
              <mc:Choice xmlns:v="urn:schemas-microsoft-com:vml" Requires="v">
                <p:oleObj spid="_x0000_s4978883" name="Chart" r:id="rId6" imgW="11250000" imgH="6108840" progId="Excel.Sheet.8">
                  <p:embed/>
                </p:oleObj>
              </mc:Choice>
              <mc:Fallback>
                <p:oleObj name="Chart" r:id="rId6" imgW="11250000" imgH="6108840" progId="Excel.Sheet.8">
                  <p:embed/>
                  <p:pic>
                    <p:nvPicPr>
                      <p:cNvPr id="1990659"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24400" y="533400"/>
                        <a:ext cx="4191000" cy="2274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990660" name="Object 4"/>
          <p:cNvGraphicFramePr>
            <a:graphicFrameLocks noChangeAspect="1"/>
          </p:cNvGraphicFramePr>
          <p:nvPr/>
        </p:nvGraphicFramePr>
        <p:xfrm>
          <a:off x="228600" y="3352800"/>
          <a:ext cx="4419600" cy="2232025"/>
        </p:xfrm>
        <a:graphic>
          <a:graphicData uri="http://schemas.openxmlformats.org/presentationml/2006/ole">
            <mc:AlternateContent xmlns:mc="http://schemas.openxmlformats.org/markup-compatibility/2006">
              <mc:Choice xmlns:v="urn:schemas-microsoft-com:vml" Requires="v">
                <p:oleObj spid="_x0000_s4978884" name="Chart" r:id="rId8" imgW="11475000" imgH="5793840" progId="Excel.Sheet.8">
                  <p:embed/>
                </p:oleObj>
              </mc:Choice>
              <mc:Fallback>
                <p:oleObj name="Chart" r:id="rId8" imgW="11475000" imgH="5793840" progId="Excel.Sheet.8">
                  <p:embed/>
                  <p:pic>
                    <p:nvPicPr>
                      <p:cNvPr id="1990660" name="Object 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28600" y="3352800"/>
                        <a:ext cx="4419600" cy="223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990661" name="Object 5"/>
          <p:cNvGraphicFramePr>
            <a:graphicFrameLocks noChangeAspect="1"/>
          </p:cNvGraphicFramePr>
          <p:nvPr/>
        </p:nvGraphicFramePr>
        <p:xfrm>
          <a:off x="4572000" y="2728715"/>
          <a:ext cx="4572000" cy="3273425"/>
        </p:xfrm>
        <a:graphic>
          <a:graphicData uri="http://schemas.openxmlformats.org/presentationml/2006/ole">
            <mc:AlternateContent xmlns:mc="http://schemas.openxmlformats.org/markup-compatibility/2006">
              <mc:Choice xmlns:v="urn:schemas-microsoft-com:vml" Requires="v">
                <p:oleObj spid="_x0000_s4978885" name="Chart" r:id="rId10" imgW="11475000" imgH="8223840" progId="Excel.Sheet.8">
                  <p:embed/>
                </p:oleObj>
              </mc:Choice>
              <mc:Fallback>
                <p:oleObj name="Chart" r:id="rId10" imgW="11475000" imgH="8223840" progId="Excel.Sheet.8">
                  <p:embed/>
                  <p:pic>
                    <p:nvPicPr>
                      <p:cNvPr id="1990661" name="Object 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572000" y="2728715"/>
                        <a:ext cx="4572000" cy="3273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990662" name="Text Box 6"/>
          <p:cNvSpPr txBox="1">
            <a:spLocks noChangeArrowheads="1"/>
          </p:cNvSpPr>
          <p:nvPr/>
        </p:nvSpPr>
        <p:spPr bwMode="auto">
          <a:xfrm>
            <a:off x="228600" y="2895600"/>
            <a:ext cx="4343400" cy="338554"/>
          </a:xfrm>
          <a:prstGeom prst="rect">
            <a:avLst/>
          </a:prstGeom>
          <a:noFill/>
          <a:ln w="9525">
            <a:noFill/>
            <a:miter lim="800000"/>
            <a:headEnd/>
            <a:tailEnd/>
          </a:ln>
          <a:effectLst/>
        </p:spPr>
        <p:txBody>
          <a:bodyPr>
            <a:spAutoFit/>
          </a:bodyPr>
          <a:lstStyle/>
          <a:p>
            <a:pPr>
              <a:spcBef>
                <a:spcPct val="50000"/>
              </a:spcBef>
            </a:pPr>
            <a:r>
              <a:rPr lang="en-US" sz="1600" b="1" dirty="0">
                <a:solidFill>
                  <a:srgbClr val="00FF00"/>
                </a:solidFill>
              </a:rPr>
              <a:t>IKONOS: Feb. 5, 2002 (hyper-spatial)</a:t>
            </a:r>
          </a:p>
        </p:txBody>
      </p:sp>
      <p:sp>
        <p:nvSpPr>
          <p:cNvPr id="1990663" name="Text Box 7"/>
          <p:cNvSpPr txBox="1">
            <a:spLocks noChangeArrowheads="1"/>
          </p:cNvSpPr>
          <p:nvPr/>
        </p:nvSpPr>
        <p:spPr bwMode="auto">
          <a:xfrm>
            <a:off x="228600" y="5634391"/>
            <a:ext cx="4114800" cy="338554"/>
          </a:xfrm>
          <a:prstGeom prst="rect">
            <a:avLst/>
          </a:prstGeom>
          <a:noFill/>
          <a:ln w="9525">
            <a:noFill/>
            <a:miter lim="800000"/>
            <a:headEnd/>
            <a:tailEnd/>
          </a:ln>
          <a:effectLst/>
        </p:spPr>
        <p:txBody>
          <a:bodyPr>
            <a:spAutoFit/>
          </a:bodyPr>
          <a:lstStyle/>
          <a:p>
            <a:pPr>
              <a:spcBef>
                <a:spcPct val="50000"/>
              </a:spcBef>
            </a:pPr>
            <a:r>
              <a:rPr lang="en-US" sz="1600" b="1" dirty="0">
                <a:solidFill>
                  <a:srgbClr val="00FF00"/>
                </a:solidFill>
              </a:rPr>
              <a:t>ALI: Feb. 5, 2002 (multi-spectral)</a:t>
            </a:r>
          </a:p>
        </p:txBody>
      </p:sp>
      <p:sp>
        <p:nvSpPr>
          <p:cNvPr id="1990664" name="Text Box 8"/>
          <p:cNvSpPr txBox="1">
            <a:spLocks noChangeArrowheads="1"/>
          </p:cNvSpPr>
          <p:nvPr/>
        </p:nvSpPr>
        <p:spPr bwMode="auto">
          <a:xfrm>
            <a:off x="4648200" y="2895600"/>
            <a:ext cx="4495800" cy="338554"/>
          </a:xfrm>
          <a:prstGeom prst="rect">
            <a:avLst/>
          </a:prstGeom>
          <a:noFill/>
          <a:ln w="9525">
            <a:noFill/>
            <a:miter lim="800000"/>
            <a:headEnd/>
            <a:tailEnd/>
          </a:ln>
          <a:effectLst/>
        </p:spPr>
        <p:txBody>
          <a:bodyPr>
            <a:spAutoFit/>
          </a:bodyPr>
          <a:lstStyle/>
          <a:p>
            <a:pPr>
              <a:spcBef>
                <a:spcPct val="50000"/>
              </a:spcBef>
            </a:pPr>
            <a:r>
              <a:rPr lang="en-US" sz="1600" b="1" dirty="0">
                <a:solidFill>
                  <a:srgbClr val="00FF00"/>
                </a:solidFill>
              </a:rPr>
              <a:t>ETM+: March 18, 2001 (multi-spectral)</a:t>
            </a:r>
          </a:p>
        </p:txBody>
      </p:sp>
      <p:sp>
        <p:nvSpPr>
          <p:cNvPr id="1990665" name="Text Box 9"/>
          <p:cNvSpPr txBox="1">
            <a:spLocks noChangeArrowheads="1"/>
          </p:cNvSpPr>
          <p:nvPr/>
        </p:nvSpPr>
        <p:spPr bwMode="auto">
          <a:xfrm>
            <a:off x="4546810" y="5672176"/>
            <a:ext cx="4876800" cy="338554"/>
          </a:xfrm>
          <a:prstGeom prst="rect">
            <a:avLst/>
          </a:prstGeom>
          <a:noFill/>
          <a:ln w="9525">
            <a:noFill/>
            <a:miter lim="800000"/>
            <a:headEnd/>
            <a:tailEnd/>
          </a:ln>
          <a:effectLst/>
        </p:spPr>
        <p:txBody>
          <a:bodyPr>
            <a:spAutoFit/>
          </a:bodyPr>
          <a:lstStyle/>
          <a:p>
            <a:pPr>
              <a:spcBef>
                <a:spcPct val="50000"/>
              </a:spcBef>
            </a:pPr>
            <a:r>
              <a:rPr lang="en-US" sz="1600" b="1" dirty="0">
                <a:solidFill>
                  <a:srgbClr val="00FF00"/>
                </a:solidFill>
              </a:rPr>
              <a:t>Hyperion: March 21, 2002 (hyper-spectral)</a:t>
            </a:r>
          </a:p>
        </p:txBody>
      </p:sp>
      <p:sp>
        <p:nvSpPr>
          <p:cNvPr id="11" name="Rectangle 10"/>
          <p:cNvSpPr/>
          <p:nvPr/>
        </p:nvSpPr>
        <p:spPr>
          <a:xfrm>
            <a:off x="99766" y="0"/>
            <a:ext cx="8900651" cy="677108"/>
          </a:xfrm>
          <a:prstGeom prst="rect">
            <a:avLst/>
          </a:prstGeom>
        </p:spPr>
        <p:txBody>
          <a:bodyPr wrap="square">
            <a:spAutoFit/>
          </a:bodyPr>
          <a:lstStyle/>
          <a:p>
            <a:pPr algn="ctr"/>
            <a:r>
              <a:rPr lang="en-US" sz="1800" b="1" dirty="0">
                <a:solidFill>
                  <a:srgbClr val="FFFF00"/>
                </a:solidFill>
              </a:rPr>
              <a:t>Comparison of Hyperspectral Data with Data from Other Advanced Sensors                                                                                               </a:t>
            </a:r>
            <a:r>
              <a:rPr lang="en-US" sz="2000" b="1" dirty="0">
                <a:solidFill>
                  <a:srgbClr val="00FFFF"/>
                </a:solidFill>
              </a:rPr>
              <a:t>Hyperspectral, Hyperspatial, and Advanced Multi-spectral Data</a:t>
            </a:r>
            <a:endParaRPr lang="en-US" sz="2000" dirty="0">
              <a:solidFill>
                <a:srgbClr val="00FFFF"/>
              </a:solidFill>
            </a:endParaRPr>
          </a:p>
        </p:txBody>
      </p:sp>
      <p:pic>
        <p:nvPicPr>
          <p:cNvPr id="12" name="Picture 5" descr="usgs.jpeg"/>
          <p:cNvPicPr>
            <a:picLocks noChangeAspect="1"/>
          </p:cNvPicPr>
          <p:nvPr/>
        </p:nvPicPr>
        <p:blipFill>
          <a:blip r:embed="rId12" cstate="print"/>
          <a:srcRect/>
          <a:stretch>
            <a:fillRect/>
          </a:stretch>
        </p:blipFill>
        <p:spPr bwMode="auto">
          <a:xfrm>
            <a:off x="0" y="5963419"/>
            <a:ext cx="1688690" cy="618867"/>
          </a:xfrm>
          <a:prstGeom prst="rect">
            <a:avLst/>
          </a:prstGeom>
          <a:noFill/>
          <a:ln w="9525">
            <a:noFill/>
            <a:miter lim="800000"/>
            <a:headEnd/>
            <a:tailEnd/>
          </a:ln>
        </p:spPr>
      </p:pic>
      <p:sp>
        <p:nvSpPr>
          <p:cNvPr id="13" name="TextBox 12"/>
          <p:cNvSpPr txBox="1"/>
          <p:nvPr/>
        </p:nvSpPr>
        <p:spPr>
          <a:xfrm>
            <a:off x="-66366" y="6563365"/>
            <a:ext cx="3207774" cy="338554"/>
          </a:xfrm>
          <a:prstGeom prst="rect">
            <a:avLst/>
          </a:prstGeom>
          <a:noFill/>
        </p:spPr>
        <p:txBody>
          <a:bodyPr wrap="square" rtlCol="0">
            <a:spAutoFit/>
          </a:bodyPr>
          <a:lstStyle/>
          <a:p>
            <a:r>
              <a:rPr lang="en-US" sz="800" b="1" dirty="0">
                <a:solidFill>
                  <a:schemeClr val="accent3"/>
                </a:solidFill>
              </a:rPr>
              <a:t>U.S. Geological Survey</a:t>
            </a:r>
          </a:p>
          <a:p>
            <a:r>
              <a:rPr lang="en-US" sz="800" b="1" dirty="0">
                <a:solidFill>
                  <a:schemeClr val="accent3"/>
                </a:solidFill>
              </a:rPr>
              <a:t>U.S. Department of Interior  </a:t>
            </a:r>
          </a:p>
        </p:txBody>
      </p:sp>
    </p:spTree>
    <p:extLst>
      <p:ext uri="{BB962C8B-B14F-4D97-AF65-F5344CB8AC3E}">
        <p14:creationId xmlns:p14="http://schemas.microsoft.com/office/powerpoint/2010/main" val="34164988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99766" y="0"/>
            <a:ext cx="8900651" cy="677108"/>
          </a:xfrm>
          <a:prstGeom prst="rect">
            <a:avLst/>
          </a:prstGeom>
        </p:spPr>
        <p:txBody>
          <a:bodyPr wrap="square">
            <a:spAutoFit/>
          </a:bodyPr>
          <a:lstStyle/>
          <a:p>
            <a:pPr algn="ctr"/>
            <a:r>
              <a:rPr lang="en-US" sz="1800" b="1" dirty="0">
                <a:solidFill>
                  <a:srgbClr val="FFFF00"/>
                </a:solidFill>
              </a:rPr>
              <a:t>Comparison of Hyperspectral Data with Data from Other Advanced Sensors                                                                                               </a:t>
            </a:r>
            <a:r>
              <a:rPr lang="en-US" sz="2000" b="1" dirty="0">
                <a:solidFill>
                  <a:srgbClr val="00FFFF"/>
                </a:solidFill>
              </a:rPr>
              <a:t>Hyperspectral, Hyperspatial, and Advanced Multi-spectral Data</a:t>
            </a:r>
            <a:endParaRPr lang="en-US" sz="2000" dirty="0">
              <a:solidFill>
                <a:srgbClr val="00FFFF"/>
              </a:solidFill>
            </a:endParaRPr>
          </a:p>
        </p:txBody>
      </p:sp>
      <p:pic>
        <p:nvPicPr>
          <p:cNvPr id="12" name="Picture 5" descr="usgs.jpeg"/>
          <p:cNvPicPr>
            <a:picLocks noChangeAspect="1"/>
          </p:cNvPicPr>
          <p:nvPr/>
        </p:nvPicPr>
        <p:blipFill>
          <a:blip r:embed="rId3" cstate="print"/>
          <a:srcRect/>
          <a:stretch>
            <a:fillRect/>
          </a:stretch>
        </p:blipFill>
        <p:spPr bwMode="auto">
          <a:xfrm>
            <a:off x="0" y="5963419"/>
            <a:ext cx="1688690" cy="618867"/>
          </a:xfrm>
          <a:prstGeom prst="rect">
            <a:avLst/>
          </a:prstGeom>
          <a:noFill/>
          <a:ln w="9525">
            <a:noFill/>
            <a:miter lim="800000"/>
            <a:headEnd/>
            <a:tailEnd/>
          </a:ln>
        </p:spPr>
      </p:pic>
      <p:sp>
        <p:nvSpPr>
          <p:cNvPr id="13" name="TextBox 12"/>
          <p:cNvSpPr txBox="1"/>
          <p:nvPr/>
        </p:nvSpPr>
        <p:spPr>
          <a:xfrm>
            <a:off x="-66366" y="6563365"/>
            <a:ext cx="3207774" cy="338554"/>
          </a:xfrm>
          <a:prstGeom prst="rect">
            <a:avLst/>
          </a:prstGeom>
          <a:noFill/>
        </p:spPr>
        <p:txBody>
          <a:bodyPr wrap="square" rtlCol="0">
            <a:spAutoFit/>
          </a:bodyPr>
          <a:lstStyle/>
          <a:p>
            <a:r>
              <a:rPr lang="en-US" sz="800" b="1" dirty="0">
                <a:solidFill>
                  <a:schemeClr val="accent3"/>
                </a:solidFill>
              </a:rPr>
              <a:t>U.S. Geological Survey</a:t>
            </a:r>
          </a:p>
          <a:p>
            <a:r>
              <a:rPr lang="en-US" sz="800" b="1" dirty="0">
                <a:solidFill>
                  <a:schemeClr val="accent3"/>
                </a:solidFill>
              </a:rPr>
              <a:t>U.S. Department of Interior  </a:t>
            </a:r>
          </a:p>
        </p:txBody>
      </p:sp>
      <p:pic>
        <p:nvPicPr>
          <p:cNvPr id="15" name="Picture 14"/>
          <p:cNvPicPr/>
          <p:nvPr/>
        </p:nvPicPr>
        <p:blipFill>
          <a:blip r:embed="rId4" cstate="print"/>
          <a:srcRect/>
          <a:stretch>
            <a:fillRect/>
          </a:stretch>
        </p:blipFill>
        <p:spPr bwMode="auto">
          <a:xfrm>
            <a:off x="441917" y="677108"/>
            <a:ext cx="8216347" cy="5286311"/>
          </a:xfrm>
          <a:prstGeom prst="rect">
            <a:avLst/>
          </a:prstGeom>
          <a:noFill/>
          <a:ln w="9525">
            <a:noFill/>
            <a:miter lim="800000"/>
            <a:headEnd/>
            <a:tailEnd/>
          </a:ln>
        </p:spPr>
      </p:pic>
      <p:sp>
        <p:nvSpPr>
          <p:cNvPr id="14" name="TextBox 13"/>
          <p:cNvSpPr txBox="1"/>
          <p:nvPr/>
        </p:nvSpPr>
        <p:spPr>
          <a:xfrm>
            <a:off x="3100135" y="5649089"/>
            <a:ext cx="3627553" cy="369332"/>
          </a:xfrm>
          <a:prstGeom prst="rect">
            <a:avLst/>
          </a:prstGeom>
          <a:noFill/>
        </p:spPr>
        <p:txBody>
          <a:bodyPr wrap="square" rtlCol="0">
            <a:spAutoFit/>
          </a:bodyPr>
          <a:lstStyle/>
          <a:p>
            <a:r>
              <a:rPr lang="en-US" sz="1800" b="1" u="sng" dirty="0" err="1"/>
              <a:t>Credit</a:t>
            </a:r>
            <a:r>
              <a:rPr lang="en-US" sz="1800" b="1" dirty="0" err="1">
                <a:solidFill>
                  <a:schemeClr val="accent2">
                    <a:lumMod val="75000"/>
                  </a:schemeClr>
                </a:solidFill>
              </a:rPr>
              <a:t>:Mariotto</a:t>
            </a:r>
            <a:r>
              <a:rPr lang="en-US" sz="1800" b="1" dirty="0">
                <a:solidFill>
                  <a:schemeClr val="accent2">
                    <a:lumMod val="75000"/>
                  </a:schemeClr>
                </a:solidFill>
              </a:rPr>
              <a:t> et al., 2013</a:t>
            </a:r>
          </a:p>
        </p:txBody>
      </p:sp>
    </p:spTree>
    <p:extLst>
      <p:ext uri="{BB962C8B-B14F-4D97-AF65-F5344CB8AC3E}">
        <p14:creationId xmlns:p14="http://schemas.microsoft.com/office/powerpoint/2010/main" val="30614478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0514" name="Text Box 2"/>
          <p:cNvSpPr txBox="1">
            <a:spLocks noChangeArrowheads="1"/>
          </p:cNvSpPr>
          <p:nvPr/>
        </p:nvSpPr>
        <p:spPr bwMode="auto">
          <a:xfrm>
            <a:off x="1066800" y="152400"/>
            <a:ext cx="4267200" cy="457200"/>
          </a:xfrm>
          <a:prstGeom prst="rect">
            <a:avLst/>
          </a:prstGeom>
          <a:noFill/>
          <a:ln w="9525">
            <a:noFill/>
            <a:miter lim="800000"/>
            <a:headEnd/>
            <a:tailEnd/>
          </a:ln>
          <a:effectLst/>
        </p:spPr>
        <p:txBody>
          <a:bodyPr>
            <a:spAutoFit/>
          </a:bodyPr>
          <a:lstStyle/>
          <a:p>
            <a:pPr>
              <a:spcBef>
                <a:spcPct val="50000"/>
              </a:spcBef>
            </a:pPr>
            <a:endParaRPr lang="en-US" dirty="0"/>
          </a:p>
        </p:txBody>
      </p:sp>
      <p:graphicFrame>
        <p:nvGraphicFramePr>
          <p:cNvPr id="320515" name="Object 3"/>
          <p:cNvGraphicFramePr>
            <a:graphicFrameLocks noChangeAspect="1"/>
          </p:cNvGraphicFramePr>
          <p:nvPr/>
        </p:nvGraphicFramePr>
        <p:xfrm>
          <a:off x="1425678" y="675967"/>
          <a:ext cx="6066503" cy="4343534"/>
        </p:xfrm>
        <a:graphic>
          <a:graphicData uri="http://schemas.openxmlformats.org/presentationml/2006/ole">
            <mc:AlternateContent xmlns:mc="http://schemas.openxmlformats.org/markup-compatibility/2006">
              <mc:Choice xmlns:v="urn:schemas-microsoft-com:vml" Requires="v">
                <p:oleObj spid="_x0000_s4996144" name="Chart" r:id="rId4" imgW="11328840" imgH="7706160" progId="Excel.Sheet.8">
                  <p:embed/>
                </p:oleObj>
              </mc:Choice>
              <mc:Fallback>
                <p:oleObj name="Chart" r:id="rId4" imgW="11328840" imgH="7706160" progId="Excel.Sheet.8">
                  <p:embed/>
                  <p:pic>
                    <p:nvPicPr>
                      <p:cNvPr id="320515"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25678" y="675967"/>
                        <a:ext cx="6066503" cy="43435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 name="Rectangle 7"/>
          <p:cNvSpPr/>
          <p:nvPr/>
        </p:nvSpPr>
        <p:spPr>
          <a:xfrm>
            <a:off x="0" y="-110613"/>
            <a:ext cx="8900651" cy="830997"/>
          </a:xfrm>
          <a:prstGeom prst="rect">
            <a:avLst/>
          </a:prstGeom>
        </p:spPr>
        <p:txBody>
          <a:bodyPr wrap="square">
            <a:spAutoFit/>
          </a:bodyPr>
          <a:lstStyle/>
          <a:p>
            <a:pPr algn="ctr"/>
            <a:r>
              <a:rPr lang="en-US" sz="2000" b="1" dirty="0">
                <a:solidFill>
                  <a:srgbClr val="FFFF00"/>
                </a:solidFill>
              </a:rPr>
              <a:t>Wheat Crop </a:t>
            </a:r>
            <a:r>
              <a:rPr lang="en-US" sz="2000" b="1" i="1" dirty="0">
                <a:solidFill>
                  <a:srgbClr val="FFFF00"/>
                </a:solidFill>
              </a:rPr>
              <a:t>Versus</a:t>
            </a:r>
            <a:r>
              <a:rPr lang="en-US" sz="2000" b="1" dirty="0">
                <a:solidFill>
                  <a:srgbClr val="FFFF00"/>
                </a:solidFill>
              </a:rPr>
              <a:t> Barley Crop </a:t>
            </a:r>
            <a:r>
              <a:rPr lang="en-US" sz="2000" b="1" i="1" dirty="0">
                <a:solidFill>
                  <a:srgbClr val="FFFF00"/>
                </a:solidFill>
              </a:rPr>
              <a:t>Versus</a:t>
            </a:r>
            <a:r>
              <a:rPr lang="en-US" sz="2000" b="1" dirty="0">
                <a:solidFill>
                  <a:srgbClr val="FFFF00"/>
                </a:solidFill>
              </a:rPr>
              <a:t> Fallow Farm</a:t>
            </a:r>
            <a:r>
              <a:rPr lang="en-US" sz="3200" b="1" dirty="0">
                <a:solidFill>
                  <a:srgbClr val="FFFF00"/>
                </a:solidFill>
              </a:rPr>
              <a:t>                                             </a:t>
            </a:r>
            <a:r>
              <a:rPr lang="en-US" sz="1600" b="1" dirty="0">
                <a:solidFill>
                  <a:schemeClr val="accent2">
                    <a:lumMod val="60000"/>
                    <a:lumOff val="40000"/>
                  </a:schemeClr>
                </a:solidFill>
              </a:rPr>
              <a:t>Hyperspectral narrowband Data for an Erectophile (65 degrees) canopy Structure  </a:t>
            </a:r>
            <a:endParaRPr lang="en-US" sz="1600" dirty="0">
              <a:solidFill>
                <a:srgbClr val="FFC000"/>
              </a:solidFill>
            </a:endParaRPr>
          </a:p>
        </p:txBody>
      </p:sp>
      <p:pic>
        <p:nvPicPr>
          <p:cNvPr id="9" name="Picture 7" descr="figure10a.tif"/>
          <p:cNvPicPr>
            <a:picLocks noChangeAspect="1" noChangeArrowheads="1"/>
          </p:cNvPicPr>
          <p:nvPr/>
        </p:nvPicPr>
        <p:blipFill>
          <a:blip r:embed="rId6" cstate="print"/>
          <a:srcRect/>
          <a:stretch>
            <a:fillRect/>
          </a:stretch>
        </p:blipFill>
        <p:spPr bwMode="auto">
          <a:xfrm>
            <a:off x="0" y="4436808"/>
            <a:ext cx="2042651" cy="1531988"/>
          </a:xfrm>
          <a:prstGeom prst="rect">
            <a:avLst/>
          </a:prstGeom>
          <a:noFill/>
          <a:ln w="9525">
            <a:noFill/>
            <a:miter lim="800000"/>
            <a:headEnd/>
            <a:tailEnd/>
          </a:ln>
        </p:spPr>
      </p:pic>
      <p:pic>
        <p:nvPicPr>
          <p:cNvPr id="10" name="Picture 8" descr="figure10b.tif"/>
          <p:cNvPicPr>
            <a:picLocks noChangeAspect="1" noChangeArrowheads="1"/>
          </p:cNvPicPr>
          <p:nvPr/>
        </p:nvPicPr>
        <p:blipFill>
          <a:blip r:embed="rId7" cstate="print"/>
          <a:srcRect/>
          <a:stretch>
            <a:fillRect/>
          </a:stretch>
        </p:blipFill>
        <p:spPr bwMode="auto">
          <a:xfrm>
            <a:off x="6504246" y="4200833"/>
            <a:ext cx="2639754" cy="1735394"/>
          </a:xfrm>
          <a:prstGeom prst="rect">
            <a:avLst/>
          </a:prstGeom>
          <a:noFill/>
          <a:ln w="9525">
            <a:noFill/>
            <a:miter lim="800000"/>
            <a:headEnd/>
            <a:tailEnd/>
          </a:ln>
        </p:spPr>
      </p:pic>
      <p:cxnSp>
        <p:nvCxnSpPr>
          <p:cNvPr id="12" name="Straight Arrow Connector 11"/>
          <p:cNvCxnSpPr/>
          <p:nvPr/>
        </p:nvCxnSpPr>
        <p:spPr bwMode="auto">
          <a:xfrm rot="5400000" flipH="1" flipV="1">
            <a:off x="1932038" y="4173794"/>
            <a:ext cx="427704" cy="191729"/>
          </a:xfrm>
          <a:prstGeom prst="straightConnector1">
            <a:avLst/>
          </a:prstGeom>
          <a:solidFill>
            <a:schemeClr val="accent1"/>
          </a:solidFill>
          <a:ln w="12700" cap="flat" cmpd="sng" algn="ctr">
            <a:solidFill>
              <a:schemeClr val="tx1"/>
            </a:solidFill>
            <a:prstDash val="solid"/>
            <a:round/>
            <a:headEnd type="none" w="med" len="med"/>
            <a:tailEnd type="arrow"/>
          </a:ln>
          <a:effectLst/>
        </p:spPr>
      </p:cxnSp>
      <p:cxnSp>
        <p:nvCxnSpPr>
          <p:cNvPr id="14" name="Straight Arrow Connector 13"/>
          <p:cNvCxnSpPr/>
          <p:nvPr/>
        </p:nvCxnSpPr>
        <p:spPr bwMode="auto">
          <a:xfrm rot="10800000">
            <a:off x="4144297" y="3930446"/>
            <a:ext cx="2359742" cy="951271"/>
          </a:xfrm>
          <a:prstGeom prst="straightConnector1">
            <a:avLst/>
          </a:prstGeom>
          <a:solidFill>
            <a:schemeClr val="accent1"/>
          </a:solidFill>
          <a:ln w="12700" cap="flat" cmpd="sng" algn="ctr">
            <a:solidFill>
              <a:schemeClr val="tx1"/>
            </a:solidFill>
            <a:prstDash val="solid"/>
            <a:round/>
            <a:headEnd type="none" w="med" len="med"/>
            <a:tailEnd type="arrow"/>
          </a:ln>
          <a:effectLst/>
        </p:spPr>
      </p:cxnSp>
      <p:sp>
        <p:nvSpPr>
          <p:cNvPr id="17" name="TextBox 16"/>
          <p:cNvSpPr txBox="1"/>
          <p:nvPr/>
        </p:nvSpPr>
        <p:spPr>
          <a:xfrm>
            <a:off x="6496664" y="5619135"/>
            <a:ext cx="973394" cy="338554"/>
          </a:xfrm>
          <a:prstGeom prst="rect">
            <a:avLst/>
          </a:prstGeom>
          <a:noFill/>
        </p:spPr>
        <p:txBody>
          <a:bodyPr wrap="square" rtlCol="0">
            <a:spAutoFit/>
          </a:bodyPr>
          <a:lstStyle/>
          <a:p>
            <a:r>
              <a:rPr lang="en-US" sz="1600" b="1" dirty="0">
                <a:solidFill>
                  <a:schemeClr val="bg1"/>
                </a:solidFill>
              </a:rPr>
              <a:t>wheat</a:t>
            </a:r>
          </a:p>
        </p:txBody>
      </p:sp>
      <p:sp>
        <p:nvSpPr>
          <p:cNvPr id="18" name="TextBox 17"/>
          <p:cNvSpPr txBox="1"/>
          <p:nvPr/>
        </p:nvSpPr>
        <p:spPr>
          <a:xfrm>
            <a:off x="0" y="5653548"/>
            <a:ext cx="973394" cy="338554"/>
          </a:xfrm>
          <a:prstGeom prst="rect">
            <a:avLst/>
          </a:prstGeom>
          <a:noFill/>
        </p:spPr>
        <p:txBody>
          <a:bodyPr wrap="square" rtlCol="0">
            <a:spAutoFit/>
          </a:bodyPr>
          <a:lstStyle/>
          <a:p>
            <a:r>
              <a:rPr lang="en-US" sz="1600" b="1" dirty="0">
                <a:solidFill>
                  <a:schemeClr val="bg1"/>
                </a:solidFill>
              </a:rPr>
              <a:t>Barley</a:t>
            </a:r>
          </a:p>
        </p:txBody>
      </p:sp>
      <p:pic>
        <p:nvPicPr>
          <p:cNvPr id="11" name="Picture 5" descr="usgs.jpeg"/>
          <p:cNvPicPr>
            <a:picLocks noChangeAspect="1"/>
          </p:cNvPicPr>
          <p:nvPr/>
        </p:nvPicPr>
        <p:blipFill>
          <a:blip r:embed="rId8" cstate="print"/>
          <a:srcRect/>
          <a:stretch>
            <a:fillRect/>
          </a:stretch>
        </p:blipFill>
        <p:spPr bwMode="auto">
          <a:xfrm>
            <a:off x="0" y="5963419"/>
            <a:ext cx="1688690" cy="618867"/>
          </a:xfrm>
          <a:prstGeom prst="rect">
            <a:avLst/>
          </a:prstGeom>
          <a:noFill/>
          <a:ln w="9525">
            <a:noFill/>
            <a:miter lim="800000"/>
            <a:headEnd/>
            <a:tailEnd/>
          </a:ln>
        </p:spPr>
      </p:pic>
      <p:sp>
        <p:nvSpPr>
          <p:cNvPr id="13" name="TextBox 12"/>
          <p:cNvSpPr txBox="1"/>
          <p:nvPr/>
        </p:nvSpPr>
        <p:spPr>
          <a:xfrm>
            <a:off x="-66366" y="6563365"/>
            <a:ext cx="3207774" cy="338554"/>
          </a:xfrm>
          <a:prstGeom prst="rect">
            <a:avLst/>
          </a:prstGeom>
          <a:noFill/>
        </p:spPr>
        <p:txBody>
          <a:bodyPr wrap="square" rtlCol="0">
            <a:spAutoFit/>
          </a:bodyPr>
          <a:lstStyle/>
          <a:p>
            <a:r>
              <a:rPr lang="en-US" sz="800" b="1" dirty="0">
                <a:solidFill>
                  <a:schemeClr val="accent3"/>
                </a:solidFill>
              </a:rPr>
              <a:t>U.S. Geological Survey</a:t>
            </a:r>
          </a:p>
          <a:p>
            <a:r>
              <a:rPr lang="en-US" sz="800" b="1" dirty="0">
                <a:solidFill>
                  <a:schemeClr val="accent3"/>
                </a:solidFill>
              </a:rPr>
              <a:t>U.S. Department of Interior  </a:t>
            </a:r>
          </a:p>
        </p:txBody>
      </p:sp>
    </p:spTree>
    <p:extLst>
      <p:ext uri="{BB962C8B-B14F-4D97-AF65-F5344CB8AC3E}">
        <p14:creationId xmlns:p14="http://schemas.microsoft.com/office/powerpoint/2010/main" val="1247200794"/>
      </p:ext>
    </p:extLst>
  </p:cSld>
  <p:clrMapOvr>
    <a:masterClrMapping/>
  </p:clrMapOvr>
</p:sld>
</file>

<file path=ppt/theme/theme1.xml><?xml version="1.0" encoding="utf-8"?>
<a:theme xmlns:a="http://schemas.openxmlformats.org/drawingml/2006/main" name="geography templat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geography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40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4000" b="0" i="0" u="none" strike="noStrike" cap="none" normalizeH="0" baseline="0" smtClean="0">
            <a:ln>
              <a:noFill/>
            </a:ln>
            <a:solidFill>
              <a:schemeClr val="tx1"/>
            </a:solidFill>
            <a:effectLst/>
            <a:latin typeface="Arial" charset="0"/>
          </a:defRPr>
        </a:defPPr>
      </a:lstStyle>
    </a:lnDef>
  </a:objectDefaults>
  <a:extraClrSchemeLst>
    <a:extraClrScheme>
      <a:clrScheme name="geography templat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geography templat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geography templat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geography templat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geography 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geography 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geography 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geography template</Template>
  <TotalTime>60057</TotalTime>
  <Pages>4</Pages>
  <Words>2991</Words>
  <Application>Microsoft Macintosh PowerPoint</Application>
  <PresentationFormat>On-screen Show (4:3)</PresentationFormat>
  <Paragraphs>325</Paragraphs>
  <Slides>30</Slides>
  <Notes>29</Notes>
  <HiddenSlides>0</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2</vt:i4>
      </vt:variant>
      <vt:variant>
        <vt:lpstr>Slide Titles</vt:lpstr>
      </vt:variant>
      <vt:variant>
        <vt:i4>30</vt:i4>
      </vt:variant>
    </vt:vector>
  </HeadingPairs>
  <TitlesOfParts>
    <vt:vector size="37" baseType="lpstr">
      <vt:lpstr>Arial</vt:lpstr>
      <vt:lpstr>Calibri</vt:lpstr>
      <vt:lpstr>Times New Roman</vt:lpstr>
      <vt:lpstr>Wingdings</vt:lpstr>
      <vt:lpstr>geography template</vt:lpstr>
      <vt:lpstr>Worksheet</vt:lpstr>
      <vt:lpstr>Chart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USGS/EROS Data Center</Company>
  <LinksUpToDate>false</LinksUpToDate>
  <SharedDoc>false</SharedDoc>
  <HyperlinkBase>http://www.usgs.gov/visual-id/specs/slides/slide.html</HyperlinkBase>
  <HyperlinksChanged>false</HyperlinksChanged>
  <AppVersion>16.0014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subject>Presentation format with USGS Visual Identity</dc:subject>
  <dc:creator>Jan Nelson</dc:creator>
  <dc:description>Updated to incorporate revised Visual Identity (VID)System guidelines on fonts.  An exception to using the VID fonts is allowed for presentation materials.   The font Arial should be substituted for the VID fonts Univers Condensed Bold and Times Roman</dc:description>
  <cp:lastModifiedBy>Daniel Arthur Williamson</cp:lastModifiedBy>
  <cp:revision>905</cp:revision>
  <cp:lastPrinted>1998-03-23T17:09:44Z</cp:lastPrinted>
  <dcterms:created xsi:type="dcterms:W3CDTF">2006-01-13T02:54:25Z</dcterms:created>
  <dcterms:modified xsi:type="dcterms:W3CDTF">2018-06-14T23:13:05Z</dcterms:modified>
</cp:coreProperties>
</file>